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9" r:id="rId1"/>
  </p:sldMasterIdLst>
  <p:notesMasterIdLst>
    <p:notesMasterId r:id="rId22"/>
  </p:notesMasterIdLst>
  <p:sldIdLst>
    <p:sldId id="260" r:id="rId2"/>
    <p:sldId id="283" r:id="rId3"/>
    <p:sldId id="261" r:id="rId4"/>
    <p:sldId id="278" r:id="rId5"/>
    <p:sldId id="263" r:id="rId6"/>
    <p:sldId id="284" r:id="rId7"/>
    <p:sldId id="279" r:id="rId8"/>
    <p:sldId id="266" r:id="rId9"/>
    <p:sldId id="285" r:id="rId10"/>
    <p:sldId id="280" r:id="rId11"/>
    <p:sldId id="272" r:id="rId12"/>
    <p:sldId id="286" r:id="rId13"/>
    <p:sldId id="287" r:id="rId14"/>
    <p:sldId id="288" r:id="rId15"/>
    <p:sldId id="290" r:id="rId16"/>
    <p:sldId id="289" r:id="rId17"/>
    <p:sldId id="281" r:id="rId18"/>
    <p:sldId id="269" r:id="rId19"/>
    <p:sldId id="291" r:id="rId20"/>
    <p:sldId id="292" r:id="rId21"/>
  </p:sldIdLst>
  <p:sldSz cx="9144000" cy="5143500" type="screen16x9"/>
  <p:notesSz cx="6858000" cy="9144000"/>
  <p:embeddedFontLst>
    <p:embeddedFont>
      <p:font typeface="DM Sans" pitchFamily="2" charset="0"/>
      <p:regular r:id="rId23"/>
      <p:bold r:id="rId24"/>
      <p:italic r:id="rId25"/>
      <p:boldItalic r:id="rId26"/>
    </p:embeddedFont>
    <p:embeddedFont>
      <p:font typeface="Oswald" pitchFamily="2" charset="0"/>
      <p:regular r:id="rId27"/>
      <p:bold r:id="rId28"/>
    </p:embeddedFont>
    <p:embeddedFont>
      <p:font typeface="Playfair Display" pitchFamily="2" charset="0"/>
      <p:regular r:id="rId29"/>
      <p:bold r:id="rId30"/>
      <p:italic r:id="rId31"/>
      <p:boldItalic r:id="rId32"/>
    </p:embeddedFont>
    <p:embeddedFont>
      <p:font typeface="Playfair Display Medium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56A9B5-05F6-45AA-B802-CBE41CAF4439}" v="109" dt="2025-04-17T10:46:33.302"/>
  </p1510:revLst>
</p1510:revInfo>
</file>

<file path=ppt/tableStyles.xml><?xml version="1.0" encoding="utf-8"?>
<a:tblStyleLst xmlns:a="http://schemas.openxmlformats.org/drawingml/2006/main" def="{11CEFC70-F809-47D2-84C5-2826B0D66B0A}">
  <a:tblStyle styleId="{11CEFC70-F809-47D2-84C5-2826B0D66B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094" autoAdjust="0"/>
  </p:normalViewPr>
  <p:slideViewPr>
    <p:cSldViewPr snapToGrid="0">
      <p:cViewPr varScale="1">
        <p:scale>
          <a:sx n="121" d="100"/>
          <a:sy n="121" d="100"/>
        </p:scale>
        <p:origin x="1350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-122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" name="Google Shape;4065;g228bed9a0ba_0_7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6" name="Google Shape;4066;g228bed9a0ba_0_7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2F593-8F0C-4010-925C-4806C0755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A926FE-0AA9-5937-00F0-F3912DE4DF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3CB523-C327-5D9A-0D9F-F4E5186A5E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234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A6FDB-1816-AAD3-4627-B9D2C6B59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A7A6EE-B620-3D8C-863D-D17AC6A667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72F4C0-C542-013B-9CD5-1173FE0C93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524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254C7-B9CD-BC46-1707-32D2E2AFB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A87E97-2F20-6BD6-FBFA-1A717E97B0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9D897-1E55-B5C5-E05F-75A900A694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2044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2523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8BF6E-4B37-0EFA-027C-B092EB7ED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793FF4-2968-E9BD-CEBB-4D3192D4B0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F242A7-06EF-3DCC-CADE-981EC9D00D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2888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B383FE-B51E-5FEC-74BD-0D94DA3BD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778395-24C2-C1D6-5D4C-F65836FCC5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7897BB-A3E7-2899-FFA2-B247A7C2C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ETL Pipeline</a:t>
            </a:r>
            <a:endParaRPr lang="en-US" dirty="0"/>
          </a:p>
          <a:p>
            <a:r>
              <a:rPr lang="en-US" dirty="0"/>
              <a:t>Extract data from PostgreSQL/S3, compute features with Airflow or Lambda, store in S3/staging table.</a:t>
            </a:r>
          </a:p>
          <a:p>
            <a:r>
              <a:rPr lang="en-US" b="1" dirty="0"/>
              <a:t>Why it matters:</a:t>
            </a:r>
            <a:r>
              <a:rPr lang="en-US" dirty="0"/>
              <a:t> Automates and </a:t>
            </a:r>
            <a:r>
              <a:rPr lang="en-US" dirty="0" err="1"/>
              <a:t>standardises</a:t>
            </a:r>
            <a:r>
              <a:rPr lang="en-US" dirty="0"/>
              <a:t> data preparation for consistent inputs.</a:t>
            </a:r>
          </a:p>
          <a:p>
            <a:r>
              <a:rPr lang="en-US" b="1" dirty="0"/>
              <a:t>Model Training</a:t>
            </a:r>
            <a:endParaRPr lang="en-US" dirty="0"/>
          </a:p>
          <a:p>
            <a:r>
              <a:rPr lang="en-US" dirty="0"/>
              <a:t>Run batch jobs on EC2 or SageMaker, track versions and metrics with </a:t>
            </a:r>
            <a:r>
              <a:rPr lang="en-US" dirty="0" err="1"/>
              <a:t>MLflow</a:t>
            </a:r>
            <a:r>
              <a:rPr lang="en-US" dirty="0"/>
              <a:t>.</a:t>
            </a:r>
          </a:p>
          <a:p>
            <a:r>
              <a:rPr lang="en-US" b="1" dirty="0"/>
              <a:t>Why it matters:</a:t>
            </a:r>
            <a:r>
              <a:rPr lang="en-US" dirty="0"/>
              <a:t> Ensures reproducibility and allows performance comparison over time.</a:t>
            </a:r>
          </a:p>
          <a:p>
            <a:r>
              <a:rPr lang="en-US" b="1" dirty="0"/>
              <a:t>Model API</a:t>
            </a:r>
            <a:endParaRPr lang="en-US" dirty="0"/>
          </a:p>
          <a:p>
            <a:r>
              <a:rPr lang="en-US" dirty="0"/>
              <a:t>Deploy </a:t>
            </a:r>
            <a:r>
              <a:rPr lang="en-US" dirty="0" err="1"/>
              <a:t>FastAPI</a:t>
            </a:r>
            <a:r>
              <a:rPr lang="en-US" dirty="0"/>
              <a:t> app on ECS/Lambda, expose /predict for top 10 executives.</a:t>
            </a:r>
          </a:p>
          <a:p>
            <a:r>
              <a:rPr lang="en-US" b="1" dirty="0"/>
              <a:t>Why it matters:</a:t>
            </a:r>
            <a:r>
              <a:rPr lang="en-US" dirty="0"/>
              <a:t> Makes predictions available to applications in real time.</a:t>
            </a:r>
          </a:p>
          <a:p>
            <a:r>
              <a:rPr lang="en-US" b="1" dirty="0"/>
              <a:t>Predictions Table</a:t>
            </a:r>
            <a:endParaRPr lang="en-US" dirty="0"/>
          </a:p>
          <a:p>
            <a:r>
              <a:rPr lang="en-US" dirty="0"/>
              <a:t>Log predictions in PostgreSQL for validation and feedback loops.</a:t>
            </a:r>
          </a:p>
          <a:p>
            <a:r>
              <a:rPr lang="en-US" b="1" dirty="0"/>
              <a:t>Why it matters:</a:t>
            </a:r>
            <a:r>
              <a:rPr lang="en-US" dirty="0"/>
              <a:t> Supports model monitoring, auditability, and retraining with real outcomes.</a:t>
            </a:r>
          </a:p>
          <a:p>
            <a:r>
              <a:rPr lang="en-US" b="1" dirty="0"/>
              <a:t>Monitoring &amp; Retraining</a:t>
            </a:r>
            <a:endParaRPr lang="en-US" dirty="0"/>
          </a:p>
          <a:p>
            <a:r>
              <a:rPr lang="en-US" dirty="0"/>
              <a:t>Track metrics like volume, latency, and Precision@5 drift in CloudWatch; auto-trigger retrains if needed.</a:t>
            </a:r>
          </a:p>
          <a:p>
            <a:r>
              <a:rPr lang="en-US" b="1" dirty="0"/>
              <a:t>Why it matters:</a:t>
            </a:r>
            <a:r>
              <a:rPr lang="en-US" dirty="0"/>
              <a:t> Detects performance drops early and keeps recommendations accurate.</a:t>
            </a:r>
          </a:p>
          <a:p>
            <a:r>
              <a:rPr lang="en-US" b="1" dirty="0"/>
              <a:t>Retraining Workflow</a:t>
            </a:r>
            <a:endParaRPr lang="en-US" dirty="0"/>
          </a:p>
          <a:p>
            <a:r>
              <a:rPr lang="en-US" dirty="0"/>
              <a:t>Retrain weekly/monthly; only promote if performance improves.</a:t>
            </a:r>
          </a:p>
          <a:p>
            <a:r>
              <a:rPr lang="en-US" b="1" dirty="0"/>
              <a:t>Why it matters:</a:t>
            </a:r>
            <a:r>
              <a:rPr lang="en-US" dirty="0"/>
              <a:t> Prevents degradation while avoiding unnecessary updates.</a:t>
            </a: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326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373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2" name="Google Shape;4072;g228bed9a0ba_0_7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3" name="Google Shape;4073;g228bed9a0ba_0_7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b="1" dirty="0"/>
              <a:t>Load three CSV datasets</a:t>
            </a:r>
            <a:endParaRPr lang="en-US" dirty="0"/>
          </a:p>
          <a:p>
            <a:r>
              <a:rPr lang="en-US" b="1" dirty="0"/>
              <a:t>exec_roles.csv</a:t>
            </a:r>
            <a:r>
              <a:rPr lang="en-US" dirty="0"/>
              <a:t> – Contains detailed metadata about each executive.</a:t>
            </a:r>
          </a:p>
          <a:p>
            <a:pPr lvl="1"/>
            <a:r>
              <a:rPr lang="en-US" dirty="0"/>
              <a:t>Each row represents a single attribute for an executive.</a:t>
            </a:r>
          </a:p>
          <a:p>
            <a:pPr lvl="1"/>
            <a:r>
              <a:rPr lang="en-US" dirty="0"/>
              <a:t>Columns typically include executive ID, type of attribute (e.g., sector, skill, experience), and its value.</a:t>
            </a:r>
          </a:p>
          <a:p>
            <a:pPr lvl="1"/>
            <a:r>
              <a:rPr lang="en-US" dirty="0"/>
              <a:t>Example: 12345, sector, finance.</a:t>
            </a:r>
          </a:p>
          <a:p>
            <a:r>
              <a:rPr lang="en-US" b="1" dirty="0"/>
              <a:t>match.csv</a:t>
            </a:r>
            <a:r>
              <a:rPr lang="en-US" dirty="0"/>
              <a:t> – Contains historical records of matches between executives and assignments.</a:t>
            </a:r>
          </a:p>
          <a:p>
            <a:pPr lvl="1"/>
            <a:r>
              <a:rPr lang="en-US" dirty="0"/>
              <a:t>Includes a binary outcome (e.g., 1 for successful match, 0 for unsuccessful).</a:t>
            </a:r>
          </a:p>
          <a:p>
            <a:pPr lvl="1"/>
            <a:r>
              <a:rPr lang="en-US" dirty="0"/>
              <a:t>This is effectively our label for supervised learning.</a:t>
            </a:r>
          </a:p>
          <a:p>
            <a:r>
              <a:rPr lang="en-US" b="1" dirty="0"/>
              <a:t>opp.csv</a:t>
            </a:r>
            <a:r>
              <a:rPr lang="en-US" dirty="0"/>
              <a:t> – Holds metadata about opportunities (projects or roles).</a:t>
            </a:r>
          </a:p>
          <a:p>
            <a:pPr lvl="1"/>
            <a:r>
              <a:rPr lang="en-US" dirty="0"/>
              <a:t>Includes categorical details like industry, sector, sub-sector, scale (size of opportunity), and country.</a:t>
            </a:r>
          </a:p>
          <a:p>
            <a:pPr marL="158750" indent="0">
              <a:buNone/>
            </a:pPr>
            <a:r>
              <a:rPr lang="en-US" b="1" dirty="0" err="1"/>
              <a:t>Standardise</a:t>
            </a:r>
            <a:r>
              <a:rPr lang="en-US" b="1" dirty="0"/>
              <a:t> ID fields</a:t>
            </a:r>
            <a:endParaRPr lang="en-US" dirty="0"/>
          </a:p>
          <a:p>
            <a:r>
              <a:rPr lang="en-US" dirty="0"/>
              <a:t>Convert </a:t>
            </a:r>
            <a:r>
              <a:rPr lang="en-US" dirty="0" err="1"/>
              <a:t>assignment_id</a:t>
            </a:r>
            <a:r>
              <a:rPr lang="en-US" dirty="0"/>
              <a:t> and </a:t>
            </a:r>
            <a:r>
              <a:rPr lang="en-US" dirty="0" err="1"/>
              <a:t>exec_entity_id</a:t>
            </a:r>
            <a:r>
              <a:rPr lang="en-US" dirty="0"/>
              <a:t> to Int64.</a:t>
            </a:r>
          </a:p>
          <a:p>
            <a:pPr lvl="1"/>
            <a:r>
              <a:rPr lang="en-US" dirty="0"/>
              <a:t>Ensures IDs are handled consistently across datasets.</a:t>
            </a:r>
          </a:p>
          <a:p>
            <a:pPr lvl="1"/>
            <a:r>
              <a:rPr lang="en-US" dirty="0"/>
              <a:t>Prevents merge issues caused by mixed types (e.g., strings vs integers).</a:t>
            </a:r>
          </a:p>
          <a:p>
            <a:pPr lvl="1"/>
            <a:r>
              <a:rPr lang="en-US" dirty="0"/>
              <a:t>Handles missing IDs gracefully because Int64 in Pandas supports </a:t>
            </a:r>
            <a:r>
              <a:rPr lang="en-US" dirty="0" err="1"/>
              <a:t>NaN</a:t>
            </a:r>
            <a:r>
              <a:rPr lang="en-US" dirty="0"/>
              <a:t>.</a:t>
            </a:r>
          </a:p>
          <a:p>
            <a:pPr marL="158750" indent="0">
              <a:buNone/>
            </a:pPr>
            <a:r>
              <a:rPr lang="en-US" b="1" dirty="0"/>
              <a:t>Transform exec_roles.csv from long to wide format</a:t>
            </a:r>
            <a:endParaRPr lang="en-US" dirty="0"/>
          </a:p>
          <a:p>
            <a:r>
              <a:rPr lang="en-US" dirty="0"/>
              <a:t>The current “long” format has one row per attribute per executive.</a:t>
            </a:r>
          </a:p>
          <a:p>
            <a:r>
              <a:rPr lang="en-US" dirty="0"/>
              <a:t>Pivot the table so each executive appears only once.</a:t>
            </a:r>
          </a:p>
          <a:p>
            <a:r>
              <a:rPr lang="en-US" dirty="0"/>
              <a:t>Each attribute type becomes a separate column.</a:t>
            </a:r>
          </a:p>
          <a:p>
            <a:r>
              <a:rPr lang="en-US" dirty="0"/>
              <a:t>This structure is more suitable for machine learning models that expect one row per entity with features in columns.</a:t>
            </a: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816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6404D-8977-B30E-5FE9-3010D087A2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97A42B-1D58-0499-507E-035A970813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4E181B-C6B8-0F02-EF0C-82BE6A706B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b="1" dirty="0"/>
              <a:t>Binary match features</a:t>
            </a:r>
            <a:endParaRPr lang="en-US" dirty="0"/>
          </a:p>
          <a:p>
            <a:r>
              <a:rPr lang="en-US" dirty="0"/>
              <a:t>Sector match: exact match between exec sector and opportunity sector.</a:t>
            </a:r>
          </a:p>
          <a:p>
            <a:r>
              <a:rPr lang="en-US" dirty="0"/>
              <a:t>Country match: HQ location matches opportunity country.</a:t>
            </a:r>
          </a:p>
          <a:p>
            <a:r>
              <a:rPr lang="en-US" dirty="0"/>
              <a:t>Scale match: company size matches opportunity size.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b="1" dirty="0"/>
              <a:t>Similarity scores</a:t>
            </a:r>
            <a:endParaRPr lang="en-US" dirty="0"/>
          </a:p>
          <a:p>
            <a:r>
              <a:rPr lang="en-US" b="1" dirty="0"/>
              <a:t>Jaccard similarity</a:t>
            </a:r>
            <a:r>
              <a:rPr lang="en-US" dirty="0"/>
              <a:t>: compares sets of values (e.g., sectors, sub-sectors, industry) to measure how much they overlap.</a:t>
            </a:r>
          </a:p>
          <a:p>
            <a:pPr lvl="1"/>
            <a:r>
              <a:rPr lang="en-US" dirty="0"/>
              <a:t>Formula: </a:t>
            </a:r>
            <a:r>
              <a:rPr lang="en-US" b="1" dirty="0"/>
              <a:t>intersection ÷ union</a:t>
            </a:r>
            <a:r>
              <a:rPr lang="en-US" dirty="0"/>
              <a:t> of the two sets.</a:t>
            </a:r>
          </a:p>
          <a:p>
            <a:pPr lvl="1"/>
            <a:r>
              <a:rPr lang="en-US" dirty="0"/>
              <a:t>Range: 0 = no common elements, 1 = perfect match.</a:t>
            </a:r>
          </a:p>
          <a:p>
            <a:pPr lvl="1"/>
            <a:r>
              <a:rPr lang="en-US" dirty="0"/>
              <a:t>In this context: useful when exec and opportunity have multiple sectors or industries — allows us to score partial matches instead of treating them as a full mismatch.</a:t>
            </a:r>
          </a:p>
          <a:p>
            <a:pPr marL="158750" indent="0">
              <a:buNone/>
            </a:pPr>
            <a:r>
              <a:rPr lang="en-US" b="1" dirty="0"/>
              <a:t>Goal</a:t>
            </a:r>
            <a:endParaRPr lang="en-US" dirty="0"/>
          </a:p>
          <a:p>
            <a:r>
              <a:rPr lang="en-US" dirty="0"/>
              <a:t>Capture both </a:t>
            </a:r>
            <a:r>
              <a:rPr lang="en-US" b="1" dirty="0"/>
              <a:t>exact matches</a:t>
            </a:r>
            <a:r>
              <a:rPr lang="en-US" dirty="0"/>
              <a:t> and </a:t>
            </a:r>
            <a:r>
              <a:rPr lang="en-US" b="1" dirty="0"/>
              <a:t>degrees of similarity</a:t>
            </a:r>
            <a:r>
              <a:rPr lang="en-US" dirty="0"/>
              <a:t> to better quantify fit in domain, geography, and company size.</a:t>
            </a: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123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b="1" dirty="0"/>
              <a:t>Remove incomplete rows</a:t>
            </a:r>
            <a:endParaRPr lang="en-US" dirty="0"/>
          </a:p>
          <a:p>
            <a:r>
              <a:rPr lang="en-US" dirty="0"/>
              <a:t>Only keep rows with no missing values in key features or the target label — ensures the model sees complete, usable data.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b="1" dirty="0"/>
              <a:t>Keep only viable opportunities</a:t>
            </a:r>
            <a:endParaRPr lang="en-US" dirty="0"/>
          </a:p>
          <a:p>
            <a:r>
              <a:rPr lang="en-US" dirty="0"/>
              <a:t>Filter to </a:t>
            </a:r>
            <a:r>
              <a:rPr lang="en-US" dirty="0" err="1"/>
              <a:t>assignment_ids</a:t>
            </a:r>
            <a:r>
              <a:rPr lang="en-US" dirty="0"/>
              <a:t> with at least one positive match (outcome = 1) — the model needs examples of success to learn ranking patterns.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b="1" dirty="0"/>
              <a:t>Split by opportunity</a:t>
            </a:r>
            <a:endParaRPr lang="en-US" dirty="0"/>
          </a:p>
          <a:p>
            <a:r>
              <a:rPr lang="en-US" dirty="0"/>
              <a:t>Assign ~10% of </a:t>
            </a:r>
            <a:r>
              <a:rPr lang="en-US" dirty="0" err="1"/>
              <a:t>assignment_ids</a:t>
            </a:r>
            <a:r>
              <a:rPr lang="en-US" dirty="0"/>
              <a:t> to the test set.</a:t>
            </a:r>
          </a:p>
          <a:p>
            <a:r>
              <a:rPr lang="en-US" dirty="0"/>
              <a:t>Prevents </a:t>
            </a:r>
            <a:r>
              <a:rPr lang="en-US" b="1" dirty="0"/>
              <a:t>data leakage</a:t>
            </a:r>
            <a:r>
              <a:rPr lang="en-US" dirty="0"/>
              <a:t> and keeps ranking evaluation realistic by grouping execs under the same opportunity in the same split.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b="1" dirty="0" err="1"/>
              <a:t>LightGBM</a:t>
            </a:r>
            <a:r>
              <a:rPr lang="en-US" b="1" dirty="0"/>
              <a:t> Ranker inputs</a:t>
            </a:r>
            <a:endParaRPr lang="en-US" dirty="0"/>
          </a:p>
          <a:p>
            <a:r>
              <a:rPr lang="en-US" b="1" dirty="0" err="1"/>
              <a:t>X_train</a:t>
            </a:r>
            <a:r>
              <a:rPr lang="en-US" dirty="0"/>
              <a:t>: feature matrix for model training.</a:t>
            </a:r>
          </a:p>
          <a:p>
            <a:r>
              <a:rPr lang="en-US" b="1" dirty="0" err="1"/>
              <a:t>y_train</a:t>
            </a:r>
            <a:r>
              <a:rPr lang="en-US" dirty="0"/>
              <a:t>: binary match labels (1 = good match, 0 = poor match).</a:t>
            </a:r>
          </a:p>
          <a:p>
            <a:r>
              <a:rPr lang="en-US" b="1" dirty="0" err="1"/>
              <a:t>group_train</a:t>
            </a:r>
            <a:r>
              <a:rPr lang="en-US" dirty="0"/>
              <a:t>: number of executives evaluated per opportunity — essential for ranking models to know group boundaries.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324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87965-F53F-38E2-ACA3-DCC54B9FA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444162-6AC5-D7F1-7AB2-5F3F701F1E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291F00-189A-6431-3477-E76BBFAD7F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b="1" dirty="0"/>
              <a:t>Use </a:t>
            </a:r>
            <a:r>
              <a:rPr lang="en-US" b="1" dirty="0" err="1"/>
              <a:t>LGBMRanker</a:t>
            </a:r>
            <a:r>
              <a:rPr lang="en-US" b="1" dirty="0"/>
              <a:t> (Learning to Rank)</a:t>
            </a:r>
            <a:endParaRPr lang="en-US" dirty="0"/>
          </a:p>
          <a:p>
            <a:r>
              <a:rPr lang="en-US" dirty="0"/>
              <a:t>Based on </a:t>
            </a:r>
            <a:r>
              <a:rPr lang="en-US" b="1" dirty="0" err="1"/>
              <a:t>LambdaMART</a:t>
            </a:r>
            <a:r>
              <a:rPr lang="en-US" dirty="0"/>
              <a:t> algorithm.</a:t>
            </a:r>
          </a:p>
          <a:p>
            <a:r>
              <a:rPr lang="en-US" dirty="0"/>
              <a:t>Optimizes ranking loss functions like </a:t>
            </a:r>
            <a:r>
              <a:rPr lang="en-US" b="1" dirty="0"/>
              <a:t>NDCG</a:t>
            </a:r>
            <a:r>
              <a:rPr lang="en-US" dirty="0"/>
              <a:t> (Normalized Discounted Cumulative Gain).</a:t>
            </a:r>
          </a:p>
          <a:p>
            <a:pPr lvl="1"/>
            <a:r>
              <a:rPr lang="en-US" dirty="0"/>
              <a:t>A </a:t>
            </a:r>
            <a:r>
              <a:rPr lang="en-US" b="1" dirty="0"/>
              <a:t>loss function</a:t>
            </a:r>
            <a:r>
              <a:rPr lang="en-US" dirty="0"/>
              <a:t> measures how far off the model’s predictions are from the ideal ranking.</a:t>
            </a:r>
          </a:p>
          <a:p>
            <a:pPr lvl="1"/>
            <a:r>
              <a:rPr lang="en-US" dirty="0"/>
              <a:t>In ranking tasks, the loss focuses on ordering items correctly rather than predicting exact values.</a:t>
            </a:r>
          </a:p>
          <a:p>
            <a:r>
              <a:rPr lang="en-US" dirty="0"/>
              <a:t>Learns which executives should be ranked higher for each </a:t>
            </a:r>
            <a:r>
              <a:rPr lang="en-US" dirty="0" err="1"/>
              <a:t>assignment_id</a:t>
            </a:r>
            <a:r>
              <a:rPr lang="en-US" dirty="0"/>
              <a:t>.</a:t>
            </a:r>
          </a:p>
          <a:p>
            <a:r>
              <a:rPr lang="en-US" b="1" dirty="0"/>
              <a:t>Why it matters:</a:t>
            </a:r>
            <a:r>
              <a:rPr lang="en-US" dirty="0"/>
              <a:t> Purpose-built for ranking tasks — ideal for recommending the top matches rather than just predicting yes/no.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b="1" dirty="0"/>
              <a:t>Key Parameters</a:t>
            </a:r>
            <a:endParaRPr lang="en-US" dirty="0"/>
          </a:p>
          <a:p>
            <a:r>
              <a:rPr lang="en-US" dirty="0" err="1"/>
              <a:t>n_estimators</a:t>
            </a:r>
            <a:r>
              <a:rPr lang="en-US" dirty="0"/>
              <a:t> = 100: Number of boosting rounds; more rounds can improve accuracy but increase training time.</a:t>
            </a:r>
          </a:p>
          <a:p>
            <a:r>
              <a:rPr lang="en-US" dirty="0" err="1"/>
              <a:t>force_col_wise</a:t>
            </a:r>
            <a:r>
              <a:rPr lang="en-US" dirty="0"/>
              <a:t> = True: Improves efficiency in building trees, especially with wide datasets.</a:t>
            </a:r>
          </a:p>
          <a:p>
            <a:r>
              <a:rPr lang="en-US" b="1" dirty="0"/>
              <a:t>Why it matters:</a:t>
            </a:r>
            <a:r>
              <a:rPr lang="en-US" dirty="0"/>
              <a:t> Ensures the model is tuned for both accuracy and performance.</a:t>
            </a: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343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615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5DC79-6CE1-5E46-A2CA-0DC021D04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4D68DF-A956-E88D-30D7-18E04240EE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DB60A9-636E-3C3B-810B-73ED6A219C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rank_execs_for_new_opp</a:t>
            </a:r>
            <a:r>
              <a:rPr lang="en-US" b="1" dirty="0"/>
              <a:t>()</a:t>
            </a:r>
            <a:endParaRPr lang="en-US" dirty="0"/>
          </a:p>
          <a:p>
            <a:r>
              <a:rPr lang="en-US" dirty="0"/>
              <a:t>Simulates ranking executives for a brand-new opportunity.</a:t>
            </a:r>
          </a:p>
          <a:p>
            <a:r>
              <a:rPr lang="en-US" b="1" dirty="0"/>
              <a:t>Why it matters:</a:t>
            </a:r>
            <a:r>
              <a:rPr lang="en-US" dirty="0"/>
              <a:t> Allows us to test and apply the model in a realistic scenario.</a:t>
            </a:r>
          </a:p>
          <a:p>
            <a:r>
              <a:rPr lang="en-US" b="1" dirty="0"/>
              <a:t>Pairs the opportunity with every executive</a:t>
            </a:r>
            <a:endParaRPr lang="en-US" dirty="0"/>
          </a:p>
          <a:p>
            <a:r>
              <a:rPr lang="en-US" dirty="0"/>
              <a:t>Creates all possible exec–opportunity combinations.</a:t>
            </a:r>
          </a:p>
          <a:p>
            <a:r>
              <a:rPr lang="en-US" b="1" dirty="0"/>
              <a:t>Why it matters:</a:t>
            </a:r>
            <a:r>
              <a:rPr lang="en-US" dirty="0"/>
              <a:t> Ensures no candidate is missed in evaluation.</a:t>
            </a:r>
          </a:p>
          <a:p>
            <a:r>
              <a:rPr lang="en-US" b="1" dirty="0"/>
              <a:t>Builds the same feature columns used in training</a:t>
            </a:r>
            <a:endParaRPr lang="en-US" dirty="0"/>
          </a:p>
          <a:p>
            <a:r>
              <a:rPr lang="en-US" dirty="0"/>
              <a:t>Reproduces identical input structure for the model.</a:t>
            </a:r>
          </a:p>
          <a:p>
            <a:r>
              <a:rPr lang="en-US" b="1" dirty="0"/>
              <a:t>Why it matters:</a:t>
            </a:r>
            <a:r>
              <a:rPr lang="en-US" dirty="0"/>
              <a:t> Consistency between training and prediction prevents errors and bias.</a:t>
            </a:r>
          </a:p>
          <a:p>
            <a:r>
              <a:rPr lang="en-US" b="1" dirty="0"/>
              <a:t>Predicts a score for each pair</a:t>
            </a:r>
            <a:endParaRPr lang="en-US" dirty="0"/>
          </a:p>
          <a:p>
            <a:r>
              <a:rPr lang="en-US" dirty="0"/>
              <a:t>Model outputs a relevance score.</a:t>
            </a:r>
          </a:p>
          <a:p>
            <a:r>
              <a:rPr lang="en-US" b="1" dirty="0"/>
              <a:t>Why it matters:</a:t>
            </a:r>
            <a:r>
              <a:rPr lang="en-US" dirty="0"/>
              <a:t> Higher scores indicate stronger predicted matches.</a:t>
            </a:r>
          </a:p>
          <a:p>
            <a:r>
              <a:rPr lang="en-US" b="1" dirty="0"/>
              <a:t>Returns the top 10 ranked execs</a:t>
            </a:r>
            <a:endParaRPr lang="en-US" dirty="0"/>
          </a:p>
          <a:p>
            <a:r>
              <a:rPr lang="en-US" dirty="0"/>
              <a:t>Sorted by predicted score.</a:t>
            </a:r>
          </a:p>
          <a:p>
            <a:r>
              <a:rPr lang="en-US" b="1" dirty="0"/>
              <a:t>Why it matters:</a:t>
            </a:r>
            <a:r>
              <a:rPr lang="en-US" dirty="0"/>
              <a:t> Focuses attention on the most promising candidates.</a:t>
            </a:r>
          </a:p>
          <a:p>
            <a:r>
              <a:rPr lang="en-US" b="1" dirty="0"/>
              <a:t>Mimics the real-world recommendation process</a:t>
            </a:r>
            <a:endParaRPr lang="en-US" dirty="0"/>
          </a:p>
          <a:p>
            <a:r>
              <a:rPr lang="en-US" dirty="0"/>
              <a:t>Matches how the system would run in production.</a:t>
            </a:r>
          </a:p>
          <a:p>
            <a:r>
              <a:rPr lang="en-US" b="1" dirty="0"/>
              <a:t>Why it matters:</a:t>
            </a:r>
            <a:r>
              <a:rPr lang="en-US" dirty="0"/>
              <a:t> Validates the end-to-end pipeline for live use.</a:t>
            </a: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849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A - title">
  <p:cSld name="CUSTOM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1600" y="731378"/>
            <a:ext cx="1485876" cy="28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layfair Display"/>
              <a:buNone/>
              <a:defRPr sz="3500"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16" name="Google Shape;16;p2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20" name="Google Shape;20;p2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N - blank colour">
  <p:cSld name="CUSTOM_15">
    <p:bg>
      <p:bgPr>
        <a:solidFill>
          <a:schemeClr val="accent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2" name="Google Shape;162;p15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63" name="Google Shape;16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P - contact">
  <p:cSld name="CUSTOM_10">
    <p:bg>
      <p:bgPr>
        <a:solidFill>
          <a:schemeClr val="accent1"/>
        </a:soli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349;p17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350" name="Google Shape;350;p17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352;p17"/>
          <p:cNvSpPr txBox="1">
            <a:spLocks noGrp="1"/>
          </p:cNvSpPr>
          <p:nvPr>
            <p:ph type="subTitle" idx="1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layfair Display Medium"/>
              <a:buNone/>
              <a:defRPr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17"/>
          <p:cNvSpPr txBox="1">
            <a:spLocks noGrp="1"/>
          </p:cNvSpPr>
          <p:nvPr>
            <p:ph type="body" idx="2"/>
          </p:nvPr>
        </p:nvSpPr>
        <p:spPr>
          <a:xfrm>
            <a:off x="708100" y="1968475"/>
            <a:ext cx="39246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54" name="Google Shape;354;p17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355" name="Google Shape;355;p17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7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7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7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7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7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7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7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7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7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7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7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7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7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7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7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7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7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7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7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7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7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7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7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7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7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7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7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7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7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7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7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7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7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7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7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7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7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7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7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7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7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7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7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7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7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7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7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7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7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7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7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7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7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7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7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7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7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7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7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7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7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7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7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7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7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7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7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7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7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7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7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7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7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7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7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7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7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7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7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7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7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7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7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7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7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7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7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7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7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7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7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7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7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7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7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7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7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7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7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7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7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7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7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7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7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7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7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7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7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7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7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7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7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7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7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7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7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7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7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7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7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7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7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7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7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7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7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7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7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7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7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7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7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7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7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7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7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7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7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7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7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7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7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7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7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7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7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7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7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7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7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7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7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29" name="Google Shape;72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  <p:sp>
        <p:nvSpPr>
          <p:cNvPr id="730" name="Google Shape;730;p17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31" name="Google Shape;731;p17"/>
          <p:cNvSpPr txBox="1">
            <a:spLocks noGrp="1"/>
          </p:cNvSpPr>
          <p:nvPr>
            <p:ph type="body" idx="3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32" name="Google Shape;732;p17"/>
          <p:cNvSpPr txBox="1">
            <a:spLocks noGrp="1"/>
          </p:cNvSpPr>
          <p:nvPr>
            <p:ph type="body" idx="4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733" name="Google Shape;733;p17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734" name="Google Shape;734;p17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7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7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7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7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17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741" name="Google Shape;741;p17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7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7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7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" name="Google Shape;746;p17"/>
          <p:cNvSpPr>
            <a:spLocks noGrp="1"/>
          </p:cNvSpPr>
          <p:nvPr>
            <p:ph type="pic" idx="5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47" name="Google Shape;747;p17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748" name="Google Shape;748;p17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7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7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7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7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7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7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17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761" name="Google Shape;761;p17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7" name="Google Shape;767;p17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74" name="Google Shape;774;p17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775" name="Google Shape;775;p17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7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oogle Shape;781;p17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782" name="Google Shape;782;p17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17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788" name="Google Shape;788;p17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7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17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801" name="Google Shape;801;p17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7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7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7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A - title">
  <p:cSld name="CUSTOM_14">
    <p:bg>
      <p:bgPr>
        <a:solidFill>
          <a:schemeClr val="accent3"/>
        </a:solidFill>
        <a:effectLst/>
      </p:bgPr>
    </p:bg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1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09" name="Google Shape;809;p18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0" name="Google Shape;810;p18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11" name="Google Shape;811;p18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812" name="Google Shape;81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4678" y="731368"/>
            <a:ext cx="1485900" cy="285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3" name="Google Shape;813;p18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814" name="Google Shape;814;p18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18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818" name="Google Shape;818;p18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8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E - content and image">
  <p:cSld name="CUSTOM_2_2_1"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22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2" name="Google Shape;852;p22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853" name="Google Shape;853;p22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5" name="Google Shape;855;p22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6" name="Google Shape;856;p22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57" name="Google Shape;857;p2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58" name="Google Shape;858;p22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3263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59" name="Google Shape;859;p22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3263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860" name="Google Shape;86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G - content plain">
  <p:cSld name="CUSTOM_13_1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24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72" name="Google Shape;872;p24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73" name="Google Shape;873;p24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74" name="Google Shape;874;p2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75" name="Google Shape;87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K - quote">
  <p:cSld name="CUSTOM_5_1_1">
    <p:bg>
      <p:bgPr>
        <a:solidFill>
          <a:schemeClr val="accent3"/>
        </a:solidFill>
        <a:effectLst/>
      </p:bgPr>
    </p:bg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28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909" name="Google Shape;909;p28"/>
          <p:cNvGrpSpPr/>
          <p:nvPr/>
        </p:nvGrpSpPr>
        <p:grpSpPr>
          <a:xfrm rot="749660">
            <a:off x="1120083" y="1116848"/>
            <a:ext cx="901519" cy="612109"/>
            <a:chOff x="238125" y="432125"/>
            <a:chExt cx="7144225" cy="4850750"/>
          </a:xfrm>
        </p:grpSpPr>
        <p:sp>
          <p:nvSpPr>
            <p:cNvPr id="910" name="Google Shape;910;p28"/>
            <p:cNvSpPr/>
            <p:nvPr/>
          </p:nvSpPr>
          <p:spPr>
            <a:xfrm>
              <a:off x="901750" y="728650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8"/>
            <p:cNvSpPr/>
            <p:nvPr/>
          </p:nvSpPr>
          <p:spPr>
            <a:xfrm>
              <a:off x="4391075" y="850400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8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8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L - case study">
  <p:cSld name="CUSTOM_6_1_1"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5" name="Google Shape;915;p29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916" name="Google Shape;916;p29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9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9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" name="Google Shape;919;p29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0" name="Google Shape;920;p29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1" name="Google Shape;921;p29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2" name="Google Shape;922;p29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3" name="Google Shape;923;p29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24" name="Google Shape;924;p29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5" name="Google Shape;925;p29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26" name="Google Shape;926;p29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29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29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29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0" name="Google Shape;930;p29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1" name="Google Shape;931;p29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2" name="Google Shape;932;p29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3" name="Google Shape;933;p2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934" name="Google Shape;934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M - team">
  <p:cSld name="CUSTOM_8_1"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30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37" name="Google Shape;937;p30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938" name="Google Shape;938;p30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40" name="Google Shape;940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941" name="Google Shape;941;p30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2" name="Google Shape;942;p30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3" name="Google Shape;943;p30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4" name="Google Shape;944;p30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5" name="Google Shape;945;p30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946" name="Google Shape;946;p3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47" name="Google Shape;947;p30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8" name="Google Shape;948;p30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9" name="Google Shape;949;p30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0" name="Google Shape;950;p30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1" name="Google Shape;951;p30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2" name="Google Shape;952;p30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3" name="Google Shape;953;p30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4" name="Google Shape;954;p30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5" name="Google Shape;955;p30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6" name="Google Shape;956;p30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957" name="Google Shape;95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N - blank colour">
  <p:cSld name="CUSTOM_15_1">
    <p:bg>
      <p:bgPr>
        <a:solidFill>
          <a:schemeClr val="accent3"/>
        </a:solidFill>
        <a:effectLst/>
      </p:bgPr>
    </p:bg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60" name="Google Shape;960;p31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961" name="Google Shape;961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E - content and image">
  <p:cSld name="CUSTOM_2_2_1_1"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38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1" name="Google Shape;1651;p38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1652" name="Google Shape;1652;p38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4" name="Google Shape;1654;p38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55" name="Google Shape;1655;p38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56" name="Google Shape;1656;p3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57" name="Google Shape;1657;p38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7421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58" name="Google Shape;1658;p38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7421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659" name="Google Shape;1659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C - Section title (add image)">
  <p:cSld name="CUSTOM_9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4"/>
          <p:cNvGrpSpPr/>
          <p:nvPr/>
        </p:nvGrpSpPr>
        <p:grpSpPr>
          <a:xfrm>
            <a:off x="-39825" y="851054"/>
            <a:ext cx="9223657" cy="4358307"/>
            <a:chOff x="-47782" y="926927"/>
            <a:chExt cx="9223657" cy="4111998"/>
          </a:xfrm>
        </p:grpSpPr>
        <p:sp>
          <p:nvSpPr>
            <p:cNvPr id="36" name="Google Shape;36;p4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-39825" y="1162925"/>
              <a:ext cx="9215700" cy="387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723775" y="1858200"/>
            <a:ext cx="3965400" cy="14271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G - content plain">
  <p:cSld name="CUSTOM_13_1_1">
    <p:spTree>
      <p:nvGrpSpPr>
        <p:cNvPr id="1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40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71" name="Google Shape;1671;p40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72" name="Google Shape;1672;p40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73" name="Google Shape;1673;p4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674" name="Google Shape;1674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I - content bold header">
  <p:cSld name="CUSTOM_7_2_1">
    <p:bg>
      <p:bgPr>
        <a:solidFill>
          <a:schemeClr val="accent4"/>
        </a:solidFill>
        <a:effectLst/>
      </p:bgPr>
    </p:bg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5" name="Google Shape;1685;p42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1686" name="Google Shape;1686;p42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8" name="Google Shape;1688;p4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89" name="Google Shape;1689;p42"/>
          <p:cNvSpPr txBox="1">
            <a:spLocks noGrp="1"/>
          </p:cNvSpPr>
          <p:nvPr>
            <p:ph type="body" idx="1"/>
          </p:nvPr>
        </p:nvSpPr>
        <p:spPr>
          <a:xfrm>
            <a:off x="688875" y="2613125"/>
            <a:ext cx="5262600" cy="221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90" name="Google Shape;1690;p42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91" name="Google Shape;1691;p42"/>
          <p:cNvSpPr txBox="1">
            <a:spLocks noGrp="1"/>
          </p:cNvSpPr>
          <p:nvPr>
            <p:ph type="subTitle" idx="2"/>
          </p:nvPr>
        </p:nvSpPr>
        <p:spPr>
          <a:xfrm>
            <a:off x="683775" y="2316550"/>
            <a:ext cx="5272800" cy="250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692" name="Google Shape;169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J - timeline">
  <p:cSld name="CUSTOM_7_1_1_1">
    <p:bg>
      <p:bgPr>
        <a:solidFill>
          <a:schemeClr val="accent4"/>
        </a:solidFill>
        <a:effectLst/>
      </p:bgPr>
    </p:bg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4" name="Google Shape;1694;p43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1695" name="Google Shape;1695;p43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3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7" name="Google Shape;1697;p43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98" name="Google Shape;1698;p43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99" name="Google Shape;1699;p43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0" name="Google Shape;1700;p43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1" name="Google Shape;1701;p43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2" name="Google Shape;1702;p43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3" name="Google Shape;1703;p43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04" name="Google Shape;1704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5" name="Google Shape;1705;p43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K - quote">
  <p:cSld name="CUSTOM_5_1_1_1">
    <p:bg>
      <p:bgPr>
        <a:solidFill>
          <a:schemeClr val="accent4"/>
        </a:solidFill>
        <a:effectLst/>
      </p:bgPr>
    </p:bg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44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1708" name="Google Shape;1708;p44"/>
          <p:cNvGrpSpPr/>
          <p:nvPr/>
        </p:nvGrpSpPr>
        <p:grpSpPr>
          <a:xfrm rot="749660">
            <a:off x="1121321" y="1112906"/>
            <a:ext cx="864274" cy="604742"/>
            <a:chOff x="238125" y="432125"/>
            <a:chExt cx="6849075" cy="4792368"/>
          </a:xfrm>
        </p:grpSpPr>
        <p:sp>
          <p:nvSpPr>
            <p:cNvPr id="1709" name="Google Shape;1709;p44"/>
            <p:cNvSpPr/>
            <p:nvPr/>
          </p:nvSpPr>
          <p:spPr>
            <a:xfrm>
              <a:off x="603403" y="670268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4"/>
            <p:cNvSpPr/>
            <p:nvPr/>
          </p:nvSpPr>
          <p:spPr>
            <a:xfrm>
              <a:off x="4092728" y="792018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4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4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L - case study">
  <p:cSld name="CUSTOM_6_1_1_1"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4" name="Google Shape;1714;p45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1715" name="Google Shape;1715;p45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5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5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8" name="Google Shape;1718;p45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19" name="Google Shape;1719;p45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20" name="Google Shape;1720;p45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21" name="Google Shape;1721;p45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22" name="Google Shape;1722;p45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23" name="Google Shape;1723;p45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724" name="Google Shape;1724;p45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725" name="Google Shape;1725;p45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45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45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8" name="Google Shape;1728;p45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29" name="Google Shape;1729;p45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0" name="Google Shape;1730;p45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1" name="Google Shape;1731;p45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2" name="Google Shape;1732;p4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33" name="Google Shape;1733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M - team">
  <p:cSld name="CUSTOM_8_1_1"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46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736" name="Google Shape;1736;p46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1737" name="Google Shape;1737;p46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6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39" name="Google Shape;1739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40" name="Google Shape;1740;p46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1" name="Google Shape;1741;p46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2" name="Google Shape;1742;p46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3" name="Google Shape;1743;p46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4" name="Google Shape;1744;p46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5" name="Google Shape;1745;p46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46" name="Google Shape;1746;p46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7" name="Google Shape;1747;p46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8" name="Google Shape;1748;p46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9" name="Google Shape;1749;p46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0" name="Google Shape;1750;p46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1" name="Google Shape;1751;p46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2" name="Google Shape;1752;p46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3" name="Google Shape;1753;p46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4" name="Google Shape;1754;p46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5" name="Google Shape;1755;p46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756" name="Google Shape;175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O - Thank you">
  <p:cSld name="CUSTOM_11_1_1">
    <p:bg>
      <p:bgPr>
        <a:solidFill>
          <a:schemeClr val="accent4"/>
        </a:solidFill>
        <a:effectLst/>
      </p:bgPr>
    </p:bg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48"/>
          <p:cNvSpPr txBox="1"/>
          <p:nvPr/>
        </p:nvSpPr>
        <p:spPr>
          <a:xfrm>
            <a:off x="2510250" y="1796538"/>
            <a:ext cx="41235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sz="65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763" name="Google Shape;1763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73602">
            <a:off x="1042925" y="591649"/>
            <a:ext cx="1502508" cy="1502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4" name="Google Shape;1764;p48"/>
          <p:cNvGrpSpPr/>
          <p:nvPr/>
        </p:nvGrpSpPr>
        <p:grpSpPr>
          <a:xfrm>
            <a:off x="6592087" y="1571492"/>
            <a:ext cx="328960" cy="308957"/>
            <a:chOff x="1027100" y="243625"/>
            <a:chExt cx="5446350" cy="5115175"/>
          </a:xfrm>
        </p:grpSpPr>
        <p:sp>
          <p:nvSpPr>
            <p:cNvPr id="1765" name="Google Shape;1765;p48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8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" name="Google Shape;1767;p48"/>
          <p:cNvGrpSpPr/>
          <p:nvPr/>
        </p:nvGrpSpPr>
        <p:grpSpPr>
          <a:xfrm>
            <a:off x="1360094" y="3990450"/>
            <a:ext cx="1102050" cy="1172870"/>
            <a:chOff x="1363575" y="238150"/>
            <a:chExt cx="4893650" cy="5208125"/>
          </a:xfrm>
        </p:grpSpPr>
        <p:sp>
          <p:nvSpPr>
            <p:cNvPr id="1768" name="Google Shape;1768;p48"/>
            <p:cNvSpPr/>
            <p:nvPr/>
          </p:nvSpPr>
          <p:spPr>
            <a:xfrm>
              <a:off x="2593400" y="1233425"/>
              <a:ext cx="2169175" cy="2697325"/>
            </a:xfrm>
            <a:custGeom>
              <a:avLst/>
              <a:gdLst/>
              <a:ahLst/>
              <a:cxnLst/>
              <a:rect l="l" t="t" r="r" b="b"/>
              <a:pathLst>
                <a:path w="86767" h="107893" extrusionOk="0">
                  <a:moveTo>
                    <a:pt x="24889" y="0"/>
                  </a:moveTo>
                  <a:cubicBezTo>
                    <a:pt x="24691" y="0"/>
                    <a:pt x="24494" y="4"/>
                    <a:pt x="24299" y="12"/>
                  </a:cubicBezTo>
                  <a:cubicBezTo>
                    <a:pt x="19068" y="145"/>
                    <a:pt x="14765" y="2363"/>
                    <a:pt x="10991" y="5971"/>
                  </a:cubicBezTo>
                  <a:cubicBezTo>
                    <a:pt x="7747" y="9050"/>
                    <a:pt x="5992" y="12824"/>
                    <a:pt x="4701" y="16929"/>
                  </a:cubicBezTo>
                  <a:cubicBezTo>
                    <a:pt x="4172" y="18650"/>
                    <a:pt x="3410" y="20206"/>
                    <a:pt x="2053" y="21431"/>
                  </a:cubicBezTo>
                  <a:cubicBezTo>
                    <a:pt x="1291" y="22126"/>
                    <a:pt x="663" y="22490"/>
                    <a:pt x="0" y="22523"/>
                  </a:cubicBezTo>
                  <a:cubicBezTo>
                    <a:pt x="298" y="34639"/>
                    <a:pt x="3046" y="67380"/>
                    <a:pt x="24464" y="78834"/>
                  </a:cubicBezTo>
                  <a:cubicBezTo>
                    <a:pt x="29298" y="90983"/>
                    <a:pt x="23173" y="103165"/>
                    <a:pt x="23173" y="103165"/>
                  </a:cubicBezTo>
                  <a:cubicBezTo>
                    <a:pt x="23173" y="103165"/>
                    <a:pt x="35170" y="107893"/>
                    <a:pt x="49540" y="107893"/>
                  </a:cubicBezTo>
                  <a:cubicBezTo>
                    <a:pt x="57113" y="107893"/>
                    <a:pt x="65346" y="106580"/>
                    <a:pt x="72830" y="102569"/>
                  </a:cubicBezTo>
                  <a:cubicBezTo>
                    <a:pt x="72830" y="102536"/>
                    <a:pt x="72830" y="102503"/>
                    <a:pt x="72830" y="102503"/>
                  </a:cubicBezTo>
                  <a:cubicBezTo>
                    <a:pt x="68526" y="87838"/>
                    <a:pt x="80278" y="64566"/>
                    <a:pt x="84780" y="56389"/>
                  </a:cubicBezTo>
                  <a:cubicBezTo>
                    <a:pt x="84714" y="56124"/>
                    <a:pt x="84648" y="55859"/>
                    <a:pt x="84648" y="55561"/>
                  </a:cubicBezTo>
                  <a:cubicBezTo>
                    <a:pt x="84515" y="53873"/>
                    <a:pt x="84681" y="52152"/>
                    <a:pt x="84879" y="50463"/>
                  </a:cubicBezTo>
                  <a:cubicBezTo>
                    <a:pt x="85277" y="46822"/>
                    <a:pt x="85839" y="43214"/>
                    <a:pt x="86270" y="39605"/>
                  </a:cubicBezTo>
                  <a:cubicBezTo>
                    <a:pt x="86502" y="37586"/>
                    <a:pt x="86601" y="35600"/>
                    <a:pt x="86766" y="33580"/>
                  </a:cubicBezTo>
                  <a:cubicBezTo>
                    <a:pt x="86766" y="33481"/>
                    <a:pt x="86766" y="33348"/>
                    <a:pt x="86766" y="33216"/>
                  </a:cubicBezTo>
                  <a:cubicBezTo>
                    <a:pt x="86677" y="31655"/>
                    <a:pt x="86288" y="30935"/>
                    <a:pt x="85395" y="30935"/>
                  </a:cubicBezTo>
                  <a:cubicBezTo>
                    <a:pt x="84963" y="30935"/>
                    <a:pt x="84412" y="31104"/>
                    <a:pt x="83721" y="31428"/>
                  </a:cubicBezTo>
                  <a:cubicBezTo>
                    <a:pt x="82496" y="32024"/>
                    <a:pt x="81437" y="32786"/>
                    <a:pt x="80642" y="33977"/>
                  </a:cubicBezTo>
                  <a:cubicBezTo>
                    <a:pt x="80146" y="34706"/>
                    <a:pt x="79550" y="35434"/>
                    <a:pt x="78888" y="36030"/>
                  </a:cubicBezTo>
                  <a:cubicBezTo>
                    <a:pt x="78424" y="36460"/>
                    <a:pt x="77762" y="36824"/>
                    <a:pt x="77133" y="36957"/>
                  </a:cubicBezTo>
                  <a:cubicBezTo>
                    <a:pt x="76883" y="37012"/>
                    <a:pt x="76651" y="37040"/>
                    <a:pt x="76438" y="37040"/>
                  </a:cubicBezTo>
                  <a:cubicBezTo>
                    <a:pt x="75378" y="37040"/>
                    <a:pt x="74777" y="36359"/>
                    <a:pt x="74750" y="35037"/>
                  </a:cubicBezTo>
                  <a:cubicBezTo>
                    <a:pt x="74716" y="33580"/>
                    <a:pt x="74783" y="32124"/>
                    <a:pt x="74981" y="30667"/>
                  </a:cubicBezTo>
                  <a:cubicBezTo>
                    <a:pt x="75345" y="27390"/>
                    <a:pt x="75908" y="24179"/>
                    <a:pt x="76934" y="21001"/>
                  </a:cubicBezTo>
                  <a:cubicBezTo>
                    <a:pt x="78126" y="17326"/>
                    <a:pt x="77398" y="13718"/>
                    <a:pt x="76008" y="10175"/>
                  </a:cubicBezTo>
                  <a:cubicBezTo>
                    <a:pt x="74981" y="7560"/>
                    <a:pt x="73127" y="5839"/>
                    <a:pt x="70909" y="4382"/>
                  </a:cubicBezTo>
                  <a:cubicBezTo>
                    <a:pt x="70645" y="4217"/>
                    <a:pt x="70380" y="4051"/>
                    <a:pt x="70181" y="3819"/>
                  </a:cubicBezTo>
                  <a:cubicBezTo>
                    <a:pt x="68261" y="1635"/>
                    <a:pt x="65712" y="1403"/>
                    <a:pt x="63031" y="1337"/>
                  </a:cubicBezTo>
                  <a:cubicBezTo>
                    <a:pt x="62889" y="1332"/>
                    <a:pt x="62749" y="1330"/>
                    <a:pt x="62609" y="1330"/>
                  </a:cubicBezTo>
                  <a:cubicBezTo>
                    <a:pt x="58823" y="1330"/>
                    <a:pt x="55642" y="3036"/>
                    <a:pt x="52768" y="5144"/>
                  </a:cubicBezTo>
                  <a:cubicBezTo>
                    <a:pt x="50670" y="6725"/>
                    <a:pt x="48477" y="7363"/>
                    <a:pt x="46006" y="7363"/>
                  </a:cubicBezTo>
                  <a:cubicBezTo>
                    <a:pt x="45943" y="7363"/>
                    <a:pt x="45880" y="7362"/>
                    <a:pt x="45817" y="7362"/>
                  </a:cubicBezTo>
                  <a:cubicBezTo>
                    <a:pt x="44194" y="7328"/>
                    <a:pt x="42539" y="7196"/>
                    <a:pt x="40917" y="7097"/>
                  </a:cubicBezTo>
                  <a:cubicBezTo>
                    <a:pt x="38302" y="6964"/>
                    <a:pt x="36448" y="5243"/>
                    <a:pt x="34363" y="4051"/>
                  </a:cubicBezTo>
                  <a:cubicBezTo>
                    <a:pt x="32575" y="3025"/>
                    <a:pt x="30986" y="1601"/>
                    <a:pt x="29099" y="774"/>
                  </a:cubicBezTo>
                  <a:cubicBezTo>
                    <a:pt x="27818" y="221"/>
                    <a:pt x="26332" y="0"/>
                    <a:pt x="24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8"/>
            <p:cNvSpPr/>
            <p:nvPr/>
          </p:nvSpPr>
          <p:spPr>
            <a:xfrm>
              <a:off x="2393950" y="238150"/>
              <a:ext cx="2776625" cy="2487425"/>
            </a:xfrm>
            <a:custGeom>
              <a:avLst/>
              <a:gdLst/>
              <a:ahLst/>
              <a:cxnLst/>
              <a:rect l="l" t="t" r="r" b="b"/>
              <a:pathLst>
                <a:path w="111065" h="99497" extrusionOk="0">
                  <a:moveTo>
                    <a:pt x="50203" y="0"/>
                  </a:moveTo>
                  <a:cubicBezTo>
                    <a:pt x="49682" y="0"/>
                    <a:pt x="49158" y="21"/>
                    <a:pt x="48630" y="65"/>
                  </a:cubicBezTo>
                  <a:cubicBezTo>
                    <a:pt x="45651" y="330"/>
                    <a:pt x="42738" y="661"/>
                    <a:pt x="39990" y="1919"/>
                  </a:cubicBezTo>
                  <a:cubicBezTo>
                    <a:pt x="37971" y="2846"/>
                    <a:pt x="36018" y="3972"/>
                    <a:pt x="34064" y="4998"/>
                  </a:cubicBezTo>
                  <a:cubicBezTo>
                    <a:pt x="33634" y="5229"/>
                    <a:pt x="33204" y="5494"/>
                    <a:pt x="32906" y="5858"/>
                  </a:cubicBezTo>
                  <a:cubicBezTo>
                    <a:pt x="30920" y="8076"/>
                    <a:pt x="28900" y="10261"/>
                    <a:pt x="27046" y="12546"/>
                  </a:cubicBezTo>
                  <a:cubicBezTo>
                    <a:pt x="25193" y="14830"/>
                    <a:pt x="22776" y="15955"/>
                    <a:pt x="20061" y="16452"/>
                  </a:cubicBezTo>
                  <a:cubicBezTo>
                    <a:pt x="16089" y="17147"/>
                    <a:pt x="12547" y="18968"/>
                    <a:pt x="9766" y="21715"/>
                  </a:cubicBezTo>
                  <a:cubicBezTo>
                    <a:pt x="6191" y="25224"/>
                    <a:pt x="3509" y="29561"/>
                    <a:pt x="2318" y="34494"/>
                  </a:cubicBezTo>
                  <a:cubicBezTo>
                    <a:pt x="497" y="41975"/>
                    <a:pt x="0" y="49556"/>
                    <a:pt x="2582" y="57005"/>
                  </a:cubicBezTo>
                  <a:cubicBezTo>
                    <a:pt x="3278" y="59090"/>
                    <a:pt x="4039" y="61143"/>
                    <a:pt x="5959" y="62467"/>
                  </a:cubicBezTo>
                  <a:cubicBezTo>
                    <a:pt x="6741" y="63008"/>
                    <a:pt x="7359" y="63303"/>
                    <a:pt x="7937" y="63303"/>
                  </a:cubicBezTo>
                  <a:cubicBezTo>
                    <a:pt x="7995" y="63303"/>
                    <a:pt x="8053" y="63300"/>
                    <a:pt x="8111" y="63294"/>
                  </a:cubicBezTo>
                  <a:cubicBezTo>
                    <a:pt x="8740" y="63261"/>
                    <a:pt x="9369" y="62897"/>
                    <a:pt x="10130" y="62202"/>
                  </a:cubicBezTo>
                  <a:cubicBezTo>
                    <a:pt x="11454" y="60977"/>
                    <a:pt x="12216" y="59421"/>
                    <a:pt x="12745" y="57700"/>
                  </a:cubicBezTo>
                  <a:cubicBezTo>
                    <a:pt x="14003" y="53562"/>
                    <a:pt x="15758" y="49788"/>
                    <a:pt x="18936" y="46742"/>
                  </a:cubicBezTo>
                  <a:cubicBezTo>
                    <a:pt x="22710" y="43134"/>
                    <a:pt x="26947" y="40916"/>
                    <a:pt x="32144" y="40750"/>
                  </a:cubicBezTo>
                  <a:cubicBezTo>
                    <a:pt x="32252" y="40748"/>
                    <a:pt x="32361" y="40747"/>
                    <a:pt x="32470" y="40747"/>
                  </a:cubicBezTo>
                  <a:cubicBezTo>
                    <a:pt x="33938" y="40747"/>
                    <a:pt x="35523" y="40960"/>
                    <a:pt x="36878" y="41545"/>
                  </a:cubicBezTo>
                  <a:cubicBezTo>
                    <a:pt x="38732" y="42372"/>
                    <a:pt x="40288" y="43796"/>
                    <a:pt x="42076" y="44822"/>
                  </a:cubicBezTo>
                  <a:cubicBezTo>
                    <a:pt x="44128" y="46014"/>
                    <a:pt x="45949" y="47735"/>
                    <a:pt x="48531" y="47868"/>
                  </a:cubicBezTo>
                  <a:cubicBezTo>
                    <a:pt x="50153" y="47967"/>
                    <a:pt x="51775" y="48099"/>
                    <a:pt x="53397" y="48133"/>
                  </a:cubicBezTo>
                  <a:cubicBezTo>
                    <a:pt x="53460" y="48133"/>
                    <a:pt x="53522" y="48134"/>
                    <a:pt x="53584" y="48134"/>
                  </a:cubicBezTo>
                  <a:cubicBezTo>
                    <a:pt x="56023" y="48134"/>
                    <a:pt x="58185" y="47496"/>
                    <a:pt x="60283" y="45915"/>
                  </a:cubicBezTo>
                  <a:cubicBezTo>
                    <a:pt x="63092" y="43807"/>
                    <a:pt x="66241" y="42101"/>
                    <a:pt x="69965" y="42101"/>
                  </a:cubicBezTo>
                  <a:cubicBezTo>
                    <a:pt x="70103" y="42101"/>
                    <a:pt x="70241" y="42103"/>
                    <a:pt x="70380" y="42108"/>
                  </a:cubicBezTo>
                  <a:cubicBezTo>
                    <a:pt x="73028" y="42174"/>
                    <a:pt x="75577" y="42406"/>
                    <a:pt x="77464" y="44590"/>
                  </a:cubicBezTo>
                  <a:cubicBezTo>
                    <a:pt x="77663" y="44822"/>
                    <a:pt x="77927" y="44988"/>
                    <a:pt x="78192" y="45153"/>
                  </a:cubicBezTo>
                  <a:cubicBezTo>
                    <a:pt x="80377" y="46610"/>
                    <a:pt x="82198" y="48331"/>
                    <a:pt x="83224" y="50913"/>
                  </a:cubicBezTo>
                  <a:cubicBezTo>
                    <a:pt x="84614" y="54489"/>
                    <a:pt x="85310" y="58097"/>
                    <a:pt x="84151" y="61772"/>
                  </a:cubicBezTo>
                  <a:cubicBezTo>
                    <a:pt x="83125" y="64950"/>
                    <a:pt x="82595" y="68161"/>
                    <a:pt x="82198" y="71438"/>
                  </a:cubicBezTo>
                  <a:cubicBezTo>
                    <a:pt x="82032" y="72895"/>
                    <a:pt x="81966" y="74351"/>
                    <a:pt x="81999" y="75808"/>
                  </a:cubicBezTo>
                  <a:cubicBezTo>
                    <a:pt x="81999" y="77121"/>
                    <a:pt x="82612" y="77797"/>
                    <a:pt x="83699" y="77797"/>
                  </a:cubicBezTo>
                  <a:cubicBezTo>
                    <a:pt x="83900" y="77797"/>
                    <a:pt x="84117" y="77774"/>
                    <a:pt x="84350" y="77728"/>
                  </a:cubicBezTo>
                  <a:cubicBezTo>
                    <a:pt x="84979" y="77595"/>
                    <a:pt x="85608" y="77231"/>
                    <a:pt x="86071" y="76801"/>
                  </a:cubicBezTo>
                  <a:cubicBezTo>
                    <a:pt x="86733" y="76205"/>
                    <a:pt x="87329" y="75477"/>
                    <a:pt x="87826" y="74715"/>
                  </a:cubicBezTo>
                  <a:cubicBezTo>
                    <a:pt x="88587" y="73557"/>
                    <a:pt x="89646" y="72795"/>
                    <a:pt x="90838" y="72199"/>
                  </a:cubicBezTo>
                  <a:cubicBezTo>
                    <a:pt x="91530" y="71864"/>
                    <a:pt x="92080" y="71692"/>
                    <a:pt x="92512" y="71692"/>
                  </a:cubicBezTo>
                  <a:cubicBezTo>
                    <a:pt x="93401" y="71692"/>
                    <a:pt x="93784" y="72426"/>
                    <a:pt x="93851" y="73987"/>
                  </a:cubicBezTo>
                  <a:cubicBezTo>
                    <a:pt x="93851" y="74119"/>
                    <a:pt x="93884" y="74219"/>
                    <a:pt x="93851" y="74351"/>
                  </a:cubicBezTo>
                  <a:cubicBezTo>
                    <a:pt x="93718" y="76371"/>
                    <a:pt x="93619" y="78357"/>
                    <a:pt x="93387" y="80343"/>
                  </a:cubicBezTo>
                  <a:cubicBezTo>
                    <a:pt x="92957" y="83985"/>
                    <a:pt x="92394" y="87593"/>
                    <a:pt x="91997" y="91234"/>
                  </a:cubicBezTo>
                  <a:cubicBezTo>
                    <a:pt x="91798" y="92923"/>
                    <a:pt x="91633" y="94644"/>
                    <a:pt x="91765" y="96332"/>
                  </a:cubicBezTo>
                  <a:cubicBezTo>
                    <a:pt x="91798" y="96630"/>
                    <a:pt x="91831" y="96895"/>
                    <a:pt x="91897" y="97160"/>
                  </a:cubicBezTo>
                  <a:cubicBezTo>
                    <a:pt x="92327" y="98621"/>
                    <a:pt x="93524" y="99496"/>
                    <a:pt x="94845" y="99496"/>
                  </a:cubicBezTo>
                  <a:cubicBezTo>
                    <a:pt x="95559" y="99496"/>
                    <a:pt x="96310" y="99240"/>
                    <a:pt x="96995" y="98683"/>
                  </a:cubicBezTo>
                  <a:cubicBezTo>
                    <a:pt x="98055" y="97822"/>
                    <a:pt x="99048" y="96730"/>
                    <a:pt x="99776" y="95571"/>
                  </a:cubicBezTo>
                  <a:cubicBezTo>
                    <a:pt x="104278" y="88189"/>
                    <a:pt x="107489" y="80244"/>
                    <a:pt x="109178" y="71769"/>
                  </a:cubicBezTo>
                  <a:cubicBezTo>
                    <a:pt x="110469" y="65248"/>
                    <a:pt x="110866" y="58594"/>
                    <a:pt x="110932" y="51940"/>
                  </a:cubicBezTo>
                  <a:cubicBezTo>
                    <a:pt x="110932" y="49391"/>
                    <a:pt x="111065" y="46808"/>
                    <a:pt x="110899" y="44259"/>
                  </a:cubicBezTo>
                  <a:cubicBezTo>
                    <a:pt x="110701" y="41677"/>
                    <a:pt x="110237" y="39062"/>
                    <a:pt x="109873" y="36480"/>
                  </a:cubicBezTo>
                  <a:cubicBezTo>
                    <a:pt x="109244" y="32044"/>
                    <a:pt x="108052" y="27807"/>
                    <a:pt x="105305" y="24132"/>
                  </a:cubicBezTo>
                  <a:cubicBezTo>
                    <a:pt x="104411" y="22907"/>
                    <a:pt x="103616" y="21616"/>
                    <a:pt x="102689" y="20391"/>
                  </a:cubicBezTo>
                  <a:cubicBezTo>
                    <a:pt x="102259" y="19828"/>
                    <a:pt x="101729" y="19299"/>
                    <a:pt x="101133" y="18902"/>
                  </a:cubicBezTo>
                  <a:cubicBezTo>
                    <a:pt x="97989" y="16948"/>
                    <a:pt x="94678" y="15392"/>
                    <a:pt x="91037" y="14631"/>
                  </a:cubicBezTo>
                  <a:cubicBezTo>
                    <a:pt x="89613" y="14333"/>
                    <a:pt x="88124" y="14300"/>
                    <a:pt x="86799" y="13803"/>
                  </a:cubicBezTo>
                  <a:cubicBezTo>
                    <a:pt x="85695" y="13379"/>
                    <a:pt x="84590" y="13254"/>
                    <a:pt x="83485" y="13254"/>
                  </a:cubicBezTo>
                  <a:cubicBezTo>
                    <a:pt x="82869" y="13254"/>
                    <a:pt x="82252" y="13293"/>
                    <a:pt x="81635" y="13340"/>
                  </a:cubicBezTo>
                  <a:cubicBezTo>
                    <a:pt x="81405" y="13369"/>
                    <a:pt x="81163" y="13391"/>
                    <a:pt x="80924" y="13391"/>
                  </a:cubicBezTo>
                  <a:cubicBezTo>
                    <a:pt x="80613" y="13391"/>
                    <a:pt x="80308" y="13353"/>
                    <a:pt x="80046" y="13241"/>
                  </a:cubicBezTo>
                  <a:cubicBezTo>
                    <a:pt x="78060" y="12380"/>
                    <a:pt x="76007" y="11619"/>
                    <a:pt x="74154" y="10460"/>
                  </a:cubicBezTo>
                  <a:cubicBezTo>
                    <a:pt x="71406" y="8772"/>
                    <a:pt x="68791" y="6752"/>
                    <a:pt x="66109" y="4965"/>
                  </a:cubicBezTo>
                  <a:cubicBezTo>
                    <a:pt x="64984" y="4236"/>
                    <a:pt x="63825" y="3574"/>
                    <a:pt x="62633" y="3045"/>
                  </a:cubicBezTo>
                  <a:cubicBezTo>
                    <a:pt x="61077" y="2416"/>
                    <a:pt x="59455" y="1952"/>
                    <a:pt x="57833" y="1389"/>
                  </a:cubicBezTo>
                  <a:cubicBezTo>
                    <a:pt x="55349" y="534"/>
                    <a:pt x="52818" y="0"/>
                    <a:pt x="50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8"/>
            <p:cNvSpPr/>
            <p:nvPr/>
          </p:nvSpPr>
          <p:spPr>
            <a:xfrm>
              <a:off x="3182650" y="3184750"/>
              <a:ext cx="378250" cy="135400"/>
            </a:xfrm>
            <a:custGeom>
              <a:avLst/>
              <a:gdLst/>
              <a:ahLst/>
              <a:cxnLst/>
              <a:rect l="l" t="t" r="r" b="b"/>
              <a:pathLst>
                <a:path w="15130" h="5416" extrusionOk="0">
                  <a:moveTo>
                    <a:pt x="902" y="1"/>
                  </a:moveTo>
                  <a:cubicBezTo>
                    <a:pt x="613" y="1"/>
                    <a:pt x="340" y="159"/>
                    <a:pt x="199" y="417"/>
                  </a:cubicBezTo>
                  <a:cubicBezTo>
                    <a:pt x="1" y="781"/>
                    <a:pt x="133" y="1244"/>
                    <a:pt x="530" y="1443"/>
                  </a:cubicBezTo>
                  <a:cubicBezTo>
                    <a:pt x="4635" y="3661"/>
                    <a:pt x="9270" y="4985"/>
                    <a:pt x="14268" y="5382"/>
                  </a:cubicBezTo>
                  <a:cubicBezTo>
                    <a:pt x="14302" y="5415"/>
                    <a:pt x="14302" y="5415"/>
                    <a:pt x="14335" y="5415"/>
                  </a:cubicBezTo>
                  <a:cubicBezTo>
                    <a:pt x="14732" y="5415"/>
                    <a:pt x="15063" y="5084"/>
                    <a:pt x="15096" y="4687"/>
                  </a:cubicBezTo>
                  <a:cubicBezTo>
                    <a:pt x="15129" y="4290"/>
                    <a:pt x="14831" y="3926"/>
                    <a:pt x="14401" y="3859"/>
                  </a:cubicBezTo>
                  <a:cubicBezTo>
                    <a:pt x="9601" y="3462"/>
                    <a:pt x="5165" y="2204"/>
                    <a:pt x="1259" y="86"/>
                  </a:cubicBezTo>
                  <a:cubicBezTo>
                    <a:pt x="1142" y="27"/>
                    <a:pt x="1021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8"/>
            <p:cNvSpPr/>
            <p:nvPr/>
          </p:nvSpPr>
          <p:spPr>
            <a:xfrm>
              <a:off x="2574375" y="1213850"/>
              <a:ext cx="2207225" cy="2735275"/>
            </a:xfrm>
            <a:custGeom>
              <a:avLst/>
              <a:gdLst/>
              <a:ahLst/>
              <a:cxnLst/>
              <a:rect l="l" t="t" r="r" b="b"/>
              <a:pathLst>
                <a:path w="88289" h="109411" extrusionOk="0">
                  <a:moveTo>
                    <a:pt x="25601" y="1547"/>
                  </a:moveTo>
                  <a:cubicBezTo>
                    <a:pt x="27098" y="1547"/>
                    <a:pt x="28491" y="1809"/>
                    <a:pt x="29562" y="2285"/>
                  </a:cubicBezTo>
                  <a:cubicBezTo>
                    <a:pt x="30621" y="2715"/>
                    <a:pt x="31581" y="3411"/>
                    <a:pt x="32641" y="4106"/>
                  </a:cubicBezTo>
                  <a:cubicBezTo>
                    <a:pt x="33303" y="4569"/>
                    <a:pt x="33998" y="5066"/>
                    <a:pt x="34759" y="5496"/>
                  </a:cubicBezTo>
                  <a:cubicBezTo>
                    <a:pt x="35256" y="5761"/>
                    <a:pt x="35753" y="6092"/>
                    <a:pt x="36249" y="6423"/>
                  </a:cubicBezTo>
                  <a:cubicBezTo>
                    <a:pt x="37838" y="7482"/>
                    <a:pt x="39460" y="8542"/>
                    <a:pt x="41612" y="8641"/>
                  </a:cubicBezTo>
                  <a:cubicBezTo>
                    <a:pt x="42108" y="8674"/>
                    <a:pt x="42605" y="8707"/>
                    <a:pt x="43102" y="8740"/>
                  </a:cubicBezTo>
                  <a:cubicBezTo>
                    <a:pt x="44260" y="8807"/>
                    <a:pt x="45419" y="8906"/>
                    <a:pt x="46578" y="8906"/>
                  </a:cubicBezTo>
                  <a:cubicBezTo>
                    <a:pt x="46639" y="8907"/>
                    <a:pt x="46701" y="8907"/>
                    <a:pt x="46762" y="8907"/>
                  </a:cubicBezTo>
                  <a:cubicBezTo>
                    <a:pt x="49526" y="8907"/>
                    <a:pt x="51823" y="8175"/>
                    <a:pt x="53993" y="6556"/>
                  </a:cubicBezTo>
                  <a:cubicBezTo>
                    <a:pt x="57424" y="4014"/>
                    <a:pt x="60337" y="2875"/>
                    <a:pt x="63375" y="2875"/>
                  </a:cubicBezTo>
                  <a:cubicBezTo>
                    <a:pt x="63502" y="2875"/>
                    <a:pt x="63630" y="2877"/>
                    <a:pt x="63759" y="2881"/>
                  </a:cubicBezTo>
                  <a:cubicBezTo>
                    <a:pt x="66374" y="2947"/>
                    <a:pt x="68658" y="3179"/>
                    <a:pt x="70379" y="5099"/>
                  </a:cubicBezTo>
                  <a:cubicBezTo>
                    <a:pt x="70611" y="5397"/>
                    <a:pt x="70942" y="5596"/>
                    <a:pt x="71240" y="5794"/>
                  </a:cubicBezTo>
                  <a:cubicBezTo>
                    <a:pt x="73723" y="7416"/>
                    <a:pt x="75213" y="9105"/>
                    <a:pt x="76040" y="11223"/>
                  </a:cubicBezTo>
                  <a:cubicBezTo>
                    <a:pt x="77662" y="15328"/>
                    <a:pt x="77960" y="18506"/>
                    <a:pt x="76967" y="21552"/>
                  </a:cubicBezTo>
                  <a:cubicBezTo>
                    <a:pt x="76040" y="24366"/>
                    <a:pt x="75444" y="27378"/>
                    <a:pt x="74981" y="31351"/>
                  </a:cubicBezTo>
                  <a:cubicBezTo>
                    <a:pt x="74782" y="32873"/>
                    <a:pt x="74716" y="34396"/>
                    <a:pt x="74749" y="35853"/>
                  </a:cubicBezTo>
                  <a:cubicBezTo>
                    <a:pt x="74749" y="36846"/>
                    <a:pt x="75080" y="37607"/>
                    <a:pt x="75676" y="38071"/>
                  </a:cubicBezTo>
                  <a:cubicBezTo>
                    <a:pt x="76082" y="38409"/>
                    <a:pt x="76581" y="38579"/>
                    <a:pt x="77172" y="38579"/>
                  </a:cubicBezTo>
                  <a:cubicBezTo>
                    <a:pt x="77448" y="38579"/>
                    <a:pt x="77744" y="38542"/>
                    <a:pt x="78060" y="38468"/>
                  </a:cubicBezTo>
                  <a:cubicBezTo>
                    <a:pt x="78821" y="38336"/>
                    <a:pt x="79582" y="37938"/>
                    <a:pt x="80145" y="37409"/>
                  </a:cubicBezTo>
                  <a:cubicBezTo>
                    <a:pt x="80840" y="36780"/>
                    <a:pt x="81502" y="36018"/>
                    <a:pt x="82065" y="35158"/>
                  </a:cubicBezTo>
                  <a:cubicBezTo>
                    <a:pt x="82661" y="34231"/>
                    <a:pt x="83555" y="33502"/>
                    <a:pt x="84813" y="32907"/>
                  </a:cubicBezTo>
                  <a:cubicBezTo>
                    <a:pt x="85563" y="32553"/>
                    <a:pt x="85960" y="32480"/>
                    <a:pt x="86171" y="32480"/>
                  </a:cubicBezTo>
                  <a:cubicBezTo>
                    <a:pt x="86277" y="32480"/>
                    <a:pt x="86336" y="32498"/>
                    <a:pt x="86369" y="32509"/>
                  </a:cubicBezTo>
                  <a:cubicBezTo>
                    <a:pt x="86435" y="32576"/>
                    <a:pt x="86700" y="32807"/>
                    <a:pt x="86766" y="33999"/>
                  </a:cubicBezTo>
                  <a:lnTo>
                    <a:pt x="86766" y="34165"/>
                  </a:lnTo>
                  <a:cubicBezTo>
                    <a:pt x="86766" y="34198"/>
                    <a:pt x="86766" y="34231"/>
                    <a:pt x="86766" y="34264"/>
                  </a:cubicBezTo>
                  <a:cubicBezTo>
                    <a:pt x="86766" y="34297"/>
                    <a:pt x="86766" y="34297"/>
                    <a:pt x="86766" y="34297"/>
                  </a:cubicBezTo>
                  <a:cubicBezTo>
                    <a:pt x="86700" y="34893"/>
                    <a:pt x="86667" y="35489"/>
                    <a:pt x="86634" y="36085"/>
                  </a:cubicBezTo>
                  <a:cubicBezTo>
                    <a:pt x="86534" y="37475"/>
                    <a:pt x="86435" y="38898"/>
                    <a:pt x="86269" y="40289"/>
                  </a:cubicBezTo>
                  <a:cubicBezTo>
                    <a:pt x="86071" y="42043"/>
                    <a:pt x="85839" y="43798"/>
                    <a:pt x="85607" y="45552"/>
                  </a:cubicBezTo>
                  <a:cubicBezTo>
                    <a:pt x="85342" y="47373"/>
                    <a:pt x="85078" y="49293"/>
                    <a:pt x="84879" y="51147"/>
                  </a:cubicBezTo>
                  <a:cubicBezTo>
                    <a:pt x="84680" y="52868"/>
                    <a:pt x="84515" y="54656"/>
                    <a:pt x="84647" y="56411"/>
                  </a:cubicBezTo>
                  <a:cubicBezTo>
                    <a:pt x="84647" y="56642"/>
                    <a:pt x="84680" y="56841"/>
                    <a:pt x="84747" y="57073"/>
                  </a:cubicBezTo>
                  <a:cubicBezTo>
                    <a:pt x="79682" y="66243"/>
                    <a:pt x="68857" y="88323"/>
                    <a:pt x="72697" y="102988"/>
                  </a:cubicBezTo>
                  <a:cubicBezTo>
                    <a:pt x="65542" y="106665"/>
                    <a:pt x="57678" y="107881"/>
                    <a:pt x="50404" y="107881"/>
                  </a:cubicBezTo>
                  <a:cubicBezTo>
                    <a:pt x="38292" y="107881"/>
                    <a:pt x="27815" y="104511"/>
                    <a:pt x="24961" y="103518"/>
                  </a:cubicBezTo>
                  <a:cubicBezTo>
                    <a:pt x="26252" y="100572"/>
                    <a:pt x="30191" y="90045"/>
                    <a:pt x="25921" y="79319"/>
                  </a:cubicBezTo>
                  <a:cubicBezTo>
                    <a:pt x="25854" y="79153"/>
                    <a:pt x="25722" y="79021"/>
                    <a:pt x="25590" y="78922"/>
                  </a:cubicBezTo>
                  <a:cubicBezTo>
                    <a:pt x="5098" y="67997"/>
                    <a:pt x="1920" y="37309"/>
                    <a:pt x="1556" y="23935"/>
                  </a:cubicBezTo>
                  <a:cubicBezTo>
                    <a:pt x="2119" y="23770"/>
                    <a:pt x="2681" y="23373"/>
                    <a:pt x="3344" y="22777"/>
                  </a:cubicBezTo>
                  <a:cubicBezTo>
                    <a:pt x="4635" y="21618"/>
                    <a:pt x="5562" y="20062"/>
                    <a:pt x="6191" y="17943"/>
                  </a:cubicBezTo>
                  <a:cubicBezTo>
                    <a:pt x="7680" y="13176"/>
                    <a:pt x="9534" y="9899"/>
                    <a:pt x="12249" y="7317"/>
                  </a:cubicBezTo>
                  <a:cubicBezTo>
                    <a:pt x="16221" y="3576"/>
                    <a:pt x="20425" y="1689"/>
                    <a:pt x="25093" y="1557"/>
                  </a:cubicBezTo>
                  <a:cubicBezTo>
                    <a:pt x="25264" y="1550"/>
                    <a:pt x="25433" y="1547"/>
                    <a:pt x="25601" y="1547"/>
                  </a:cubicBezTo>
                  <a:close/>
                  <a:moveTo>
                    <a:pt x="25060" y="1"/>
                  </a:moveTo>
                  <a:cubicBezTo>
                    <a:pt x="19962" y="166"/>
                    <a:pt x="15460" y="2186"/>
                    <a:pt x="11222" y="6191"/>
                  </a:cubicBezTo>
                  <a:cubicBezTo>
                    <a:pt x="8276" y="8972"/>
                    <a:pt x="6290" y="12448"/>
                    <a:pt x="4734" y="17480"/>
                  </a:cubicBezTo>
                  <a:cubicBezTo>
                    <a:pt x="4171" y="19334"/>
                    <a:pt x="3410" y="20658"/>
                    <a:pt x="2317" y="21651"/>
                  </a:cubicBezTo>
                  <a:cubicBezTo>
                    <a:pt x="1655" y="22247"/>
                    <a:pt x="1159" y="22545"/>
                    <a:pt x="728" y="22545"/>
                  </a:cubicBezTo>
                  <a:cubicBezTo>
                    <a:pt x="331" y="22578"/>
                    <a:pt x="0" y="22942"/>
                    <a:pt x="0" y="23339"/>
                  </a:cubicBezTo>
                  <a:cubicBezTo>
                    <a:pt x="298" y="36581"/>
                    <a:pt x="3310" y="68527"/>
                    <a:pt x="24596" y="80146"/>
                  </a:cubicBezTo>
                  <a:cubicBezTo>
                    <a:pt x="29065" y="91766"/>
                    <a:pt x="23305" y="103485"/>
                    <a:pt x="23239" y="103584"/>
                  </a:cubicBezTo>
                  <a:cubicBezTo>
                    <a:pt x="23140" y="103783"/>
                    <a:pt x="23140" y="104015"/>
                    <a:pt x="23206" y="104213"/>
                  </a:cubicBezTo>
                  <a:cubicBezTo>
                    <a:pt x="23305" y="104412"/>
                    <a:pt x="23471" y="104577"/>
                    <a:pt x="23669" y="104644"/>
                  </a:cubicBezTo>
                  <a:cubicBezTo>
                    <a:pt x="23835" y="104710"/>
                    <a:pt x="35951" y="109411"/>
                    <a:pt x="50418" y="109411"/>
                  </a:cubicBezTo>
                  <a:cubicBezTo>
                    <a:pt x="58098" y="109411"/>
                    <a:pt x="66407" y="108086"/>
                    <a:pt x="73955" y="104048"/>
                  </a:cubicBezTo>
                  <a:cubicBezTo>
                    <a:pt x="74286" y="103882"/>
                    <a:pt x="74418" y="103485"/>
                    <a:pt x="74319" y="103121"/>
                  </a:cubicBezTo>
                  <a:cubicBezTo>
                    <a:pt x="74319" y="103121"/>
                    <a:pt x="74319" y="103055"/>
                    <a:pt x="74319" y="103055"/>
                  </a:cubicBezTo>
                  <a:cubicBezTo>
                    <a:pt x="70048" y="88489"/>
                    <a:pt x="82363" y="64521"/>
                    <a:pt x="86236" y="57536"/>
                  </a:cubicBezTo>
                  <a:cubicBezTo>
                    <a:pt x="86336" y="57338"/>
                    <a:pt x="86336" y="57139"/>
                    <a:pt x="86269" y="56940"/>
                  </a:cubicBezTo>
                  <a:cubicBezTo>
                    <a:pt x="86236" y="56709"/>
                    <a:pt x="86170" y="56510"/>
                    <a:pt x="86170" y="56278"/>
                  </a:cubicBezTo>
                  <a:cubicBezTo>
                    <a:pt x="86038" y="54689"/>
                    <a:pt x="86203" y="52968"/>
                    <a:pt x="86402" y="51346"/>
                  </a:cubicBezTo>
                  <a:cubicBezTo>
                    <a:pt x="86600" y="49459"/>
                    <a:pt x="86865" y="47572"/>
                    <a:pt x="87097" y="45751"/>
                  </a:cubicBezTo>
                  <a:cubicBezTo>
                    <a:pt x="87362" y="43997"/>
                    <a:pt x="87594" y="42242"/>
                    <a:pt x="87792" y="40454"/>
                  </a:cubicBezTo>
                  <a:cubicBezTo>
                    <a:pt x="87958" y="39031"/>
                    <a:pt x="88057" y="37607"/>
                    <a:pt x="88156" y="36184"/>
                  </a:cubicBezTo>
                  <a:cubicBezTo>
                    <a:pt x="88189" y="35621"/>
                    <a:pt x="88223" y="35025"/>
                    <a:pt x="88289" y="34429"/>
                  </a:cubicBezTo>
                  <a:cubicBezTo>
                    <a:pt x="88289" y="34330"/>
                    <a:pt x="88289" y="34198"/>
                    <a:pt x="88289" y="34098"/>
                  </a:cubicBezTo>
                  <a:lnTo>
                    <a:pt x="88289" y="33966"/>
                  </a:lnTo>
                  <a:cubicBezTo>
                    <a:pt x="88223" y="32973"/>
                    <a:pt x="88057" y="31748"/>
                    <a:pt x="87130" y="31218"/>
                  </a:cubicBezTo>
                  <a:cubicBezTo>
                    <a:pt x="86825" y="31026"/>
                    <a:pt x="86484" y="30950"/>
                    <a:pt x="86133" y="30950"/>
                  </a:cubicBezTo>
                  <a:cubicBezTo>
                    <a:pt x="85457" y="30950"/>
                    <a:pt x="84739" y="31233"/>
                    <a:pt x="84151" y="31516"/>
                  </a:cubicBezTo>
                  <a:cubicBezTo>
                    <a:pt x="82661" y="32244"/>
                    <a:pt x="81536" y="33171"/>
                    <a:pt x="80774" y="34330"/>
                  </a:cubicBezTo>
                  <a:cubicBezTo>
                    <a:pt x="80278" y="35058"/>
                    <a:pt x="79748" y="35720"/>
                    <a:pt x="79119" y="36250"/>
                  </a:cubicBezTo>
                  <a:cubicBezTo>
                    <a:pt x="78755" y="36614"/>
                    <a:pt x="78225" y="36879"/>
                    <a:pt x="77762" y="36978"/>
                  </a:cubicBezTo>
                  <a:cubicBezTo>
                    <a:pt x="77590" y="37010"/>
                    <a:pt x="77389" y="37041"/>
                    <a:pt x="77197" y="37041"/>
                  </a:cubicBezTo>
                  <a:cubicBezTo>
                    <a:pt x="76981" y="37041"/>
                    <a:pt x="76776" y="37002"/>
                    <a:pt x="76636" y="36879"/>
                  </a:cubicBezTo>
                  <a:cubicBezTo>
                    <a:pt x="76338" y="36680"/>
                    <a:pt x="76272" y="36184"/>
                    <a:pt x="76272" y="35820"/>
                  </a:cubicBezTo>
                  <a:cubicBezTo>
                    <a:pt x="76239" y="34429"/>
                    <a:pt x="76305" y="33006"/>
                    <a:pt x="76504" y="31549"/>
                  </a:cubicBezTo>
                  <a:cubicBezTo>
                    <a:pt x="76967" y="27643"/>
                    <a:pt x="77530" y="24730"/>
                    <a:pt x="78424" y="22048"/>
                  </a:cubicBezTo>
                  <a:cubicBezTo>
                    <a:pt x="79516" y="18672"/>
                    <a:pt x="79218" y="15063"/>
                    <a:pt x="77464" y="10661"/>
                  </a:cubicBezTo>
                  <a:cubicBezTo>
                    <a:pt x="76504" y="8211"/>
                    <a:pt x="74848" y="6324"/>
                    <a:pt x="72035" y="4503"/>
                  </a:cubicBezTo>
                  <a:cubicBezTo>
                    <a:pt x="71836" y="4371"/>
                    <a:pt x="71637" y="4238"/>
                    <a:pt x="71538" y="4106"/>
                  </a:cubicBezTo>
                  <a:cubicBezTo>
                    <a:pt x="69419" y="1689"/>
                    <a:pt x="66539" y="1424"/>
                    <a:pt x="63792" y="1358"/>
                  </a:cubicBezTo>
                  <a:cubicBezTo>
                    <a:pt x="63690" y="1356"/>
                    <a:pt x="63590" y="1355"/>
                    <a:pt x="63489" y="1355"/>
                  </a:cubicBezTo>
                  <a:cubicBezTo>
                    <a:pt x="59097" y="1355"/>
                    <a:pt x="55624" y="3454"/>
                    <a:pt x="53099" y="5331"/>
                  </a:cubicBezTo>
                  <a:cubicBezTo>
                    <a:pt x="51192" y="6720"/>
                    <a:pt x="49159" y="7384"/>
                    <a:pt x="46785" y="7384"/>
                  </a:cubicBezTo>
                  <a:cubicBezTo>
                    <a:pt x="46727" y="7384"/>
                    <a:pt x="46669" y="7384"/>
                    <a:pt x="46611" y="7383"/>
                  </a:cubicBezTo>
                  <a:cubicBezTo>
                    <a:pt x="45485" y="7383"/>
                    <a:pt x="44326" y="7284"/>
                    <a:pt x="43201" y="7218"/>
                  </a:cubicBezTo>
                  <a:cubicBezTo>
                    <a:pt x="42704" y="7185"/>
                    <a:pt x="42208" y="7151"/>
                    <a:pt x="41711" y="7118"/>
                  </a:cubicBezTo>
                  <a:cubicBezTo>
                    <a:pt x="39957" y="7052"/>
                    <a:pt x="38566" y="6125"/>
                    <a:pt x="37110" y="5165"/>
                  </a:cubicBezTo>
                  <a:cubicBezTo>
                    <a:pt x="36580" y="4834"/>
                    <a:pt x="36050" y="4470"/>
                    <a:pt x="35521" y="4172"/>
                  </a:cubicBezTo>
                  <a:cubicBezTo>
                    <a:pt x="34826" y="3775"/>
                    <a:pt x="34164" y="3311"/>
                    <a:pt x="33501" y="2848"/>
                  </a:cubicBezTo>
                  <a:cubicBezTo>
                    <a:pt x="32442" y="2120"/>
                    <a:pt x="31383" y="1391"/>
                    <a:pt x="30158" y="862"/>
                  </a:cubicBezTo>
                  <a:cubicBezTo>
                    <a:pt x="28370" y="100"/>
                    <a:pt x="26384" y="1"/>
                    <a:pt x="25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8"/>
            <p:cNvSpPr/>
            <p:nvPr/>
          </p:nvSpPr>
          <p:spPr>
            <a:xfrm>
              <a:off x="4691375" y="2550025"/>
              <a:ext cx="86100" cy="112175"/>
            </a:xfrm>
            <a:custGeom>
              <a:avLst/>
              <a:gdLst/>
              <a:ahLst/>
              <a:cxnLst/>
              <a:rect l="l" t="t" r="r" b="b"/>
              <a:pathLst>
                <a:path w="3444" h="4487" extrusionOk="0">
                  <a:moveTo>
                    <a:pt x="2564" y="0"/>
                  </a:moveTo>
                  <a:cubicBezTo>
                    <a:pt x="2308" y="0"/>
                    <a:pt x="2050" y="132"/>
                    <a:pt x="1920" y="348"/>
                  </a:cubicBezTo>
                  <a:cubicBezTo>
                    <a:pt x="1887" y="415"/>
                    <a:pt x="1225" y="1474"/>
                    <a:pt x="199" y="3361"/>
                  </a:cubicBezTo>
                  <a:cubicBezTo>
                    <a:pt x="0" y="3725"/>
                    <a:pt x="133" y="4188"/>
                    <a:pt x="497" y="4387"/>
                  </a:cubicBezTo>
                  <a:cubicBezTo>
                    <a:pt x="629" y="4453"/>
                    <a:pt x="762" y="4486"/>
                    <a:pt x="861" y="4486"/>
                  </a:cubicBezTo>
                  <a:cubicBezTo>
                    <a:pt x="1126" y="4486"/>
                    <a:pt x="1391" y="4354"/>
                    <a:pt x="1556" y="4089"/>
                  </a:cubicBezTo>
                  <a:cubicBezTo>
                    <a:pt x="2549" y="2235"/>
                    <a:pt x="3212" y="1176"/>
                    <a:pt x="3212" y="1143"/>
                  </a:cubicBezTo>
                  <a:cubicBezTo>
                    <a:pt x="3443" y="812"/>
                    <a:pt x="3311" y="315"/>
                    <a:pt x="2947" y="117"/>
                  </a:cubicBezTo>
                  <a:cubicBezTo>
                    <a:pt x="2832" y="37"/>
                    <a:pt x="2698" y="0"/>
                    <a:pt x="25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8"/>
            <p:cNvSpPr/>
            <p:nvPr/>
          </p:nvSpPr>
          <p:spPr>
            <a:xfrm>
              <a:off x="3267075" y="2898925"/>
              <a:ext cx="308725" cy="134050"/>
            </a:xfrm>
            <a:custGeom>
              <a:avLst/>
              <a:gdLst/>
              <a:ahLst/>
              <a:cxnLst/>
              <a:rect l="l" t="t" r="r" b="b"/>
              <a:pathLst>
                <a:path w="12349" h="5362" extrusionOk="0">
                  <a:moveTo>
                    <a:pt x="11491" y="0"/>
                  </a:moveTo>
                  <a:cubicBezTo>
                    <a:pt x="11267" y="0"/>
                    <a:pt x="11046" y="103"/>
                    <a:pt x="10891" y="296"/>
                  </a:cubicBezTo>
                  <a:cubicBezTo>
                    <a:pt x="9047" y="2632"/>
                    <a:pt x="7346" y="3827"/>
                    <a:pt x="5761" y="3827"/>
                  </a:cubicBezTo>
                  <a:cubicBezTo>
                    <a:pt x="5638" y="3827"/>
                    <a:pt x="5517" y="3819"/>
                    <a:pt x="5396" y="3805"/>
                  </a:cubicBezTo>
                  <a:cubicBezTo>
                    <a:pt x="3013" y="3540"/>
                    <a:pt x="1556" y="495"/>
                    <a:pt x="1556" y="462"/>
                  </a:cubicBezTo>
                  <a:cubicBezTo>
                    <a:pt x="1434" y="168"/>
                    <a:pt x="1148" y="1"/>
                    <a:pt x="847" y="1"/>
                  </a:cubicBezTo>
                  <a:cubicBezTo>
                    <a:pt x="741" y="1"/>
                    <a:pt x="633" y="21"/>
                    <a:pt x="530" y="64"/>
                  </a:cubicBezTo>
                  <a:cubicBezTo>
                    <a:pt x="166" y="263"/>
                    <a:pt x="0" y="693"/>
                    <a:pt x="166" y="1091"/>
                  </a:cubicBezTo>
                  <a:cubicBezTo>
                    <a:pt x="232" y="1256"/>
                    <a:pt x="1953" y="4964"/>
                    <a:pt x="5231" y="5328"/>
                  </a:cubicBezTo>
                  <a:cubicBezTo>
                    <a:pt x="5396" y="5361"/>
                    <a:pt x="5595" y="5361"/>
                    <a:pt x="5760" y="5361"/>
                  </a:cubicBezTo>
                  <a:cubicBezTo>
                    <a:pt x="7846" y="5361"/>
                    <a:pt x="9965" y="3971"/>
                    <a:pt x="12083" y="1256"/>
                  </a:cubicBezTo>
                  <a:cubicBezTo>
                    <a:pt x="12348" y="892"/>
                    <a:pt x="12282" y="429"/>
                    <a:pt x="11951" y="164"/>
                  </a:cubicBezTo>
                  <a:cubicBezTo>
                    <a:pt x="11813" y="53"/>
                    <a:pt x="11651" y="0"/>
                    <a:pt x="11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8"/>
            <p:cNvSpPr/>
            <p:nvPr/>
          </p:nvSpPr>
          <p:spPr>
            <a:xfrm>
              <a:off x="2655475" y="1826250"/>
              <a:ext cx="1531900" cy="934425"/>
            </a:xfrm>
            <a:custGeom>
              <a:avLst/>
              <a:gdLst/>
              <a:ahLst/>
              <a:cxnLst/>
              <a:rect l="l" t="t" r="r" b="b"/>
              <a:pathLst>
                <a:path w="61276" h="37377" extrusionOk="0">
                  <a:moveTo>
                    <a:pt x="49073" y="0"/>
                  </a:moveTo>
                  <a:cubicBezTo>
                    <a:pt x="45406" y="0"/>
                    <a:pt x="41760" y="765"/>
                    <a:pt x="38798" y="2750"/>
                  </a:cubicBezTo>
                  <a:cubicBezTo>
                    <a:pt x="34991" y="5299"/>
                    <a:pt x="33038" y="9437"/>
                    <a:pt x="33005" y="15031"/>
                  </a:cubicBezTo>
                  <a:cubicBezTo>
                    <a:pt x="32972" y="17051"/>
                    <a:pt x="33137" y="19269"/>
                    <a:pt x="33303" y="21619"/>
                  </a:cubicBezTo>
                  <a:cubicBezTo>
                    <a:pt x="33700" y="26817"/>
                    <a:pt x="34098" y="32775"/>
                    <a:pt x="32177" y="34927"/>
                  </a:cubicBezTo>
                  <a:cubicBezTo>
                    <a:pt x="31681" y="35490"/>
                    <a:pt x="31052" y="35788"/>
                    <a:pt x="30224" y="35854"/>
                  </a:cubicBezTo>
                  <a:cubicBezTo>
                    <a:pt x="30153" y="35857"/>
                    <a:pt x="30083" y="35859"/>
                    <a:pt x="30014" y="35859"/>
                  </a:cubicBezTo>
                  <a:cubicBezTo>
                    <a:pt x="26762" y="35859"/>
                    <a:pt x="26308" y="32038"/>
                    <a:pt x="25821" y="25360"/>
                  </a:cubicBezTo>
                  <a:cubicBezTo>
                    <a:pt x="25391" y="19732"/>
                    <a:pt x="24861" y="12714"/>
                    <a:pt x="21319" y="7285"/>
                  </a:cubicBezTo>
                  <a:cubicBezTo>
                    <a:pt x="18950" y="3646"/>
                    <a:pt x="15508" y="2493"/>
                    <a:pt x="12101" y="2493"/>
                  </a:cubicBezTo>
                  <a:cubicBezTo>
                    <a:pt x="6274" y="2493"/>
                    <a:pt x="547" y="5865"/>
                    <a:pt x="464" y="5928"/>
                  </a:cubicBezTo>
                  <a:cubicBezTo>
                    <a:pt x="100" y="6126"/>
                    <a:pt x="0" y="6590"/>
                    <a:pt x="199" y="6954"/>
                  </a:cubicBezTo>
                  <a:cubicBezTo>
                    <a:pt x="352" y="7195"/>
                    <a:pt x="606" y="7334"/>
                    <a:pt x="866" y="7334"/>
                  </a:cubicBezTo>
                  <a:cubicBezTo>
                    <a:pt x="1000" y="7334"/>
                    <a:pt x="1135" y="7297"/>
                    <a:pt x="1258" y="7219"/>
                  </a:cubicBezTo>
                  <a:cubicBezTo>
                    <a:pt x="1343" y="7176"/>
                    <a:pt x="6695" y="4033"/>
                    <a:pt x="12023" y="4033"/>
                  </a:cubicBezTo>
                  <a:cubicBezTo>
                    <a:pt x="15026" y="4033"/>
                    <a:pt x="18021" y="5032"/>
                    <a:pt x="20061" y="8146"/>
                  </a:cubicBezTo>
                  <a:cubicBezTo>
                    <a:pt x="23372" y="13244"/>
                    <a:pt x="23868" y="19732"/>
                    <a:pt x="24299" y="25492"/>
                  </a:cubicBezTo>
                  <a:cubicBezTo>
                    <a:pt x="24762" y="31848"/>
                    <a:pt x="25159" y="37377"/>
                    <a:pt x="29959" y="37377"/>
                  </a:cubicBezTo>
                  <a:lnTo>
                    <a:pt x="30291" y="37377"/>
                  </a:lnTo>
                  <a:cubicBezTo>
                    <a:pt x="31515" y="37311"/>
                    <a:pt x="32542" y="36814"/>
                    <a:pt x="33336" y="35953"/>
                  </a:cubicBezTo>
                  <a:cubicBezTo>
                    <a:pt x="35686" y="33305"/>
                    <a:pt x="35256" y="27280"/>
                    <a:pt x="34826" y="21487"/>
                  </a:cubicBezTo>
                  <a:cubicBezTo>
                    <a:pt x="34660" y="19169"/>
                    <a:pt x="34495" y="16985"/>
                    <a:pt x="34528" y="15065"/>
                  </a:cubicBezTo>
                  <a:cubicBezTo>
                    <a:pt x="34561" y="10000"/>
                    <a:pt x="36282" y="6292"/>
                    <a:pt x="39659" y="4008"/>
                  </a:cubicBezTo>
                  <a:cubicBezTo>
                    <a:pt x="42266" y="2270"/>
                    <a:pt x="45619" y="1557"/>
                    <a:pt x="49093" y="1557"/>
                  </a:cubicBezTo>
                  <a:cubicBezTo>
                    <a:pt x="52898" y="1557"/>
                    <a:pt x="56847" y="2412"/>
                    <a:pt x="60117" y="3710"/>
                  </a:cubicBezTo>
                  <a:cubicBezTo>
                    <a:pt x="60213" y="3750"/>
                    <a:pt x="60312" y="3768"/>
                    <a:pt x="60410" y="3768"/>
                  </a:cubicBezTo>
                  <a:cubicBezTo>
                    <a:pt x="60718" y="3768"/>
                    <a:pt x="61010" y="3581"/>
                    <a:pt x="61110" y="3279"/>
                  </a:cubicBezTo>
                  <a:cubicBezTo>
                    <a:pt x="61276" y="2882"/>
                    <a:pt x="61077" y="2452"/>
                    <a:pt x="60680" y="2286"/>
                  </a:cubicBezTo>
                  <a:cubicBezTo>
                    <a:pt x="57425" y="984"/>
                    <a:pt x="53235" y="0"/>
                    <a:pt x="490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8"/>
            <p:cNvSpPr/>
            <p:nvPr/>
          </p:nvSpPr>
          <p:spPr>
            <a:xfrm>
              <a:off x="2705125" y="2169800"/>
              <a:ext cx="465150" cy="247425"/>
            </a:xfrm>
            <a:custGeom>
              <a:avLst/>
              <a:gdLst/>
              <a:ahLst/>
              <a:cxnLst/>
              <a:rect l="l" t="t" r="r" b="b"/>
              <a:pathLst>
                <a:path w="18606" h="9897" extrusionOk="0">
                  <a:moveTo>
                    <a:pt x="9504" y="1518"/>
                  </a:moveTo>
                  <a:cubicBezTo>
                    <a:pt x="11687" y="1518"/>
                    <a:pt x="14158" y="2269"/>
                    <a:pt x="16718" y="4467"/>
                  </a:cubicBezTo>
                  <a:cubicBezTo>
                    <a:pt x="15758" y="5593"/>
                    <a:pt x="13242" y="8142"/>
                    <a:pt x="9866" y="8374"/>
                  </a:cubicBezTo>
                  <a:cubicBezTo>
                    <a:pt x="9740" y="8380"/>
                    <a:pt x="9614" y="8383"/>
                    <a:pt x="9488" y="8383"/>
                  </a:cubicBezTo>
                  <a:cubicBezTo>
                    <a:pt x="6965" y="8383"/>
                    <a:pt x="4444" y="7119"/>
                    <a:pt x="1954" y="4534"/>
                  </a:cubicBezTo>
                  <a:cubicBezTo>
                    <a:pt x="3087" y="3565"/>
                    <a:pt x="5903" y="1518"/>
                    <a:pt x="9504" y="1518"/>
                  </a:cubicBezTo>
                  <a:close/>
                  <a:moveTo>
                    <a:pt x="9586" y="1"/>
                  </a:moveTo>
                  <a:cubicBezTo>
                    <a:pt x="4254" y="1"/>
                    <a:pt x="365" y="3904"/>
                    <a:pt x="298" y="3971"/>
                  </a:cubicBezTo>
                  <a:cubicBezTo>
                    <a:pt x="34" y="4269"/>
                    <a:pt x="0" y="4732"/>
                    <a:pt x="298" y="5030"/>
                  </a:cubicBezTo>
                  <a:cubicBezTo>
                    <a:pt x="3245" y="8274"/>
                    <a:pt x="6290" y="9897"/>
                    <a:pt x="9402" y="9897"/>
                  </a:cubicBezTo>
                  <a:lnTo>
                    <a:pt x="9965" y="9897"/>
                  </a:lnTo>
                  <a:cubicBezTo>
                    <a:pt x="15030" y="9565"/>
                    <a:pt x="18274" y="4997"/>
                    <a:pt x="18406" y="4798"/>
                  </a:cubicBezTo>
                  <a:cubicBezTo>
                    <a:pt x="18605" y="4467"/>
                    <a:pt x="18572" y="4070"/>
                    <a:pt x="18274" y="3805"/>
                  </a:cubicBezTo>
                  <a:cubicBezTo>
                    <a:pt x="15217" y="956"/>
                    <a:pt x="12225" y="1"/>
                    <a:pt x="95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8"/>
            <p:cNvSpPr/>
            <p:nvPr/>
          </p:nvSpPr>
          <p:spPr>
            <a:xfrm>
              <a:off x="2840025" y="2197775"/>
              <a:ext cx="197000" cy="192200"/>
            </a:xfrm>
            <a:custGeom>
              <a:avLst/>
              <a:gdLst/>
              <a:ahLst/>
              <a:cxnLst/>
              <a:rect l="l" t="t" r="r" b="b"/>
              <a:pathLst>
                <a:path w="7880" h="7688" extrusionOk="0">
                  <a:moveTo>
                    <a:pt x="3955" y="1"/>
                  </a:moveTo>
                  <a:cubicBezTo>
                    <a:pt x="3895" y="1"/>
                    <a:pt x="3835" y="2"/>
                    <a:pt x="3774" y="5"/>
                  </a:cubicBezTo>
                  <a:cubicBezTo>
                    <a:pt x="1656" y="71"/>
                    <a:pt x="0" y="1892"/>
                    <a:pt x="100" y="4011"/>
                  </a:cubicBezTo>
                  <a:cubicBezTo>
                    <a:pt x="197" y="6087"/>
                    <a:pt x="1917" y="7687"/>
                    <a:pt x="3980" y="7687"/>
                  </a:cubicBezTo>
                  <a:cubicBezTo>
                    <a:pt x="4022" y="7687"/>
                    <a:pt x="4064" y="7686"/>
                    <a:pt x="4105" y="7685"/>
                  </a:cubicBezTo>
                  <a:cubicBezTo>
                    <a:pt x="6224" y="7586"/>
                    <a:pt x="7879" y="5798"/>
                    <a:pt x="7780" y="3679"/>
                  </a:cubicBezTo>
                  <a:cubicBezTo>
                    <a:pt x="7683" y="1621"/>
                    <a:pt x="5994" y="1"/>
                    <a:pt x="39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8"/>
            <p:cNvSpPr/>
            <p:nvPr/>
          </p:nvSpPr>
          <p:spPr>
            <a:xfrm>
              <a:off x="3604725" y="2117525"/>
              <a:ext cx="482525" cy="256675"/>
            </a:xfrm>
            <a:custGeom>
              <a:avLst/>
              <a:gdLst/>
              <a:ahLst/>
              <a:cxnLst/>
              <a:rect l="l" t="t" r="r" b="b"/>
              <a:pathLst>
                <a:path w="19301" h="10267" extrusionOk="0">
                  <a:moveTo>
                    <a:pt x="10433" y="1499"/>
                  </a:moveTo>
                  <a:cubicBezTo>
                    <a:pt x="12549" y="1499"/>
                    <a:pt x="14921" y="2178"/>
                    <a:pt x="17413" y="4076"/>
                  </a:cubicBezTo>
                  <a:cubicBezTo>
                    <a:pt x="16520" y="5300"/>
                    <a:pt x="14070" y="8214"/>
                    <a:pt x="10528" y="8677"/>
                  </a:cubicBezTo>
                  <a:cubicBezTo>
                    <a:pt x="10195" y="8721"/>
                    <a:pt x="9861" y="8742"/>
                    <a:pt x="9525" y="8742"/>
                  </a:cubicBezTo>
                  <a:cubicBezTo>
                    <a:pt x="7057" y="8742"/>
                    <a:pt x="4518" y="7566"/>
                    <a:pt x="1954" y="5234"/>
                  </a:cubicBezTo>
                  <a:cubicBezTo>
                    <a:pt x="3157" y="4075"/>
                    <a:pt x="6311" y="1499"/>
                    <a:pt x="10433" y="1499"/>
                  </a:cubicBezTo>
                  <a:close/>
                  <a:moveTo>
                    <a:pt x="10527" y="1"/>
                  </a:moveTo>
                  <a:cubicBezTo>
                    <a:pt x="4582" y="1"/>
                    <a:pt x="335" y="4701"/>
                    <a:pt x="266" y="4771"/>
                  </a:cubicBezTo>
                  <a:cubicBezTo>
                    <a:pt x="1" y="5069"/>
                    <a:pt x="34" y="5532"/>
                    <a:pt x="332" y="5830"/>
                  </a:cubicBezTo>
                  <a:cubicBezTo>
                    <a:pt x="3377" y="8776"/>
                    <a:pt x="6489" y="10266"/>
                    <a:pt x="9502" y="10266"/>
                  </a:cubicBezTo>
                  <a:cubicBezTo>
                    <a:pt x="9932" y="10266"/>
                    <a:pt x="10329" y="10233"/>
                    <a:pt x="10726" y="10200"/>
                  </a:cubicBezTo>
                  <a:cubicBezTo>
                    <a:pt x="15957" y="9505"/>
                    <a:pt x="19002" y="4539"/>
                    <a:pt x="19102" y="4307"/>
                  </a:cubicBezTo>
                  <a:cubicBezTo>
                    <a:pt x="19300" y="3976"/>
                    <a:pt x="19234" y="3579"/>
                    <a:pt x="18936" y="3347"/>
                  </a:cubicBezTo>
                  <a:cubicBezTo>
                    <a:pt x="15951" y="869"/>
                    <a:pt x="13082" y="1"/>
                    <a:pt x="10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8"/>
            <p:cNvSpPr/>
            <p:nvPr/>
          </p:nvSpPr>
          <p:spPr>
            <a:xfrm>
              <a:off x="3742100" y="2148325"/>
              <a:ext cx="211075" cy="200775"/>
            </a:xfrm>
            <a:custGeom>
              <a:avLst/>
              <a:gdLst/>
              <a:ahLst/>
              <a:cxnLst/>
              <a:rect l="l" t="t" r="r" b="b"/>
              <a:pathLst>
                <a:path w="8443" h="8031" extrusionOk="0">
                  <a:moveTo>
                    <a:pt x="4258" y="1"/>
                  </a:moveTo>
                  <a:cubicBezTo>
                    <a:pt x="4098" y="1"/>
                    <a:pt x="3937" y="10"/>
                    <a:pt x="3775" y="30"/>
                  </a:cubicBezTo>
                  <a:cubicBezTo>
                    <a:pt x="1590" y="261"/>
                    <a:pt x="1" y="2248"/>
                    <a:pt x="233" y="4433"/>
                  </a:cubicBezTo>
                  <a:cubicBezTo>
                    <a:pt x="449" y="6506"/>
                    <a:pt x="2200" y="8030"/>
                    <a:pt x="4239" y="8030"/>
                  </a:cubicBezTo>
                  <a:cubicBezTo>
                    <a:pt x="4381" y="8030"/>
                    <a:pt x="4524" y="8023"/>
                    <a:pt x="4669" y="8008"/>
                  </a:cubicBezTo>
                  <a:cubicBezTo>
                    <a:pt x="6854" y="7743"/>
                    <a:pt x="8443" y="5757"/>
                    <a:pt x="8211" y="3572"/>
                  </a:cubicBezTo>
                  <a:cubicBezTo>
                    <a:pt x="7996" y="1516"/>
                    <a:pt x="6274" y="1"/>
                    <a:pt x="42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8"/>
            <p:cNvSpPr/>
            <p:nvPr/>
          </p:nvSpPr>
          <p:spPr>
            <a:xfrm>
              <a:off x="1363575" y="3796000"/>
              <a:ext cx="4893650" cy="1650275"/>
            </a:xfrm>
            <a:custGeom>
              <a:avLst/>
              <a:gdLst/>
              <a:ahLst/>
              <a:cxnLst/>
              <a:rect l="l" t="t" r="r" b="b"/>
              <a:pathLst>
                <a:path w="195746" h="66011" extrusionOk="0">
                  <a:moveTo>
                    <a:pt x="122023" y="0"/>
                  </a:moveTo>
                  <a:cubicBezTo>
                    <a:pt x="122023" y="0"/>
                    <a:pt x="122023" y="33"/>
                    <a:pt x="122023" y="66"/>
                  </a:cubicBezTo>
                  <a:cubicBezTo>
                    <a:pt x="114539" y="4077"/>
                    <a:pt x="106306" y="5390"/>
                    <a:pt x="98733" y="5390"/>
                  </a:cubicBezTo>
                  <a:cubicBezTo>
                    <a:pt x="84363" y="5390"/>
                    <a:pt x="72366" y="662"/>
                    <a:pt x="72366" y="662"/>
                  </a:cubicBezTo>
                  <a:cubicBezTo>
                    <a:pt x="1" y="2284"/>
                    <a:pt x="1424" y="53629"/>
                    <a:pt x="2815" y="66010"/>
                  </a:cubicBezTo>
                  <a:lnTo>
                    <a:pt x="191475" y="66010"/>
                  </a:lnTo>
                  <a:cubicBezTo>
                    <a:pt x="192865" y="54920"/>
                    <a:pt x="195745" y="1655"/>
                    <a:pt x="122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8"/>
            <p:cNvSpPr/>
            <p:nvPr/>
          </p:nvSpPr>
          <p:spPr>
            <a:xfrm>
              <a:off x="1378475" y="3776125"/>
              <a:ext cx="4839850" cy="1670150"/>
            </a:xfrm>
            <a:custGeom>
              <a:avLst/>
              <a:gdLst/>
              <a:ahLst/>
              <a:cxnLst/>
              <a:rect l="l" t="t" r="r" b="b"/>
              <a:pathLst>
                <a:path w="193594" h="66806" extrusionOk="0">
                  <a:moveTo>
                    <a:pt x="121427" y="1"/>
                  </a:moveTo>
                  <a:cubicBezTo>
                    <a:pt x="121195" y="1"/>
                    <a:pt x="120996" y="133"/>
                    <a:pt x="120864" y="299"/>
                  </a:cubicBezTo>
                  <a:cubicBezTo>
                    <a:pt x="113616" y="4122"/>
                    <a:pt x="105617" y="5379"/>
                    <a:pt x="98228" y="5379"/>
                  </a:cubicBezTo>
                  <a:cubicBezTo>
                    <a:pt x="84118" y="5379"/>
                    <a:pt x="72231" y="794"/>
                    <a:pt x="72035" y="729"/>
                  </a:cubicBezTo>
                  <a:cubicBezTo>
                    <a:pt x="71969" y="696"/>
                    <a:pt x="71837" y="696"/>
                    <a:pt x="71737" y="696"/>
                  </a:cubicBezTo>
                  <a:cubicBezTo>
                    <a:pt x="44393" y="1292"/>
                    <a:pt x="24564" y="9038"/>
                    <a:pt x="12812" y="23670"/>
                  </a:cubicBezTo>
                  <a:cubicBezTo>
                    <a:pt x="1" y="39660"/>
                    <a:pt x="663" y="59555"/>
                    <a:pt x="1457" y="66805"/>
                  </a:cubicBezTo>
                  <a:lnTo>
                    <a:pt x="2980" y="66805"/>
                  </a:lnTo>
                  <a:cubicBezTo>
                    <a:pt x="2219" y="59953"/>
                    <a:pt x="1391" y="40355"/>
                    <a:pt x="14004" y="24630"/>
                  </a:cubicBezTo>
                  <a:cubicBezTo>
                    <a:pt x="25458" y="10395"/>
                    <a:pt x="44824" y="2848"/>
                    <a:pt x="71638" y="2219"/>
                  </a:cubicBezTo>
                  <a:cubicBezTo>
                    <a:pt x="73078" y="2748"/>
                    <a:pt x="84637" y="6908"/>
                    <a:pt x="98256" y="6908"/>
                  </a:cubicBezTo>
                  <a:cubicBezTo>
                    <a:pt x="105928" y="6908"/>
                    <a:pt x="114252" y="5588"/>
                    <a:pt x="121791" y="1557"/>
                  </a:cubicBezTo>
                  <a:cubicBezTo>
                    <a:pt x="148473" y="2219"/>
                    <a:pt x="167772" y="9767"/>
                    <a:pt x="179160" y="23968"/>
                  </a:cubicBezTo>
                  <a:cubicBezTo>
                    <a:pt x="192203" y="40189"/>
                    <a:pt x="190879" y="60648"/>
                    <a:pt x="190118" y="66805"/>
                  </a:cubicBezTo>
                  <a:lnTo>
                    <a:pt x="191640" y="66805"/>
                  </a:lnTo>
                  <a:cubicBezTo>
                    <a:pt x="192435" y="60184"/>
                    <a:pt x="193594" y="39527"/>
                    <a:pt x="180352" y="23008"/>
                  </a:cubicBezTo>
                  <a:cubicBezTo>
                    <a:pt x="168600" y="8376"/>
                    <a:pt x="148771" y="630"/>
                    <a:pt x="121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8"/>
            <p:cNvSpPr/>
            <p:nvPr/>
          </p:nvSpPr>
          <p:spPr>
            <a:xfrm>
              <a:off x="4394275" y="3776125"/>
              <a:ext cx="38900" cy="38925"/>
            </a:xfrm>
            <a:custGeom>
              <a:avLst/>
              <a:gdLst/>
              <a:ahLst/>
              <a:cxnLst/>
              <a:rect l="l" t="t" r="r" b="b"/>
              <a:pathLst>
                <a:path w="1556" h="1557" extrusionOk="0">
                  <a:moveTo>
                    <a:pt x="761" y="1"/>
                  </a:moveTo>
                  <a:cubicBezTo>
                    <a:pt x="331" y="1"/>
                    <a:pt x="0" y="365"/>
                    <a:pt x="0" y="795"/>
                  </a:cubicBezTo>
                  <a:cubicBezTo>
                    <a:pt x="0" y="1192"/>
                    <a:pt x="331" y="1557"/>
                    <a:pt x="761" y="1557"/>
                  </a:cubicBezTo>
                  <a:lnTo>
                    <a:pt x="795" y="1557"/>
                  </a:lnTo>
                  <a:cubicBezTo>
                    <a:pt x="1192" y="1557"/>
                    <a:pt x="1556" y="1192"/>
                    <a:pt x="1556" y="795"/>
                  </a:cubicBezTo>
                  <a:cubicBezTo>
                    <a:pt x="1556" y="365"/>
                    <a:pt x="1192" y="1"/>
                    <a:pt x="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8"/>
            <p:cNvSpPr/>
            <p:nvPr/>
          </p:nvSpPr>
          <p:spPr>
            <a:xfrm>
              <a:off x="2210225" y="3959325"/>
              <a:ext cx="3168075" cy="313400"/>
            </a:xfrm>
            <a:custGeom>
              <a:avLst/>
              <a:gdLst/>
              <a:ahLst/>
              <a:cxnLst/>
              <a:rect l="l" t="t" r="r" b="b"/>
              <a:pathLst>
                <a:path w="126723" h="12536" extrusionOk="0">
                  <a:moveTo>
                    <a:pt x="125897" y="1"/>
                  </a:moveTo>
                  <a:cubicBezTo>
                    <a:pt x="125809" y="1"/>
                    <a:pt x="125719" y="18"/>
                    <a:pt x="125630" y="55"/>
                  </a:cubicBezTo>
                  <a:cubicBezTo>
                    <a:pt x="101474" y="8431"/>
                    <a:pt x="79221" y="10994"/>
                    <a:pt x="61028" y="10994"/>
                  </a:cubicBezTo>
                  <a:cubicBezTo>
                    <a:pt x="51971" y="10994"/>
                    <a:pt x="43921" y="10359"/>
                    <a:pt x="37143" y="9490"/>
                  </a:cubicBezTo>
                  <a:cubicBezTo>
                    <a:pt x="15029" y="6643"/>
                    <a:pt x="1291" y="750"/>
                    <a:pt x="1159" y="684"/>
                  </a:cubicBezTo>
                  <a:cubicBezTo>
                    <a:pt x="1056" y="641"/>
                    <a:pt x="950" y="620"/>
                    <a:pt x="847" y="620"/>
                  </a:cubicBezTo>
                  <a:cubicBezTo>
                    <a:pt x="556" y="620"/>
                    <a:pt x="288" y="787"/>
                    <a:pt x="166" y="1081"/>
                  </a:cubicBezTo>
                  <a:cubicBezTo>
                    <a:pt x="0" y="1478"/>
                    <a:pt x="166" y="1909"/>
                    <a:pt x="563" y="2074"/>
                  </a:cubicBezTo>
                  <a:cubicBezTo>
                    <a:pt x="695" y="2141"/>
                    <a:pt x="14566" y="8132"/>
                    <a:pt x="36878" y="10979"/>
                  </a:cubicBezTo>
                  <a:cubicBezTo>
                    <a:pt x="43731" y="11873"/>
                    <a:pt x="51874" y="12535"/>
                    <a:pt x="61011" y="12535"/>
                  </a:cubicBezTo>
                  <a:cubicBezTo>
                    <a:pt x="79351" y="12535"/>
                    <a:pt x="101795" y="9920"/>
                    <a:pt x="126127" y="1478"/>
                  </a:cubicBezTo>
                  <a:cubicBezTo>
                    <a:pt x="126524" y="1346"/>
                    <a:pt x="126723" y="916"/>
                    <a:pt x="126590" y="518"/>
                  </a:cubicBezTo>
                  <a:cubicBezTo>
                    <a:pt x="126488" y="210"/>
                    <a:pt x="126205" y="1"/>
                    <a:pt x="1258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8"/>
            <p:cNvSpPr/>
            <p:nvPr/>
          </p:nvSpPr>
          <p:spPr>
            <a:xfrm>
              <a:off x="1681375" y="4374675"/>
              <a:ext cx="4291975" cy="453375"/>
            </a:xfrm>
            <a:custGeom>
              <a:avLst/>
              <a:gdLst/>
              <a:ahLst/>
              <a:cxnLst/>
              <a:rect l="l" t="t" r="r" b="b"/>
              <a:pathLst>
                <a:path w="171679" h="18135" extrusionOk="0">
                  <a:moveTo>
                    <a:pt x="872" y="1"/>
                  </a:moveTo>
                  <a:cubicBezTo>
                    <a:pt x="622" y="1"/>
                    <a:pt x="380" y="125"/>
                    <a:pt x="232" y="357"/>
                  </a:cubicBezTo>
                  <a:cubicBezTo>
                    <a:pt x="1" y="688"/>
                    <a:pt x="100" y="1185"/>
                    <a:pt x="464" y="1417"/>
                  </a:cubicBezTo>
                  <a:cubicBezTo>
                    <a:pt x="597" y="1483"/>
                    <a:pt x="14633" y="10355"/>
                    <a:pt x="42539" y="15122"/>
                  </a:cubicBezTo>
                  <a:cubicBezTo>
                    <a:pt x="52537" y="16843"/>
                    <a:pt x="65117" y="18134"/>
                    <a:pt x="80278" y="18134"/>
                  </a:cubicBezTo>
                  <a:cubicBezTo>
                    <a:pt x="104212" y="18134"/>
                    <a:pt x="134536" y="14890"/>
                    <a:pt x="171017" y="4727"/>
                  </a:cubicBezTo>
                  <a:cubicBezTo>
                    <a:pt x="171447" y="4628"/>
                    <a:pt x="171679" y="4197"/>
                    <a:pt x="171546" y="3800"/>
                  </a:cubicBezTo>
                  <a:cubicBezTo>
                    <a:pt x="171466" y="3452"/>
                    <a:pt x="171168" y="3233"/>
                    <a:pt x="170847" y="3233"/>
                  </a:cubicBezTo>
                  <a:cubicBezTo>
                    <a:pt x="170772" y="3233"/>
                    <a:pt x="170695" y="3245"/>
                    <a:pt x="170619" y="3270"/>
                  </a:cubicBezTo>
                  <a:cubicBezTo>
                    <a:pt x="134277" y="13361"/>
                    <a:pt x="104086" y="16616"/>
                    <a:pt x="80283" y="16616"/>
                  </a:cubicBezTo>
                  <a:cubicBezTo>
                    <a:pt x="65275" y="16616"/>
                    <a:pt x="52806" y="15322"/>
                    <a:pt x="42937" y="13632"/>
                  </a:cubicBezTo>
                  <a:cubicBezTo>
                    <a:pt x="15262" y="8931"/>
                    <a:pt x="1424" y="192"/>
                    <a:pt x="1292" y="126"/>
                  </a:cubicBezTo>
                  <a:cubicBezTo>
                    <a:pt x="1159" y="41"/>
                    <a:pt x="1014" y="1"/>
                    <a:pt x="8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8"/>
            <p:cNvSpPr/>
            <p:nvPr/>
          </p:nvSpPr>
          <p:spPr>
            <a:xfrm>
              <a:off x="1442200" y="4987175"/>
              <a:ext cx="4708250" cy="330800"/>
            </a:xfrm>
            <a:custGeom>
              <a:avLst/>
              <a:gdLst/>
              <a:ahLst/>
              <a:cxnLst/>
              <a:rect l="l" t="t" r="r" b="b"/>
              <a:pathLst>
                <a:path w="188330" h="13232" extrusionOk="0">
                  <a:moveTo>
                    <a:pt x="863" y="1"/>
                  </a:moveTo>
                  <a:cubicBezTo>
                    <a:pt x="513" y="1"/>
                    <a:pt x="212" y="222"/>
                    <a:pt x="100" y="586"/>
                  </a:cubicBezTo>
                  <a:cubicBezTo>
                    <a:pt x="1" y="983"/>
                    <a:pt x="232" y="1414"/>
                    <a:pt x="663" y="1513"/>
                  </a:cubicBezTo>
                  <a:cubicBezTo>
                    <a:pt x="894" y="1579"/>
                    <a:pt x="25656" y="8167"/>
                    <a:pt x="60879" y="11411"/>
                  </a:cubicBezTo>
                  <a:cubicBezTo>
                    <a:pt x="72101" y="12471"/>
                    <a:pt x="85211" y="13232"/>
                    <a:pt x="99445" y="13232"/>
                  </a:cubicBezTo>
                  <a:cubicBezTo>
                    <a:pt x="126491" y="13232"/>
                    <a:pt x="157642" y="10451"/>
                    <a:pt x="187668" y="1513"/>
                  </a:cubicBezTo>
                  <a:cubicBezTo>
                    <a:pt x="188098" y="1381"/>
                    <a:pt x="188330" y="950"/>
                    <a:pt x="188198" y="553"/>
                  </a:cubicBezTo>
                  <a:cubicBezTo>
                    <a:pt x="188091" y="232"/>
                    <a:pt x="187789" y="19"/>
                    <a:pt x="187468" y="19"/>
                  </a:cubicBezTo>
                  <a:cubicBezTo>
                    <a:pt x="187391" y="19"/>
                    <a:pt x="187314" y="31"/>
                    <a:pt x="187238" y="56"/>
                  </a:cubicBezTo>
                  <a:cubicBezTo>
                    <a:pt x="157401" y="8940"/>
                    <a:pt x="126445" y="11697"/>
                    <a:pt x="99538" y="11697"/>
                  </a:cubicBezTo>
                  <a:cubicBezTo>
                    <a:pt x="85336" y="11697"/>
                    <a:pt x="72263" y="10929"/>
                    <a:pt x="61078" y="9888"/>
                  </a:cubicBezTo>
                  <a:cubicBezTo>
                    <a:pt x="25954" y="6644"/>
                    <a:pt x="1292" y="123"/>
                    <a:pt x="1060" y="23"/>
                  </a:cubicBezTo>
                  <a:cubicBezTo>
                    <a:pt x="993" y="8"/>
                    <a:pt x="927" y="1"/>
                    <a:pt x="8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8"/>
            <p:cNvSpPr/>
            <p:nvPr/>
          </p:nvSpPr>
          <p:spPr>
            <a:xfrm>
              <a:off x="5198700" y="5217250"/>
              <a:ext cx="91050" cy="229025"/>
            </a:xfrm>
            <a:custGeom>
              <a:avLst/>
              <a:gdLst/>
              <a:ahLst/>
              <a:cxnLst/>
              <a:rect l="l" t="t" r="r" b="b"/>
              <a:pathLst>
                <a:path w="3642" h="9161" extrusionOk="0">
                  <a:moveTo>
                    <a:pt x="2794" y="1"/>
                  </a:moveTo>
                  <a:cubicBezTo>
                    <a:pt x="2457" y="1"/>
                    <a:pt x="2137" y="222"/>
                    <a:pt x="2053" y="586"/>
                  </a:cubicBezTo>
                  <a:lnTo>
                    <a:pt x="0" y="9160"/>
                  </a:lnTo>
                  <a:lnTo>
                    <a:pt x="1556" y="9160"/>
                  </a:lnTo>
                  <a:lnTo>
                    <a:pt x="3542" y="950"/>
                  </a:lnTo>
                  <a:cubicBezTo>
                    <a:pt x="3642" y="520"/>
                    <a:pt x="3377" y="123"/>
                    <a:pt x="2980" y="23"/>
                  </a:cubicBezTo>
                  <a:cubicBezTo>
                    <a:pt x="2918" y="8"/>
                    <a:pt x="2856" y="1"/>
                    <a:pt x="27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48"/>
          <p:cNvGrpSpPr/>
          <p:nvPr/>
        </p:nvGrpSpPr>
        <p:grpSpPr>
          <a:xfrm>
            <a:off x="7618868" y="3990449"/>
            <a:ext cx="1102268" cy="1268592"/>
            <a:chOff x="1505825" y="238100"/>
            <a:chExt cx="4532350" cy="5216250"/>
          </a:xfrm>
        </p:grpSpPr>
        <p:sp>
          <p:nvSpPr>
            <p:cNvPr id="1787" name="Google Shape;1787;p48"/>
            <p:cNvSpPr/>
            <p:nvPr/>
          </p:nvSpPr>
          <p:spPr>
            <a:xfrm>
              <a:off x="3193850" y="2448075"/>
              <a:ext cx="86600" cy="154450"/>
            </a:xfrm>
            <a:custGeom>
              <a:avLst/>
              <a:gdLst/>
              <a:ahLst/>
              <a:cxnLst/>
              <a:rect l="l" t="t" r="r" b="b"/>
              <a:pathLst>
                <a:path w="3464" h="6178" extrusionOk="0">
                  <a:moveTo>
                    <a:pt x="756" y="1"/>
                  </a:moveTo>
                  <a:cubicBezTo>
                    <a:pt x="647" y="1"/>
                    <a:pt x="534" y="27"/>
                    <a:pt x="427" y="81"/>
                  </a:cubicBezTo>
                  <a:cubicBezTo>
                    <a:pt x="119" y="247"/>
                    <a:pt x="0" y="650"/>
                    <a:pt x="166" y="958"/>
                  </a:cubicBezTo>
                  <a:cubicBezTo>
                    <a:pt x="949" y="2429"/>
                    <a:pt x="1613" y="4042"/>
                    <a:pt x="2111" y="5726"/>
                  </a:cubicBezTo>
                  <a:cubicBezTo>
                    <a:pt x="2206" y="6011"/>
                    <a:pt x="2467" y="6177"/>
                    <a:pt x="2752" y="6177"/>
                  </a:cubicBezTo>
                  <a:cubicBezTo>
                    <a:pt x="2799" y="6177"/>
                    <a:pt x="2870" y="6177"/>
                    <a:pt x="2942" y="6153"/>
                  </a:cubicBezTo>
                  <a:cubicBezTo>
                    <a:pt x="3274" y="6058"/>
                    <a:pt x="3463" y="5703"/>
                    <a:pt x="3369" y="5347"/>
                  </a:cubicBezTo>
                  <a:cubicBezTo>
                    <a:pt x="2847" y="3568"/>
                    <a:pt x="2159" y="1884"/>
                    <a:pt x="1329" y="342"/>
                  </a:cubicBezTo>
                  <a:cubicBezTo>
                    <a:pt x="1200" y="117"/>
                    <a:pt x="985" y="1"/>
                    <a:pt x="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8"/>
            <p:cNvSpPr/>
            <p:nvPr/>
          </p:nvSpPr>
          <p:spPr>
            <a:xfrm>
              <a:off x="3206900" y="3204375"/>
              <a:ext cx="48650" cy="69450"/>
            </a:xfrm>
            <a:custGeom>
              <a:avLst/>
              <a:gdLst/>
              <a:ahLst/>
              <a:cxnLst/>
              <a:rect l="l" t="t" r="r" b="b"/>
              <a:pathLst>
                <a:path w="1946" h="2778" extrusionOk="0">
                  <a:moveTo>
                    <a:pt x="1223" y="1"/>
                  </a:moveTo>
                  <a:cubicBezTo>
                    <a:pt x="944" y="1"/>
                    <a:pt x="671" y="178"/>
                    <a:pt x="593" y="452"/>
                  </a:cubicBezTo>
                  <a:cubicBezTo>
                    <a:pt x="308" y="1378"/>
                    <a:pt x="119" y="1899"/>
                    <a:pt x="119" y="1899"/>
                  </a:cubicBezTo>
                  <a:cubicBezTo>
                    <a:pt x="0" y="2231"/>
                    <a:pt x="166" y="2611"/>
                    <a:pt x="498" y="2753"/>
                  </a:cubicBezTo>
                  <a:cubicBezTo>
                    <a:pt x="569" y="2777"/>
                    <a:pt x="664" y="2777"/>
                    <a:pt x="735" y="2777"/>
                  </a:cubicBezTo>
                  <a:cubicBezTo>
                    <a:pt x="996" y="2777"/>
                    <a:pt x="1257" y="2611"/>
                    <a:pt x="1352" y="2350"/>
                  </a:cubicBezTo>
                  <a:cubicBezTo>
                    <a:pt x="1352" y="2326"/>
                    <a:pt x="1542" y="1804"/>
                    <a:pt x="1850" y="856"/>
                  </a:cubicBezTo>
                  <a:cubicBezTo>
                    <a:pt x="1945" y="500"/>
                    <a:pt x="1755" y="144"/>
                    <a:pt x="1400" y="25"/>
                  </a:cubicBezTo>
                  <a:cubicBezTo>
                    <a:pt x="1342" y="9"/>
                    <a:pt x="1282" y="1"/>
                    <a:pt x="12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8"/>
            <p:cNvSpPr/>
            <p:nvPr/>
          </p:nvSpPr>
          <p:spPr>
            <a:xfrm>
              <a:off x="3237125" y="2512350"/>
              <a:ext cx="1050275" cy="1209800"/>
            </a:xfrm>
            <a:custGeom>
              <a:avLst/>
              <a:gdLst/>
              <a:ahLst/>
              <a:cxnLst/>
              <a:rect l="l" t="t" r="r" b="b"/>
              <a:pathLst>
                <a:path w="42011" h="48392" extrusionOk="0">
                  <a:moveTo>
                    <a:pt x="40658" y="0"/>
                  </a:moveTo>
                  <a:cubicBezTo>
                    <a:pt x="40563" y="95"/>
                    <a:pt x="40445" y="190"/>
                    <a:pt x="40326" y="285"/>
                  </a:cubicBezTo>
                  <a:cubicBezTo>
                    <a:pt x="36815" y="3250"/>
                    <a:pt x="33020" y="5741"/>
                    <a:pt x="28584" y="7164"/>
                  </a:cubicBezTo>
                  <a:cubicBezTo>
                    <a:pt x="27263" y="7598"/>
                    <a:pt x="25959" y="7917"/>
                    <a:pt x="24616" y="7917"/>
                  </a:cubicBezTo>
                  <a:cubicBezTo>
                    <a:pt x="24343" y="7917"/>
                    <a:pt x="24069" y="7904"/>
                    <a:pt x="23793" y="7876"/>
                  </a:cubicBezTo>
                  <a:cubicBezTo>
                    <a:pt x="18622" y="7401"/>
                    <a:pt x="13427" y="7117"/>
                    <a:pt x="8327" y="5931"/>
                  </a:cubicBezTo>
                  <a:cubicBezTo>
                    <a:pt x="5789" y="5338"/>
                    <a:pt x="3440" y="4318"/>
                    <a:pt x="1211" y="3084"/>
                  </a:cubicBezTo>
                  <a:cubicBezTo>
                    <a:pt x="1139" y="3037"/>
                    <a:pt x="1068" y="2989"/>
                    <a:pt x="1021" y="2966"/>
                  </a:cubicBezTo>
                  <a:lnTo>
                    <a:pt x="1021" y="2966"/>
                  </a:lnTo>
                  <a:cubicBezTo>
                    <a:pt x="4057" y="13166"/>
                    <a:pt x="1211" y="24386"/>
                    <a:pt x="1" y="28347"/>
                  </a:cubicBezTo>
                  <a:cubicBezTo>
                    <a:pt x="1325" y="30687"/>
                    <a:pt x="11509" y="48392"/>
                    <a:pt x="21417" y="48392"/>
                  </a:cubicBezTo>
                  <a:cubicBezTo>
                    <a:pt x="21450" y="48392"/>
                    <a:pt x="21483" y="48391"/>
                    <a:pt x="21515" y="48391"/>
                  </a:cubicBezTo>
                  <a:cubicBezTo>
                    <a:pt x="32427" y="48272"/>
                    <a:pt x="40706" y="30434"/>
                    <a:pt x="42010" y="27469"/>
                  </a:cubicBezTo>
                  <a:cubicBezTo>
                    <a:pt x="38903" y="20424"/>
                    <a:pt x="40113" y="5338"/>
                    <a:pt x="40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8"/>
            <p:cNvSpPr/>
            <p:nvPr/>
          </p:nvSpPr>
          <p:spPr>
            <a:xfrm>
              <a:off x="3220525" y="2495875"/>
              <a:ext cx="1083475" cy="1242875"/>
            </a:xfrm>
            <a:custGeom>
              <a:avLst/>
              <a:gdLst/>
              <a:ahLst/>
              <a:cxnLst/>
              <a:rect l="l" t="t" r="r" b="b"/>
              <a:pathLst>
                <a:path w="43339" h="49715" extrusionOk="0">
                  <a:moveTo>
                    <a:pt x="40516" y="2178"/>
                  </a:moveTo>
                  <a:lnTo>
                    <a:pt x="40516" y="2178"/>
                  </a:lnTo>
                  <a:cubicBezTo>
                    <a:pt x="39923" y="8772"/>
                    <a:pt x="39235" y="21510"/>
                    <a:pt x="41963" y="28128"/>
                  </a:cubicBezTo>
                  <a:cubicBezTo>
                    <a:pt x="40610" y="31141"/>
                    <a:pt x="32474" y="48291"/>
                    <a:pt x="22179" y="48410"/>
                  </a:cubicBezTo>
                  <a:lnTo>
                    <a:pt x="22085" y="48410"/>
                  </a:lnTo>
                  <a:cubicBezTo>
                    <a:pt x="12834" y="48410"/>
                    <a:pt x="3013" y="31805"/>
                    <a:pt x="1376" y="28911"/>
                  </a:cubicBezTo>
                  <a:cubicBezTo>
                    <a:pt x="2657" y="24641"/>
                    <a:pt x="5077" y="14560"/>
                    <a:pt x="2705" y="4906"/>
                  </a:cubicBezTo>
                  <a:lnTo>
                    <a:pt x="2705" y="4906"/>
                  </a:lnTo>
                  <a:cubicBezTo>
                    <a:pt x="4840" y="5997"/>
                    <a:pt x="6880" y="6779"/>
                    <a:pt x="8848" y="7230"/>
                  </a:cubicBezTo>
                  <a:cubicBezTo>
                    <a:pt x="13047" y="8203"/>
                    <a:pt x="17364" y="8582"/>
                    <a:pt x="21539" y="8938"/>
                  </a:cubicBezTo>
                  <a:cubicBezTo>
                    <a:pt x="22488" y="9033"/>
                    <a:pt x="23437" y="9104"/>
                    <a:pt x="24386" y="9199"/>
                  </a:cubicBezTo>
                  <a:cubicBezTo>
                    <a:pt x="24658" y="9223"/>
                    <a:pt x="24927" y="9234"/>
                    <a:pt x="25192" y="9234"/>
                  </a:cubicBezTo>
                  <a:cubicBezTo>
                    <a:pt x="26756" y="9234"/>
                    <a:pt x="28201" y="8849"/>
                    <a:pt x="29438" y="8464"/>
                  </a:cubicBezTo>
                  <a:cubicBezTo>
                    <a:pt x="33138" y="7278"/>
                    <a:pt x="36697" y="5261"/>
                    <a:pt x="40516" y="2178"/>
                  </a:cubicBezTo>
                  <a:close/>
                  <a:moveTo>
                    <a:pt x="41349" y="1"/>
                  </a:moveTo>
                  <a:cubicBezTo>
                    <a:pt x="41192" y="1"/>
                    <a:pt x="41037" y="58"/>
                    <a:pt x="40919" y="161"/>
                  </a:cubicBezTo>
                  <a:lnTo>
                    <a:pt x="40800" y="256"/>
                  </a:lnTo>
                  <a:cubicBezTo>
                    <a:pt x="40729" y="304"/>
                    <a:pt x="40658" y="375"/>
                    <a:pt x="40587" y="446"/>
                  </a:cubicBezTo>
                  <a:cubicBezTo>
                    <a:pt x="36531" y="3838"/>
                    <a:pt x="32854" y="5973"/>
                    <a:pt x="29035" y="7206"/>
                  </a:cubicBezTo>
                  <a:cubicBezTo>
                    <a:pt x="27912" y="7574"/>
                    <a:pt x="26597" y="7923"/>
                    <a:pt x="25194" y="7923"/>
                  </a:cubicBezTo>
                  <a:cubicBezTo>
                    <a:pt x="24966" y="7923"/>
                    <a:pt x="24736" y="7914"/>
                    <a:pt x="24504" y="7894"/>
                  </a:cubicBezTo>
                  <a:cubicBezTo>
                    <a:pt x="23555" y="7799"/>
                    <a:pt x="22606" y="7728"/>
                    <a:pt x="21658" y="7633"/>
                  </a:cubicBezTo>
                  <a:cubicBezTo>
                    <a:pt x="17530" y="7278"/>
                    <a:pt x="13237" y="6898"/>
                    <a:pt x="9133" y="5949"/>
                  </a:cubicBezTo>
                  <a:cubicBezTo>
                    <a:pt x="6903" y="5427"/>
                    <a:pt x="4697" y="4550"/>
                    <a:pt x="2183" y="3150"/>
                  </a:cubicBezTo>
                  <a:cubicBezTo>
                    <a:pt x="2135" y="3126"/>
                    <a:pt x="2064" y="3103"/>
                    <a:pt x="2017" y="3055"/>
                  </a:cubicBezTo>
                  <a:cubicBezTo>
                    <a:pt x="1912" y="2992"/>
                    <a:pt x="1798" y="2962"/>
                    <a:pt x="1684" y="2962"/>
                  </a:cubicBezTo>
                  <a:cubicBezTo>
                    <a:pt x="1542" y="2962"/>
                    <a:pt x="1401" y="3010"/>
                    <a:pt x="1282" y="3103"/>
                  </a:cubicBezTo>
                  <a:cubicBezTo>
                    <a:pt x="1068" y="3269"/>
                    <a:pt x="973" y="3553"/>
                    <a:pt x="1044" y="3814"/>
                  </a:cubicBezTo>
                  <a:cubicBezTo>
                    <a:pt x="4033" y="13730"/>
                    <a:pt x="1329" y="24594"/>
                    <a:pt x="48" y="28816"/>
                  </a:cubicBezTo>
                  <a:cubicBezTo>
                    <a:pt x="1" y="28982"/>
                    <a:pt x="1" y="29148"/>
                    <a:pt x="95" y="29314"/>
                  </a:cubicBezTo>
                  <a:cubicBezTo>
                    <a:pt x="1993" y="32730"/>
                    <a:pt x="12003" y="49714"/>
                    <a:pt x="22085" y="49714"/>
                  </a:cubicBezTo>
                  <a:lnTo>
                    <a:pt x="22179" y="49714"/>
                  </a:lnTo>
                  <a:cubicBezTo>
                    <a:pt x="33423" y="49596"/>
                    <a:pt x="41725" y="31924"/>
                    <a:pt x="43267" y="28389"/>
                  </a:cubicBezTo>
                  <a:cubicBezTo>
                    <a:pt x="43338" y="28223"/>
                    <a:pt x="43338" y="28033"/>
                    <a:pt x="43267" y="27867"/>
                  </a:cubicBezTo>
                  <a:cubicBezTo>
                    <a:pt x="40207" y="20870"/>
                    <a:pt x="41512" y="5332"/>
                    <a:pt x="41986" y="731"/>
                  </a:cubicBezTo>
                  <a:cubicBezTo>
                    <a:pt x="42010" y="470"/>
                    <a:pt x="41868" y="209"/>
                    <a:pt x="41630" y="66"/>
                  </a:cubicBezTo>
                  <a:cubicBezTo>
                    <a:pt x="41541" y="22"/>
                    <a:pt x="41445" y="1"/>
                    <a:pt x="413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8"/>
            <p:cNvSpPr/>
            <p:nvPr/>
          </p:nvSpPr>
          <p:spPr>
            <a:xfrm>
              <a:off x="4268400" y="3182875"/>
              <a:ext cx="51025" cy="59500"/>
            </a:xfrm>
            <a:custGeom>
              <a:avLst/>
              <a:gdLst/>
              <a:ahLst/>
              <a:cxnLst/>
              <a:rect l="l" t="t" r="r" b="b"/>
              <a:pathLst>
                <a:path w="2041" h="2380" extrusionOk="0">
                  <a:moveTo>
                    <a:pt x="763" y="0"/>
                  </a:moveTo>
                  <a:cubicBezTo>
                    <a:pt x="675" y="0"/>
                    <a:pt x="585" y="18"/>
                    <a:pt x="498" y="55"/>
                  </a:cubicBezTo>
                  <a:cubicBezTo>
                    <a:pt x="166" y="198"/>
                    <a:pt x="0" y="577"/>
                    <a:pt x="166" y="909"/>
                  </a:cubicBezTo>
                  <a:cubicBezTo>
                    <a:pt x="332" y="1312"/>
                    <a:pt x="522" y="1692"/>
                    <a:pt x="735" y="2048"/>
                  </a:cubicBezTo>
                  <a:cubicBezTo>
                    <a:pt x="854" y="2261"/>
                    <a:pt x="1068" y="2380"/>
                    <a:pt x="1281" y="2380"/>
                  </a:cubicBezTo>
                  <a:cubicBezTo>
                    <a:pt x="1400" y="2380"/>
                    <a:pt x="1518" y="2332"/>
                    <a:pt x="1613" y="2285"/>
                  </a:cubicBezTo>
                  <a:cubicBezTo>
                    <a:pt x="1922" y="2095"/>
                    <a:pt x="2040" y="1692"/>
                    <a:pt x="1850" y="1384"/>
                  </a:cubicBezTo>
                  <a:cubicBezTo>
                    <a:pt x="1684" y="1075"/>
                    <a:pt x="1518" y="743"/>
                    <a:pt x="1352" y="387"/>
                  </a:cubicBezTo>
                  <a:cubicBezTo>
                    <a:pt x="1247" y="142"/>
                    <a:pt x="1013" y="0"/>
                    <a:pt x="7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8"/>
            <p:cNvSpPr/>
            <p:nvPr/>
          </p:nvSpPr>
          <p:spPr>
            <a:xfrm>
              <a:off x="4236375" y="2448150"/>
              <a:ext cx="40350" cy="80225"/>
            </a:xfrm>
            <a:custGeom>
              <a:avLst/>
              <a:gdLst/>
              <a:ahLst/>
              <a:cxnLst/>
              <a:rect l="l" t="t" r="r" b="b"/>
              <a:pathLst>
                <a:path w="1614" h="3209" extrusionOk="0">
                  <a:moveTo>
                    <a:pt x="906" y="1"/>
                  </a:moveTo>
                  <a:cubicBezTo>
                    <a:pt x="586" y="1"/>
                    <a:pt x="305" y="227"/>
                    <a:pt x="261" y="552"/>
                  </a:cubicBezTo>
                  <a:cubicBezTo>
                    <a:pt x="261" y="552"/>
                    <a:pt x="166" y="1264"/>
                    <a:pt x="48" y="2497"/>
                  </a:cubicBezTo>
                  <a:cubicBezTo>
                    <a:pt x="0" y="2853"/>
                    <a:pt x="261" y="3185"/>
                    <a:pt x="641" y="3209"/>
                  </a:cubicBezTo>
                  <a:lnTo>
                    <a:pt x="688" y="3209"/>
                  </a:lnTo>
                  <a:cubicBezTo>
                    <a:pt x="1020" y="3209"/>
                    <a:pt x="1305" y="2972"/>
                    <a:pt x="1352" y="2640"/>
                  </a:cubicBezTo>
                  <a:cubicBezTo>
                    <a:pt x="1471" y="1430"/>
                    <a:pt x="1566" y="742"/>
                    <a:pt x="1566" y="742"/>
                  </a:cubicBezTo>
                  <a:cubicBezTo>
                    <a:pt x="1613" y="362"/>
                    <a:pt x="1352" y="54"/>
                    <a:pt x="996" y="7"/>
                  </a:cubicBezTo>
                  <a:cubicBezTo>
                    <a:pt x="966" y="3"/>
                    <a:pt x="936" y="1"/>
                    <a:pt x="9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8"/>
            <p:cNvSpPr/>
            <p:nvPr/>
          </p:nvSpPr>
          <p:spPr>
            <a:xfrm>
              <a:off x="2859975" y="712025"/>
              <a:ext cx="1541275" cy="1472400"/>
            </a:xfrm>
            <a:custGeom>
              <a:avLst/>
              <a:gdLst/>
              <a:ahLst/>
              <a:cxnLst/>
              <a:rect l="l" t="t" r="r" b="b"/>
              <a:pathLst>
                <a:path w="61651" h="58896" extrusionOk="0">
                  <a:moveTo>
                    <a:pt x="47121" y="14502"/>
                  </a:moveTo>
                  <a:cubicBezTo>
                    <a:pt x="49283" y="14502"/>
                    <a:pt x="50929" y="15344"/>
                    <a:pt x="50929" y="15344"/>
                  </a:cubicBezTo>
                  <a:cubicBezTo>
                    <a:pt x="49362" y="21043"/>
                    <a:pt x="45313" y="22181"/>
                    <a:pt x="42329" y="22181"/>
                  </a:cubicBezTo>
                  <a:cubicBezTo>
                    <a:pt x="40345" y="22181"/>
                    <a:pt x="38831" y="21678"/>
                    <a:pt x="38831" y="21678"/>
                  </a:cubicBezTo>
                  <a:cubicBezTo>
                    <a:pt x="40937" y="15809"/>
                    <a:pt x="44429" y="14502"/>
                    <a:pt x="47121" y="14502"/>
                  </a:cubicBezTo>
                  <a:close/>
                  <a:moveTo>
                    <a:pt x="18498" y="30490"/>
                  </a:moveTo>
                  <a:cubicBezTo>
                    <a:pt x="20657" y="30490"/>
                    <a:pt x="22298" y="31332"/>
                    <a:pt x="22298" y="31332"/>
                  </a:cubicBezTo>
                  <a:cubicBezTo>
                    <a:pt x="20731" y="37031"/>
                    <a:pt x="16682" y="38169"/>
                    <a:pt x="13698" y="38169"/>
                  </a:cubicBezTo>
                  <a:cubicBezTo>
                    <a:pt x="11714" y="38169"/>
                    <a:pt x="10200" y="37666"/>
                    <a:pt x="10200" y="37666"/>
                  </a:cubicBezTo>
                  <a:cubicBezTo>
                    <a:pt x="12319" y="31797"/>
                    <a:pt x="15810" y="30490"/>
                    <a:pt x="18498" y="30490"/>
                  </a:cubicBezTo>
                  <a:close/>
                  <a:moveTo>
                    <a:pt x="39083" y="0"/>
                  </a:moveTo>
                  <a:cubicBezTo>
                    <a:pt x="33651" y="0"/>
                    <a:pt x="28351" y="1305"/>
                    <a:pt x="23176" y="3508"/>
                  </a:cubicBezTo>
                  <a:cubicBezTo>
                    <a:pt x="18337" y="5548"/>
                    <a:pt x="13830" y="8276"/>
                    <a:pt x="9939" y="11905"/>
                  </a:cubicBezTo>
                  <a:cubicBezTo>
                    <a:pt x="6571" y="15036"/>
                    <a:pt x="3819" y="18689"/>
                    <a:pt x="1708" y="22793"/>
                  </a:cubicBezTo>
                  <a:cubicBezTo>
                    <a:pt x="427" y="25331"/>
                    <a:pt x="166" y="28130"/>
                    <a:pt x="48" y="30905"/>
                  </a:cubicBezTo>
                  <a:cubicBezTo>
                    <a:pt x="0" y="32376"/>
                    <a:pt x="143" y="33847"/>
                    <a:pt x="285" y="35317"/>
                  </a:cubicBezTo>
                  <a:cubicBezTo>
                    <a:pt x="475" y="37286"/>
                    <a:pt x="1068" y="39089"/>
                    <a:pt x="2254" y="40726"/>
                  </a:cubicBezTo>
                  <a:cubicBezTo>
                    <a:pt x="3203" y="42054"/>
                    <a:pt x="4057" y="43430"/>
                    <a:pt x="4958" y="44782"/>
                  </a:cubicBezTo>
                  <a:cubicBezTo>
                    <a:pt x="5172" y="45090"/>
                    <a:pt x="5385" y="45399"/>
                    <a:pt x="5551" y="45707"/>
                  </a:cubicBezTo>
                  <a:cubicBezTo>
                    <a:pt x="5788" y="46181"/>
                    <a:pt x="6144" y="46751"/>
                    <a:pt x="5622" y="47154"/>
                  </a:cubicBezTo>
                  <a:cubicBezTo>
                    <a:pt x="5409" y="47302"/>
                    <a:pt x="5082" y="47325"/>
                    <a:pt x="4751" y="47325"/>
                  </a:cubicBezTo>
                  <a:cubicBezTo>
                    <a:pt x="4604" y="47325"/>
                    <a:pt x="4456" y="47320"/>
                    <a:pt x="4318" y="47320"/>
                  </a:cubicBezTo>
                  <a:cubicBezTo>
                    <a:pt x="3962" y="47320"/>
                    <a:pt x="3606" y="47154"/>
                    <a:pt x="3226" y="47154"/>
                  </a:cubicBezTo>
                  <a:cubicBezTo>
                    <a:pt x="3204" y="47153"/>
                    <a:pt x="3182" y="47153"/>
                    <a:pt x="3160" y="47153"/>
                  </a:cubicBezTo>
                  <a:cubicBezTo>
                    <a:pt x="2178" y="47153"/>
                    <a:pt x="1537" y="47673"/>
                    <a:pt x="1281" y="48625"/>
                  </a:cubicBezTo>
                  <a:cubicBezTo>
                    <a:pt x="831" y="50261"/>
                    <a:pt x="1258" y="51471"/>
                    <a:pt x="2657" y="52444"/>
                  </a:cubicBezTo>
                  <a:cubicBezTo>
                    <a:pt x="4665" y="53812"/>
                    <a:pt x="6940" y="54133"/>
                    <a:pt x="9233" y="54133"/>
                  </a:cubicBezTo>
                  <a:cubicBezTo>
                    <a:pt x="9405" y="54133"/>
                    <a:pt x="9577" y="54131"/>
                    <a:pt x="9750" y="54128"/>
                  </a:cubicBezTo>
                  <a:cubicBezTo>
                    <a:pt x="9812" y="54127"/>
                    <a:pt x="9874" y="54126"/>
                    <a:pt x="9936" y="54126"/>
                  </a:cubicBezTo>
                  <a:cubicBezTo>
                    <a:pt x="11273" y="54126"/>
                    <a:pt x="12366" y="54380"/>
                    <a:pt x="13545" y="55219"/>
                  </a:cubicBezTo>
                  <a:cubicBezTo>
                    <a:pt x="15846" y="56832"/>
                    <a:pt x="18360" y="58232"/>
                    <a:pt x="21254" y="58635"/>
                  </a:cubicBezTo>
                  <a:cubicBezTo>
                    <a:pt x="22416" y="58825"/>
                    <a:pt x="23603" y="58825"/>
                    <a:pt x="24789" y="58896"/>
                  </a:cubicBezTo>
                  <a:cubicBezTo>
                    <a:pt x="26046" y="55527"/>
                    <a:pt x="27588" y="52539"/>
                    <a:pt x="29722" y="49929"/>
                  </a:cubicBezTo>
                  <a:cubicBezTo>
                    <a:pt x="34894" y="43501"/>
                    <a:pt x="41535" y="39279"/>
                    <a:pt x="49458" y="37073"/>
                  </a:cubicBezTo>
                  <a:cubicBezTo>
                    <a:pt x="51024" y="36646"/>
                    <a:pt x="52637" y="36314"/>
                    <a:pt x="54202" y="35910"/>
                  </a:cubicBezTo>
                  <a:cubicBezTo>
                    <a:pt x="55228" y="35632"/>
                    <a:pt x="56254" y="35521"/>
                    <a:pt x="57279" y="35521"/>
                  </a:cubicBezTo>
                  <a:cubicBezTo>
                    <a:pt x="58436" y="35521"/>
                    <a:pt x="59593" y="35662"/>
                    <a:pt x="60749" y="35863"/>
                  </a:cubicBezTo>
                  <a:cubicBezTo>
                    <a:pt x="61105" y="35910"/>
                    <a:pt x="61390" y="36029"/>
                    <a:pt x="61651" y="36171"/>
                  </a:cubicBezTo>
                  <a:cubicBezTo>
                    <a:pt x="59089" y="23315"/>
                    <a:pt x="51498" y="7777"/>
                    <a:pt x="48059" y="1136"/>
                  </a:cubicBezTo>
                  <a:cubicBezTo>
                    <a:pt x="47893" y="1136"/>
                    <a:pt x="47703" y="1112"/>
                    <a:pt x="47466" y="1064"/>
                  </a:cubicBezTo>
                  <a:cubicBezTo>
                    <a:pt x="44637" y="337"/>
                    <a:pt x="41843" y="0"/>
                    <a:pt x="390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8"/>
            <p:cNvSpPr/>
            <p:nvPr/>
          </p:nvSpPr>
          <p:spPr>
            <a:xfrm>
              <a:off x="2849300" y="701000"/>
              <a:ext cx="1566775" cy="1494700"/>
            </a:xfrm>
            <a:custGeom>
              <a:avLst/>
              <a:gdLst/>
              <a:ahLst/>
              <a:cxnLst/>
              <a:rect l="l" t="t" r="r" b="b"/>
              <a:pathLst>
                <a:path w="62671" h="59788" extrusionOk="0">
                  <a:moveTo>
                    <a:pt x="47549" y="15376"/>
                  </a:moveTo>
                  <a:cubicBezTo>
                    <a:pt x="49042" y="15376"/>
                    <a:pt x="50283" y="15793"/>
                    <a:pt x="50834" y="16023"/>
                  </a:cubicBezTo>
                  <a:cubicBezTo>
                    <a:pt x="50099" y="18490"/>
                    <a:pt x="48770" y="20245"/>
                    <a:pt x="46920" y="21241"/>
                  </a:cubicBezTo>
                  <a:cubicBezTo>
                    <a:pt x="45544" y="21976"/>
                    <a:pt x="44050" y="22196"/>
                    <a:pt x="42757" y="22196"/>
                  </a:cubicBezTo>
                  <a:cubicBezTo>
                    <a:pt x="41464" y="22196"/>
                    <a:pt x="40373" y="21976"/>
                    <a:pt x="39804" y="21834"/>
                  </a:cubicBezTo>
                  <a:cubicBezTo>
                    <a:pt x="41014" y="18727"/>
                    <a:pt x="42721" y="16734"/>
                    <a:pt x="44927" y="15857"/>
                  </a:cubicBezTo>
                  <a:cubicBezTo>
                    <a:pt x="45829" y="15503"/>
                    <a:pt x="46727" y="15376"/>
                    <a:pt x="47549" y="15376"/>
                  </a:cubicBezTo>
                  <a:close/>
                  <a:moveTo>
                    <a:pt x="47570" y="14525"/>
                  </a:moveTo>
                  <a:cubicBezTo>
                    <a:pt x="46653" y="14525"/>
                    <a:pt x="45644" y="14669"/>
                    <a:pt x="44619" y="15074"/>
                  </a:cubicBezTo>
                  <a:cubicBezTo>
                    <a:pt x="42081" y="16070"/>
                    <a:pt x="40136" y="18395"/>
                    <a:pt x="38855" y="21976"/>
                  </a:cubicBezTo>
                  <a:lnTo>
                    <a:pt x="38713" y="22380"/>
                  </a:lnTo>
                  <a:lnTo>
                    <a:pt x="39116" y="22522"/>
                  </a:lnTo>
                  <a:cubicBezTo>
                    <a:pt x="39211" y="22546"/>
                    <a:pt x="40753" y="23044"/>
                    <a:pt x="42745" y="23044"/>
                  </a:cubicBezTo>
                  <a:cubicBezTo>
                    <a:pt x="44145" y="23044"/>
                    <a:pt x="45781" y="22807"/>
                    <a:pt x="47300" y="22000"/>
                  </a:cubicBezTo>
                  <a:cubicBezTo>
                    <a:pt x="49458" y="20838"/>
                    <a:pt x="50953" y="18798"/>
                    <a:pt x="51759" y="15904"/>
                  </a:cubicBezTo>
                  <a:lnTo>
                    <a:pt x="51854" y="15572"/>
                  </a:lnTo>
                  <a:lnTo>
                    <a:pt x="51546" y="15406"/>
                  </a:lnTo>
                  <a:cubicBezTo>
                    <a:pt x="51445" y="15356"/>
                    <a:pt x="49772" y="14525"/>
                    <a:pt x="47570" y="14525"/>
                  </a:cubicBezTo>
                  <a:close/>
                  <a:moveTo>
                    <a:pt x="18927" y="31354"/>
                  </a:moveTo>
                  <a:cubicBezTo>
                    <a:pt x="20422" y="31354"/>
                    <a:pt x="21660" y="31781"/>
                    <a:pt x="22227" y="32010"/>
                  </a:cubicBezTo>
                  <a:cubicBezTo>
                    <a:pt x="21468" y="34477"/>
                    <a:pt x="20163" y="36233"/>
                    <a:pt x="18289" y="37229"/>
                  </a:cubicBezTo>
                  <a:cubicBezTo>
                    <a:pt x="16913" y="37964"/>
                    <a:pt x="15425" y="38184"/>
                    <a:pt x="14138" y="38184"/>
                  </a:cubicBezTo>
                  <a:cubicBezTo>
                    <a:pt x="12851" y="38184"/>
                    <a:pt x="11766" y="37964"/>
                    <a:pt x="11197" y="37822"/>
                  </a:cubicBezTo>
                  <a:cubicBezTo>
                    <a:pt x="12383" y="34715"/>
                    <a:pt x="14114" y="32698"/>
                    <a:pt x="16297" y="31844"/>
                  </a:cubicBezTo>
                  <a:cubicBezTo>
                    <a:pt x="17205" y="31483"/>
                    <a:pt x="18105" y="31354"/>
                    <a:pt x="18927" y="31354"/>
                  </a:cubicBezTo>
                  <a:close/>
                  <a:moveTo>
                    <a:pt x="18936" y="30494"/>
                  </a:moveTo>
                  <a:cubicBezTo>
                    <a:pt x="18026" y="30494"/>
                    <a:pt x="17027" y="30637"/>
                    <a:pt x="16012" y="31038"/>
                  </a:cubicBezTo>
                  <a:cubicBezTo>
                    <a:pt x="13474" y="32034"/>
                    <a:pt x="11529" y="34359"/>
                    <a:pt x="10224" y="37964"/>
                  </a:cubicBezTo>
                  <a:lnTo>
                    <a:pt x="10082" y="38368"/>
                  </a:lnTo>
                  <a:lnTo>
                    <a:pt x="10485" y="38510"/>
                  </a:lnTo>
                  <a:cubicBezTo>
                    <a:pt x="10604" y="38534"/>
                    <a:pt x="12122" y="39032"/>
                    <a:pt x="14138" y="39032"/>
                  </a:cubicBezTo>
                  <a:cubicBezTo>
                    <a:pt x="15537" y="39032"/>
                    <a:pt x="17151" y="38795"/>
                    <a:pt x="18692" y="37964"/>
                  </a:cubicBezTo>
                  <a:cubicBezTo>
                    <a:pt x="20851" y="36826"/>
                    <a:pt x="22345" y="34786"/>
                    <a:pt x="23152" y="31892"/>
                  </a:cubicBezTo>
                  <a:lnTo>
                    <a:pt x="23247" y="31560"/>
                  </a:lnTo>
                  <a:lnTo>
                    <a:pt x="22938" y="31394"/>
                  </a:lnTo>
                  <a:cubicBezTo>
                    <a:pt x="22837" y="31343"/>
                    <a:pt x="21151" y="30494"/>
                    <a:pt x="18936" y="30494"/>
                  </a:cubicBezTo>
                  <a:close/>
                  <a:moveTo>
                    <a:pt x="39486" y="855"/>
                  </a:moveTo>
                  <a:cubicBezTo>
                    <a:pt x="42289" y="855"/>
                    <a:pt x="45052" y="1208"/>
                    <a:pt x="47798" y="1909"/>
                  </a:cubicBezTo>
                  <a:cubicBezTo>
                    <a:pt x="47940" y="1932"/>
                    <a:pt x="48082" y="1980"/>
                    <a:pt x="48201" y="1980"/>
                  </a:cubicBezTo>
                  <a:cubicBezTo>
                    <a:pt x="51427" y="8195"/>
                    <a:pt x="58828" y="23329"/>
                    <a:pt x="61508" y="35924"/>
                  </a:cubicBezTo>
                  <a:cubicBezTo>
                    <a:pt x="61437" y="35924"/>
                    <a:pt x="61342" y="35901"/>
                    <a:pt x="61271" y="35877"/>
                  </a:cubicBezTo>
                  <a:cubicBezTo>
                    <a:pt x="60236" y="35704"/>
                    <a:pt x="59016" y="35539"/>
                    <a:pt x="57711" y="35539"/>
                  </a:cubicBezTo>
                  <a:cubicBezTo>
                    <a:pt x="56681" y="35539"/>
                    <a:pt x="55598" y="35642"/>
                    <a:pt x="54511" y="35924"/>
                  </a:cubicBezTo>
                  <a:cubicBezTo>
                    <a:pt x="53823" y="36114"/>
                    <a:pt x="53135" y="36280"/>
                    <a:pt x="52423" y="36446"/>
                  </a:cubicBezTo>
                  <a:cubicBezTo>
                    <a:pt x="51546" y="36660"/>
                    <a:pt x="50644" y="36873"/>
                    <a:pt x="49790" y="37110"/>
                  </a:cubicBezTo>
                  <a:cubicBezTo>
                    <a:pt x="41654" y="39364"/>
                    <a:pt x="34917" y="43752"/>
                    <a:pt x="29817" y="50086"/>
                  </a:cubicBezTo>
                  <a:cubicBezTo>
                    <a:pt x="27849" y="52505"/>
                    <a:pt x="26307" y="55328"/>
                    <a:pt x="24931" y="58886"/>
                  </a:cubicBezTo>
                  <a:cubicBezTo>
                    <a:pt x="24670" y="58886"/>
                    <a:pt x="24409" y="58862"/>
                    <a:pt x="24148" y="58862"/>
                  </a:cubicBezTo>
                  <a:cubicBezTo>
                    <a:pt x="23342" y="58815"/>
                    <a:pt x="22511" y="58768"/>
                    <a:pt x="21729" y="58673"/>
                  </a:cubicBezTo>
                  <a:cubicBezTo>
                    <a:pt x="19333" y="58317"/>
                    <a:pt x="17032" y="57273"/>
                    <a:pt x="14209" y="55304"/>
                  </a:cubicBezTo>
                  <a:cubicBezTo>
                    <a:pt x="13047" y="54498"/>
                    <a:pt x="11885" y="54142"/>
                    <a:pt x="10366" y="54142"/>
                  </a:cubicBezTo>
                  <a:lnTo>
                    <a:pt x="10177" y="54142"/>
                  </a:lnTo>
                  <a:cubicBezTo>
                    <a:pt x="10048" y="54143"/>
                    <a:pt x="9918" y="54144"/>
                    <a:pt x="9787" y="54144"/>
                  </a:cubicBezTo>
                  <a:cubicBezTo>
                    <a:pt x="7699" y="54144"/>
                    <a:pt x="5354" y="53935"/>
                    <a:pt x="3345" y="52529"/>
                  </a:cubicBezTo>
                  <a:cubicBezTo>
                    <a:pt x="2088" y="51675"/>
                    <a:pt x="1708" y="50655"/>
                    <a:pt x="2112" y="49184"/>
                  </a:cubicBezTo>
                  <a:cubicBezTo>
                    <a:pt x="2342" y="48402"/>
                    <a:pt x="2818" y="48021"/>
                    <a:pt x="3583" y="48021"/>
                  </a:cubicBezTo>
                  <a:cubicBezTo>
                    <a:pt x="3606" y="48021"/>
                    <a:pt x="3630" y="48021"/>
                    <a:pt x="3653" y="48022"/>
                  </a:cubicBezTo>
                  <a:cubicBezTo>
                    <a:pt x="3796" y="48022"/>
                    <a:pt x="3938" y="48046"/>
                    <a:pt x="4104" y="48093"/>
                  </a:cubicBezTo>
                  <a:cubicBezTo>
                    <a:pt x="4294" y="48141"/>
                    <a:pt x="4507" y="48188"/>
                    <a:pt x="4745" y="48188"/>
                  </a:cubicBezTo>
                  <a:lnTo>
                    <a:pt x="4958" y="48188"/>
                  </a:lnTo>
                  <a:cubicBezTo>
                    <a:pt x="5022" y="48188"/>
                    <a:pt x="5088" y="48189"/>
                    <a:pt x="5155" y="48189"/>
                  </a:cubicBezTo>
                  <a:cubicBezTo>
                    <a:pt x="5555" y="48189"/>
                    <a:pt x="5985" y="48171"/>
                    <a:pt x="6310" y="47927"/>
                  </a:cubicBezTo>
                  <a:cubicBezTo>
                    <a:pt x="7069" y="47334"/>
                    <a:pt x="6642" y="46504"/>
                    <a:pt x="6405" y="46077"/>
                  </a:cubicBezTo>
                  <a:lnTo>
                    <a:pt x="6358" y="45958"/>
                  </a:lnTo>
                  <a:cubicBezTo>
                    <a:pt x="6239" y="45697"/>
                    <a:pt x="6073" y="45460"/>
                    <a:pt x="5907" y="45223"/>
                  </a:cubicBezTo>
                  <a:lnTo>
                    <a:pt x="5741" y="44986"/>
                  </a:lnTo>
                  <a:cubicBezTo>
                    <a:pt x="5480" y="44582"/>
                    <a:pt x="5195" y="44179"/>
                    <a:pt x="4934" y="43752"/>
                  </a:cubicBezTo>
                  <a:cubicBezTo>
                    <a:pt x="4318" y="42827"/>
                    <a:pt x="3677" y="41855"/>
                    <a:pt x="3013" y="40929"/>
                  </a:cubicBezTo>
                  <a:cubicBezTo>
                    <a:pt x="1946" y="39411"/>
                    <a:pt x="1329" y="37703"/>
                    <a:pt x="1139" y="35711"/>
                  </a:cubicBezTo>
                  <a:lnTo>
                    <a:pt x="1115" y="35569"/>
                  </a:lnTo>
                  <a:cubicBezTo>
                    <a:pt x="973" y="34193"/>
                    <a:pt x="854" y="32769"/>
                    <a:pt x="902" y="31370"/>
                  </a:cubicBezTo>
                  <a:cubicBezTo>
                    <a:pt x="997" y="28856"/>
                    <a:pt x="1210" y="25985"/>
                    <a:pt x="2515" y="23447"/>
                  </a:cubicBezTo>
                  <a:cubicBezTo>
                    <a:pt x="4626" y="19367"/>
                    <a:pt x="7354" y="15738"/>
                    <a:pt x="10651" y="12654"/>
                  </a:cubicBezTo>
                  <a:cubicBezTo>
                    <a:pt x="14257" y="9310"/>
                    <a:pt x="18669" y="6487"/>
                    <a:pt x="23769" y="4328"/>
                  </a:cubicBezTo>
                  <a:cubicBezTo>
                    <a:pt x="29221" y="2007"/>
                    <a:pt x="34418" y="855"/>
                    <a:pt x="39486" y="855"/>
                  </a:cubicBezTo>
                  <a:close/>
                  <a:moveTo>
                    <a:pt x="39505" y="0"/>
                  </a:moveTo>
                  <a:cubicBezTo>
                    <a:pt x="34321" y="0"/>
                    <a:pt x="29012" y="1178"/>
                    <a:pt x="23437" y="3545"/>
                  </a:cubicBezTo>
                  <a:cubicBezTo>
                    <a:pt x="18242" y="5751"/>
                    <a:pt x="13735" y="8622"/>
                    <a:pt x="10082" y="12037"/>
                  </a:cubicBezTo>
                  <a:cubicBezTo>
                    <a:pt x="6713" y="15169"/>
                    <a:pt x="3914" y="18893"/>
                    <a:pt x="1779" y="23044"/>
                  </a:cubicBezTo>
                  <a:cubicBezTo>
                    <a:pt x="380" y="25748"/>
                    <a:pt x="166" y="28737"/>
                    <a:pt x="48" y="31346"/>
                  </a:cubicBezTo>
                  <a:cubicBezTo>
                    <a:pt x="0" y="32793"/>
                    <a:pt x="143" y="34240"/>
                    <a:pt x="261" y="35663"/>
                  </a:cubicBezTo>
                  <a:lnTo>
                    <a:pt x="285" y="35782"/>
                  </a:lnTo>
                  <a:cubicBezTo>
                    <a:pt x="499" y="37917"/>
                    <a:pt x="1186" y="39815"/>
                    <a:pt x="2325" y="41404"/>
                  </a:cubicBezTo>
                  <a:cubicBezTo>
                    <a:pt x="2989" y="42329"/>
                    <a:pt x="3606" y="43302"/>
                    <a:pt x="4223" y="44227"/>
                  </a:cubicBezTo>
                  <a:cubicBezTo>
                    <a:pt x="4507" y="44630"/>
                    <a:pt x="4768" y="45057"/>
                    <a:pt x="5029" y="45460"/>
                  </a:cubicBezTo>
                  <a:lnTo>
                    <a:pt x="5195" y="45697"/>
                  </a:lnTo>
                  <a:cubicBezTo>
                    <a:pt x="5361" y="45935"/>
                    <a:pt x="5504" y="46124"/>
                    <a:pt x="5599" y="46338"/>
                  </a:cubicBezTo>
                  <a:lnTo>
                    <a:pt x="5670" y="46456"/>
                  </a:lnTo>
                  <a:cubicBezTo>
                    <a:pt x="5954" y="47002"/>
                    <a:pt x="5954" y="47144"/>
                    <a:pt x="5788" y="47239"/>
                  </a:cubicBezTo>
                  <a:cubicBezTo>
                    <a:pt x="5690" y="47321"/>
                    <a:pt x="5478" y="47346"/>
                    <a:pt x="5255" y="47346"/>
                  </a:cubicBezTo>
                  <a:cubicBezTo>
                    <a:pt x="5155" y="47346"/>
                    <a:pt x="5053" y="47341"/>
                    <a:pt x="4958" y="47334"/>
                  </a:cubicBezTo>
                  <a:lnTo>
                    <a:pt x="4745" y="47334"/>
                  </a:lnTo>
                  <a:cubicBezTo>
                    <a:pt x="4602" y="47334"/>
                    <a:pt x="4460" y="47310"/>
                    <a:pt x="4294" y="47263"/>
                  </a:cubicBezTo>
                  <a:cubicBezTo>
                    <a:pt x="4104" y="47215"/>
                    <a:pt x="3891" y="47168"/>
                    <a:pt x="3677" y="47168"/>
                  </a:cubicBezTo>
                  <a:cubicBezTo>
                    <a:pt x="3654" y="47168"/>
                    <a:pt x="3631" y="47167"/>
                    <a:pt x="3608" y="47167"/>
                  </a:cubicBezTo>
                  <a:cubicBezTo>
                    <a:pt x="2390" y="47167"/>
                    <a:pt x="1608" y="47783"/>
                    <a:pt x="1305" y="48947"/>
                  </a:cubicBezTo>
                  <a:cubicBezTo>
                    <a:pt x="807" y="50797"/>
                    <a:pt x="1281" y="52149"/>
                    <a:pt x="2847" y="53241"/>
                  </a:cubicBezTo>
                  <a:cubicBezTo>
                    <a:pt x="5093" y="54768"/>
                    <a:pt x="7615" y="54998"/>
                    <a:pt x="9830" y="54998"/>
                  </a:cubicBezTo>
                  <a:cubicBezTo>
                    <a:pt x="9955" y="54998"/>
                    <a:pt x="10078" y="54997"/>
                    <a:pt x="10200" y="54996"/>
                  </a:cubicBezTo>
                  <a:cubicBezTo>
                    <a:pt x="10255" y="54995"/>
                    <a:pt x="10310" y="54995"/>
                    <a:pt x="10364" y="54995"/>
                  </a:cubicBezTo>
                  <a:cubicBezTo>
                    <a:pt x="11725" y="54995"/>
                    <a:pt x="12707" y="55285"/>
                    <a:pt x="13711" y="55992"/>
                  </a:cubicBezTo>
                  <a:cubicBezTo>
                    <a:pt x="15680" y="57392"/>
                    <a:pt x="18360" y="59028"/>
                    <a:pt x="21610" y="59503"/>
                  </a:cubicBezTo>
                  <a:cubicBezTo>
                    <a:pt x="22440" y="59621"/>
                    <a:pt x="23294" y="59669"/>
                    <a:pt x="24101" y="59693"/>
                  </a:cubicBezTo>
                  <a:cubicBezTo>
                    <a:pt x="24456" y="59716"/>
                    <a:pt x="24812" y="59740"/>
                    <a:pt x="25192" y="59764"/>
                  </a:cubicBezTo>
                  <a:lnTo>
                    <a:pt x="25500" y="59788"/>
                  </a:lnTo>
                  <a:lnTo>
                    <a:pt x="25595" y="59479"/>
                  </a:lnTo>
                  <a:cubicBezTo>
                    <a:pt x="26971" y="55850"/>
                    <a:pt x="28513" y="53051"/>
                    <a:pt x="30482" y="50631"/>
                  </a:cubicBezTo>
                  <a:cubicBezTo>
                    <a:pt x="35463" y="44416"/>
                    <a:pt x="42034" y="40147"/>
                    <a:pt x="50004" y="37941"/>
                  </a:cubicBezTo>
                  <a:cubicBezTo>
                    <a:pt x="50881" y="37703"/>
                    <a:pt x="51759" y="37490"/>
                    <a:pt x="52613" y="37276"/>
                  </a:cubicBezTo>
                  <a:cubicBezTo>
                    <a:pt x="53325" y="37110"/>
                    <a:pt x="54036" y="36944"/>
                    <a:pt x="54724" y="36755"/>
                  </a:cubicBezTo>
                  <a:cubicBezTo>
                    <a:pt x="55732" y="36484"/>
                    <a:pt x="56745" y="36387"/>
                    <a:pt x="57712" y="36387"/>
                  </a:cubicBezTo>
                  <a:cubicBezTo>
                    <a:pt x="58952" y="36387"/>
                    <a:pt x="60119" y="36547"/>
                    <a:pt x="61105" y="36707"/>
                  </a:cubicBezTo>
                  <a:cubicBezTo>
                    <a:pt x="61413" y="36778"/>
                    <a:pt x="61651" y="36849"/>
                    <a:pt x="61864" y="36968"/>
                  </a:cubicBezTo>
                  <a:lnTo>
                    <a:pt x="62671" y="37419"/>
                  </a:lnTo>
                  <a:lnTo>
                    <a:pt x="62505" y="36517"/>
                  </a:lnTo>
                  <a:cubicBezTo>
                    <a:pt x="59895" y="23518"/>
                    <a:pt x="52091" y="7625"/>
                    <a:pt x="48865" y="1387"/>
                  </a:cubicBezTo>
                  <a:lnTo>
                    <a:pt x="48747" y="1150"/>
                  </a:lnTo>
                  <a:lnTo>
                    <a:pt x="48486" y="1150"/>
                  </a:lnTo>
                  <a:cubicBezTo>
                    <a:pt x="48343" y="1150"/>
                    <a:pt x="48177" y="1126"/>
                    <a:pt x="48011" y="1078"/>
                  </a:cubicBezTo>
                  <a:cubicBezTo>
                    <a:pt x="45199" y="360"/>
                    <a:pt x="42371" y="0"/>
                    <a:pt x="39505" y="0"/>
                  </a:cubicBezTo>
                  <a:close/>
                </a:path>
              </a:pathLst>
            </a:custGeom>
            <a:solidFill>
              <a:srgbClr val="0000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8"/>
            <p:cNvSpPr/>
            <p:nvPr/>
          </p:nvSpPr>
          <p:spPr>
            <a:xfrm>
              <a:off x="1952050" y="3168000"/>
              <a:ext cx="3685650" cy="2269750"/>
            </a:xfrm>
            <a:custGeom>
              <a:avLst/>
              <a:gdLst/>
              <a:ahLst/>
              <a:cxnLst/>
              <a:rect l="l" t="t" r="r" b="b"/>
              <a:pathLst>
                <a:path w="147426" h="90790" extrusionOk="0">
                  <a:moveTo>
                    <a:pt x="105219" y="1"/>
                  </a:moveTo>
                  <a:cubicBezTo>
                    <a:pt x="98668" y="1"/>
                    <a:pt x="93579" y="840"/>
                    <a:pt x="93579" y="840"/>
                  </a:cubicBezTo>
                  <a:cubicBezTo>
                    <a:pt x="93579" y="840"/>
                    <a:pt x="93532" y="982"/>
                    <a:pt x="93413" y="1243"/>
                  </a:cubicBezTo>
                  <a:cubicBezTo>
                    <a:pt x="92109" y="4208"/>
                    <a:pt x="83830" y="22046"/>
                    <a:pt x="72918" y="22165"/>
                  </a:cubicBezTo>
                  <a:cubicBezTo>
                    <a:pt x="72886" y="22165"/>
                    <a:pt x="72853" y="22166"/>
                    <a:pt x="72820" y="22166"/>
                  </a:cubicBezTo>
                  <a:cubicBezTo>
                    <a:pt x="62912" y="22166"/>
                    <a:pt x="52728" y="4461"/>
                    <a:pt x="51404" y="2121"/>
                  </a:cubicBezTo>
                  <a:cubicBezTo>
                    <a:pt x="51309" y="1931"/>
                    <a:pt x="51261" y="1860"/>
                    <a:pt x="51261" y="1860"/>
                  </a:cubicBezTo>
                  <a:cubicBezTo>
                    <a:pt x="51261" y="1860"/>
                    <a:pt x="46247" y="804"/>
                    <a:pt x="39410" y="804"/>
                  </a:cubicBezTo>
                  <a:cubicBezTo>
                    <a:pt x="31154" y="804"/>
                    <a:pt x="20242" y="2344"/>
                    <a:pt x="12288" y="9142"/>
                  </a:cubicBezTo>
                  <a:cubicBezTo>
                    <a:pt x="2705" y="17373"/>
                    <a:pt x="1" y="71030"/>
                    <a:pt x="1543" y="90149"/>
                  </a:cubicBezTo>
                  <a:lnTo>
                    <a:pt x="1590" y="90789"/>
                  </a:lnTo>
                  <a:lnTo>
                    <a:pt x="2231" y="90789"/>
                  </a:lnTo>
                  <a:cubicBezTo>
                    <a:pt x="2587" y="90789"/>
                    <a:pt x="39543" y="90410"/>
                    <a:pt x="74365" y="90007"/>
                  </a:cubicBezTo>
                  <a:cubicBezTo>
                    <a:pt x="94836" y="89769"/>
                    <a:pt x="111133" y="89556"/>
                    <a:pt x="122851" y="89390"/>
                  </a:cubicBezTo>
                  <a:cubicBezTo>
                    <a:pt x="145172" y="89082"/>
                    <a:pt x="146951" y="89082"/>
                    <a:pt x="147236" y="88773"/>
                  </a:cubicBezTo>
                  <a:lnTo>
                    <a:pt x="147425" y="88583"/>
                  </a:lnTo>
                  <a:lnTo>
                    <a:pt x="147425" y="88299"/>
                  </a:lnTo>
                  <a:cubicBezTo>
                    <a:pt x="147259" y="79641"/>
                    <a:pt x="143938" y="28593"/>
                    <a:pt x="142183" y="22711"/>
                  </a:cubicBezTo>
                  <a:cubicBezTo>
                    <a:pt x="139692" y="14408"/>
                    <a:pt x="132671" y="8146"/>
                    <a:pt x="125436" y="4090"/>
                  </a:cubicBezTo>
                  <a:cubicBezTo>
                    <a:pt x="119609" y="822"/>
                    <a:pt x="111699" y="1"/>
                    <a:pt x="1052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8"/>
            <p:cNvSpPr/>
            <p:nvPr/>
          </p:nvSpPr>
          <p:spPr>
            <a:xfrm>
              <a:off x="1935450" y="3151100"/>
              <a:ext cx="3718850" cy="2303250"/>
            </a:xfrm>
            <a:custGeom>
              <a:avLst/>
              <a:gdLst/>
              <a:ahLst/>
              <a:cxnLst/>
              <a:rect l="l" t="t" r="r" b="b"/>
              <a:pathLst>
                <a:path w="148754" h="92130" extrusionOk="0">
                  <a:moveTo>
                    <a:pt x="105858" y="1342"/>
                  </a:moveTo>
                  <a:cubicBezTo>
                    <a:pt x="112270" y="1342"/>
                    <a:pt x="120090" y="2145"/>
                    <a:pt x="125792" y="5335"/>
                  </a:cubicBezTo>
                  <a:cubicBezTo>
                    <a:pt x="130702" y="8110"/>
                    <a:pt x="139408" y="14159"/>
                    <a:pt x="142207" y="23576"/>
                  </a:cubicBezTo>
                  <a:cubicBezTo>
                    <a:pt x="143962" y="29412"/>
                    <a:pt x="147259" y="80364"/>
                    <a:pt x="147425" y="88927"/>
                  </a:cubicBezTo>
                  <a:cubicBezTo>
                    <a:pt x="146524" y="89093"/>
                    <a:pt x="141851" y="89165"/>
                    <a:pt x="125128" y="89402"/>
                  </a:cubicBezTo>
                  <a:lnTo>
                    <a:pt x="123491" y="89425"/>
                  </a:lnTo>
                  <a:cubicBezTo>
                    <a:pt x="110705" y="89591"/>
                    <a:pt x="93935" y="89805"/>
                    <a:pt x="75029" y="90018"/>
                  </a:cubicBezTo>
                  <a:cubicBezTo>
                    <a:pt x="54962" y="90256"/>
                    <a:pt x="29818" y="90517"/>
                    <a:pt x="4199" y="90801"/>
                  </a:cubicBezTo>
                  <a:lnTo>
                    <a:pt x="2847" y="90801"/>
                  </a:lnTo>
                  <a:lnTo>
                    <a:pt x="2847" y="90778"/>
                  </a:lnTo>
                  <a:cubicBezTo>
                    <a:pt x="1353" y="71872"/>
                    <a:pt x="3962" y="18405"/>
                    <a:pt x="13379" y="10316"/>
                  </a:cubicBezTo>
                  <a:cubicBezTo>
                    <a:pt x="21183" y="3651"/>
                    <a:pt x="32000" y="2156"/>
                    <a:pt x="40160" y="2156"/>
                  </a:cubicBezTo>
                  <a:cubicBezTo>
                    <a:pt x="45900" y="2156"/>
                    <a:pt x="50360" y="2892"/>
                    <a:pt x="51498" y="3105"/>
                  </a:cubicBezTo>
                  <a:cubicBezTo>
                    <a:pt x="53420" y="6521"/>
                    <a:pt x="63406" y="23505"/>
                    <a:pt x="73488" y="23505"/>
                  </a:cubicBezTo>
                  <a:lnTo>
                    <a:pt x="73582" y="23505"/>
                  </a:lnTo>
                  <a:cubicBezTo>
                    <a:pt x="84826" y="23387"/>
                    <a:pt x="93128" y="5715"/>
                    <a:pt x="94670" y="2180"/>
                  </a:cubicBezTo>
                  <a:lnTo>
                    <a:pt x="94718" y="2109"/>
                  </a:lnTo>
                  <a:cubicBezTo>
                    <a:pt x="95961" y="1924"/>
                    <a:pt x="100400" y="1342"/>
                    <a:pt x="105858" y="1342"/>
                  </a:cubicBezTo>
                  <a:close/>
                  <a:moveTo>
                    <a:pt x="105939" y="0"/>
                  </a:moveTo>
                  <a:cubicBezTo>
                    <a:pt x="99561" y="0"/>
                    <a:pt x="94558" y="805"/>
                    <a:pt x="94148" y="875"/>
                  </a:cubicBezTo>
                  <a:cubicBezTo>
                    <a:pt x="93935" y="899"/>
                    <a:pt x="93745" y="1042"/>
                    <a:pt x="93650" y="1255"/>
                  </a:cubicBezTo>
                  <a:lnTo>
                    <a:pt x="93484" y="1658"/>
                  </a:lnTo>
                  <a:cubicBezTo>
                    <a:pt x="92559" y="3746"/>
                    <a:pt x="84233" y="22082"/>
                    <a:pt x="73582" y="22201"/>
                  </a:cubicBezTo>
                  <a:lnTo>
                    <a:pt x="73488" y="22201"/>
                  </a:lnTo>
                  <a:cubicBezTo>
                    <a:pt x="63928" y="22201"/>
                    <a:pt x="53776" y="4481"/>
                    <a:pt x="52637" y="2465"/>
                  </a:cubicBezTo>
                  <a:cubicBezTo>
                    <a:pt x="52566" y="2322"/>
                    <a:pt x="52518" y="2228"/>
                    <a:pt x="52518" y="2228"/>
                  </a:cubicBezTo>
                  <a:cubicBezTo>
                    <a:pt x="52424" y="2038"/>
                    <a:pt x="52258" y="1919"/>
                    <a:pt x="52068" y="1895"/>
                  </a:cubicBezTo>
                  <a:cubicBezTo>
                    <a:pt x="51951" y="1864"/>
                    <a:pt x="46961" y="847"/>
                    <a:pt x="40172" y="847"/>
                  </a:cubicBezTo>
                  <a:cubicBezTo>
                    <a:pt x="31768" y="847"/>
                    <a:pt x="20608" y="2405"/>
                    <a:pt x="12525" y="9320"/>
                  </a:cubicBezTo>
                  <a:cubicBezTo>
                    <a:pt x="2776" y="17694"/>
                    <a:pt x="1" y="71540"/>
                    <a:pt x="1543" y="90872"/>
                  </a:cubicBezTo>
                  <a:lnTo>
                    <a:pt x="1590" y="91513"/>
                  </a:lnTo>
                  <a:cubicBezTo>
                    <a:pt x="1637" y="91845"/>
                    <a:pt x="1922" y="92130"/>
                    <a:pt x="2254" y="92130"/>
                  </a:cubicBezTo>
                  <a:lnTo>
                    <a:pt x="4199" y="92106"/>
                  </a:lnTo>
                  <a:cubicBezTo>
                    <a:pt x="29818" y="91845"/>
                    <a:pt x="54985" y="91560"/>
                    <a:pt x="75053" y="91323"/>
                  </a:cubicBezTo>
                  <a:cubicBezTo>
                    <a:pt x="93959" y="91110"/>
                    <a:pt x="110705" y="90896"/>
                    <a:pt x="123515" y="90730"/>
                  </a:cubicBezTo>
                  <a:lnTo>
                    <a:pt x="125151" y="90706"/>
                  </a:lnTo>
                  <a:cubicBezTo>
                    <a:pt x="147900" y="90398"/>
                    <a:pt x="147900" y="90398"/>
                    <a:pt x="148374" y="89900"/>
                  </a:cubicBezTo>
                  <a:lnTo>
                    <a:pt x="148564" y="89710"/>
                  </a:lnTo>
                  <a:cubicBezTo>
                    <a:pt x="148682" y="89568"/>
                    <a:pt x="148753" y="89402"/>
                    <a:pt x="148753" y="89236"/>
                  </a:cubicBezTo>
                  <a:lnTo>
                    <a:pt x="148730" y="88951"/>
                  </a:lnTo>
                  <a:cubicBezTo>
                    <a:pt x="148564" y="80269"/>
                    <a:pt x="145243" y="29127"/>
                    <a:pt x="143464" y="23197"/>
                  </a:cubicBezTo>
                  <a:cubicBezTo>
                    <a:pt x="141281" y="15891"/>
                    <a:pt x="135233" y="9154"/>
                    <a:pt x="126432" y="4196"/>
                  </a:cubicBezTo>
                  <a:cubicBezTo>
                    <a:pt x="120464" y="846"/>
                    <a:pt x="112479" y="0"/>
                    <a:pt x="1059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8"/>
            <p:cNvSpPr/>
            <p:nvPr/>
          </p:nvSpPr>
          <p:spPr>
            <a:xfrm>
              <a:off x="2375475" y="238100"/>
              <a:ext cx="2109400" cy="2472175"/>
            </a:xfrm>
            <a:custGeom>
              <a:avLst/>
              <a:gdLst/>
              <a:ahLst/>
              <a:cxnLst/>
              <a:rect l="l" t="t" r="r" b="b"/>
              <a:pathLst>
                <a:path w="84376" h="98887" extrusionOk="0">
                  <a:moveTo>
                    <a:pt x="43784" y="0"/>
                  </a:moveTo>
                  <a:cubicBezTo>
                    <a:pt x="41810" y="0"/>
                    <a:pt x="39827" y="250"/>
                    <a:pt x="37835" y="713"/>
                  </a:cubicBezTo>
                  <a:cubicBezTo>
                    <a:pt x="32356" y="1994"/>
                    <a:pt x="27374" y="4532"/>
                    <a:pt x="22772" y="7687"/>
                  </a:cubicBezTo>
                  <a:cubicBezTo>
                    <a:pt x="16581" y="11933"/>
                    <a:pt x="11173" y="17056"/>
                    <a:pt x="6761" y="23200"/>
                  </a:cubicBezTo>
                  <a:cubicBezTo>
                    <a:pt x="4270" y="26663"/>
                    <a:pt x="2444" y="30364"/>
                    <a:pt x="1448" y="34515"/>
                  </a:cubicBezTo>
                  <a:cubicBezTo>
                    <a:pt x="641" y="37788"/>
                    <a:pt x="1" y="41109"/>
                    <a:pt x="783" y="44478"/>
                  </a:cubicBezTo>
                  <a:cubicBezTo>
                    <a:pt x="1827" y="48890"/>
                    <a:pt x="3227" y="53183"/>
                    <a:pt x="5504" y="57121"/>
                  </a:cubicBezTo>
                  <a:cubicBezTo>
                    <a:pt x="7662" y="60798"/>
                    <a:pt x="9797" y="64498"/>
                    <a:pt x="12074" y="68080"/>
                  </a:cubicBezTo>
                  <a:cubicBezTo>
                    <a:pt x="15514" y="73464"/>
                    <a:pt x="18882" y="78944"/>
                    <a:pt x="23271" y="83664"/>
                  </a:cubicBezTo>
                  <a:cubicBezTo>
                    <a:pt x="26259" y="86867"/>
                    <a:pt x="29224" y="90045"/>
                    <a:pt x="32949" y="92417"/>
                  </a:cubicBezTo>
                  <a:cubicBezTo>
                    <a:pt x="33779" y="92939"/>
                    <a:pt x="34633" y="93437"/>
                    <a:pt x="35487" y="93936"/>
                  </a:cubicBezTo>
                  <a:cubicBezTo>
                    <a:pt x="35534" y="93959"/>
                    <a:pt x="35605" y="94007"/>
                    <a:pt x="35677" y="94054"/>
                  </a:cubicBezTo>
                  <a:cubicBezTo>
                    <a:pt x="37906" y="95288"/>
                    <a:pt x="40255" y="96308"/>
                    <a:pt x="42793" y="96901"/>
                  </a:cubicBezTo>
                  <a:cubicBezTo>
                    <a:pt x="47893" y="98087"/>
                    <a:pt x="53064" y="98371"/>
                    <a:pt x="58259" y="98846"/>
                  </a:cubicBezTo>
                  <a:cubicBezTo>
                    <a:pt x="58535" y="98874"/>
                    <a:pt x="58809" y="98887"/>
                    <a:pt x="59082" y="98887"/>
                  </a:cubicBezTo>
                  <a:cubicBezTo>
                    <a:pt x="60425" y="98887"/>
                    <a:pt x="61729" y="98568"/>
                    <a:pt x="63050" y="98134"/>
                  </a:cubicBezTo>
                  <a:cubicBezTo>
                    <a:pt x="67486" y="96711"/>
                    <a:pt x="71281" y="94220"/>
                    <a:pt x="74792" y="91255"/>
                  </a:cubicBezTo>
                  <a:cubicBezTo>
                    <a:pt x="74911" y="91160"/>
                    <a:pt x="75029" y="91065"/>
                    <a:pt x="75124" y="90970"/>
                  </a:cubicBezTo>
                  <a:cubicBezTo>
                    <a:pt x="75148" y="90970"/>
                    <a:pt x="75148" y="90970"/>
                    <a:pt x="75148" y="90947"/>
                  </a:cubicBezTo>
                  <a:cubicBezTo>
                    <a:pt x="79702" y="87080"/>
                    <a:pt x="82383" y="82194"/>
                    <a:pt x="83616" y="76382"/>
                  </a:cubicBezTo>
                  <a:cubicBezTo>
                    <a:pt x="84375" y="72753"/>
                    <a:pt x="84280" y="69076"/>
                    <a:pt x="84162" y="65399"/>
                  </a:cubicBezTo>
                  <a:cubicBezTo>
                    <a:pt x="84043" y="62316"/>
                    <a:pt x="83213" y="59398"/>
                    <a:pt x="82145" y="56552"/>
                  </a:cubicBezTo>
                  <a:cubicBezTo>
                    <a:pt x="81908" y="55864"/>
                    <a:pt x="81552" y="55413"/>
                    <a:pt x="81031" y="55128"/>
                  </a:cubicBezTo>
                  <a:cubicBezTo>
                    <a:pt x="80770" y="54986"/>
                    <a:pt x="80485" y="54867"/>
                    <a:pt x="80129" y="54820"/>
                  </a:cubicBezTo>
                  <a:cubicBezTo>
                    <a:pt x="78958" y="54616"/>
                    <a:pt x="77786" y="54474"/>
                    <a:pt x="76615" y="54474"/>
                  </a:cubicBezTo>
                  <a:cubicBezTo>
                    <a:pt x="75604" y="54474"/>
                    <a:pt x="74593" y="54580"/>
                    <a:pt x="73582" y="54844"/>
                  </a:cubicBezTo>
                  <a:cubicBezTo>
                    <a:pt x="72017" y="55271"/>
                    <a:pt x="70404" y="55603"/>
                    <a:pt x="68838" y="56030"/>
                  </a:cubicBezTo>
                  <a:cubicBezTo>
                    <a:pt x="60915" y="58236"/>
                    <a:pt x="54274" y="62458"/>
                    <a:pt x="49102" y="68886"/>
                  </a:cubicBezTo>
                  <a:cubicBezTo>
                    <a:pt x="46968" y="71496"/>
                    <a:pt x="45426" y="74484"/>
                    <a:pt x="44169" y="77853"/>
                  </a:cubicBezTo>
                  <a:cubicBezTo>
                    <a:pt x="42983" y="77782"/>
                    <a:pt x="41796" y="77758"/>
                    <a:pt x="40634" y="77592"/>
                  </a:cubicBezTo>
                  <a:cubicBezTo>
                    <a:pt x="37740" y="77189"/>
                    <a:pt x="35226" y="75789"/>
                    <a:pt x="32925" y="74176"/>
                  </a:cubicBezTo>
                  <a:cubicBezTo>
                    <a:pt x="31746" y="73337"/>
                    <a:pt x="30653" y="73083"/>
                    <a:pt x="29316" y="73083"/>
                  </a:cubicBezTo>
                  <a:cubicBezTo>
                    <a:pt x="29254" y="73083"/>
                    <a:pt x="29192" y="73084"/>
                    <a:pt x="29130" y="73085"/>
                  </a:cubicBezTo>
                  <a:cubicBezTo>
                    <a:pt x="28957" y="73088"/>
                    <a:pt x="28785" y="73090"/>
                    <a:pt x="28613" y="73090"/>
                  </a:cubicBezTo>
                  <a:cubicBezTo>
                    <a:pt x="26320" y="73090"/>
                    <a:pt x="24045" y="72769"/>
                    <a:pt x="22037" y="71401"/>
                  </a:cubicBezTo>
                  <a:cubicBezTo>
                    <a:pt x="20638" y="70428"/>
                    <a:pt x="20211" y="69218"/>
                    <a:pt x="20661" y="67582"/>
                  </a:cubicBezTo>
                  <a:cubicBezTo>
                    <a:pt x="20916" y="66608"/>
                    <a:pt x="21556" y="66110"/>
                    <a:pt x="22537" y="66110"/>
                  </a:cubicBezTo>
                  <a:cubicBezTo>
                    <a:pt x="22560" y="66110"/>
                    <a:pt x="22583" y="66110"/>
                    <a:pt x="22606" y="66111"/>
                  </a:cubicBezTo>
                  <a:cubicBezTo>
                    <a:pt x="22986" y="66111"/>
                    <a:pt x="23342" y="66277"/>
                    <a:pt x="23698" y="66277"/>
                  </a:cubicBezTo>
                  <a:cubicBezTo>
                    <a:pt x="23836" y="66277"/>
                    <a:pt x="23984" y="66282"/>
                    <a:pt x="24131" y="66282"/>
                  </a:cubicBezTo>
                  <a:cubicBezTo>
                    <a:pt x="24462" y="66282"/>
                    <a:pt x="24789" y="66259"/>
                    <a:pt x="25002" y="66111"/>
                  </a:cubicBezTo>
                  <a:cubicBezTo>
                    <a:pt x="25524" y="65708"/>
                    <a:pt x="25168" y="65138"/>
                    <a:pt x="24931" y="64664"/>
                  </a:cubicBezTo>
                  <a:cubicBezTo>
                    <a:pt x="24765" y="64332"/>
                    <a:pt x="24552" y="64047"/>
                    <a:pt x="24338" y="63739"/>
                  </a:cubicBezTo>
                  <a:cubicBezTo>
                    <a:pt x="23437" y="62387"/>
                    <a:pt x="22583" y="61011"/>
                    <a:pt x="21634" y="59683"/>
                  </a:cubicBezTo>
                  <a:cubicBezTo>
                    <a:pt x="20448" y="58046"/>
                    <a:pt x="19855" y="56243"/>
                    <a:pt x="19665" y="54274"/>
                  </a:cubicBezTo>
                  <a:cubicBezTo>
                    <a:pt x="19523" y="52804"/>
                    <a:pt x="19380" y="51333"/>
                    <a:pt x="19428" y="49862"/>
                  </a:cubicBezTo>
                  <a:cubicBezTo>
                    <a:pt x="19546" y="47087"/>
                    <a:pt x="19807" y="44288"/>
                    <a:pt x="21088" y="41750"/>
                  </a:cubicBezTo>
                  <a:cubicBezTo>
                    <a:pt x="23199" y="37646"/>
                    <a:pt x="25951" y="33993"/>
                    <a:pt x="29319" y="30862"/>
                  </a:cubicBezTo>
                  <a:cubicBezTo>
                    <a:pt x="33210" y="27233"/>
                    <a:pt x="37717" y="24505"/>
                    <a:pt x="42556" y="22441"/>
                  </a:cubicBezTo>
                  <a:cubicBezTo>
                    <a:pt x="47741" y="20250"/>
                    <a:pt x="53052" y="18950"/>
                    <a:pt x="58495" y="18950"/>
                  </a:cubicBezTo>
                  <a:cubicBezTo>
                    <a:pt x="61245" y="18950"/>
                    <a:pt x="64028" y="19281"/>
                    <a:pt x="66846" y="19998"/>
                  </a:cubicBezTo>
                  <a:cubicBezTo>
                    <a:pt x="67083" y="20069"/>
                    <a:pt x="67273" y="20093"/>
                    <a:pt x="67439" y="20093"/>
                  </a:cubicBezTo>
                  <a:cubicBezTo>
                    <a:pt x="68150" y="20093"/>
                    <a:pt x="68411" y="19571"/>
                    <a:pt x="68103" y="18646"/>
                  </a:cubicBezTo>
                  <a:cubicBezTo>
                    <a:pt x="67842" y="17863"/>
                    <a:pt x="67486" y="17104"/>
                    <a:pt x="67107" y="16345"/>
                  </a:cubicBezTo>
                  <a:cubicBezTo>
                    <a:pt x="66585" y="15254"/>
                    <a:pt x="66015" y="14186"/>
                    <a:pt x="65446" y="13119"/>
                  </a:cubicBezTo>
                  <a:cubicBezTo>
                    <a:pt x="63975" y="10367"/>
                    <a:pt x="62173" y="7876"/>
                    <a:pt x="59729" y="5884"/>
                  </a:cubicBezTo>
                  <a:cubicBezTo>
                    <a:pt x="57334" y="3915"/>
                    <a:pt x="54653" y="2587"/>
                    <a:pt x="51783" y="1472"/>
                  </a:cubicBezTo>
                  <a:cubicBezTo>
                    <a:pt x="49132" y="461"/>
                    <a:pt x="46466" y="0"/>
                    <a:pt x="437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8"/>
            <p:cNvSpPr/>
            <p:nvPr/>
          </p:nvSpPr>
          <p:spPr>
            <a:xfrm>
              <a:off x="2969100" y="878600"/>
              <a:ext cx="1066850" cy="856325"/>
            </a:xfrm>
            <a:custGeom>
              <a:avLst/>
              <a:gdLst/>
              <a:ahLst/>
              <a:cxnLst/>
              <a:rect l="l" t="t" r="r" b="b"/>
              <a:pathLst>
                <a:path w="42674" h="34253" extrusionOk="0">
                  <a:moveTo>
                    <a:pt x="41943" y="1"/>
                  </a:moveTo>
                  <a:cubicBezTo>
                    <a:pt x="41887" y="1"/>
                    <a:pt x="41829" y="8"/>
                    <a:pt x="41772" y="23"/>
                  </a:cubicBezTo>
                  <a:cubicBezTo>
                    <a:pt x="41606" y="71"/>
                    <a:pt x="37574" y="1186"/>
                    <a:pt x="34087" y="3676"/>
                  </a:cubicBezTo>
                  <a:cubicBezTo>
                    <a:pt x="30339" y="6380"/>
                    <a:pt x="29366" y="9915"/>
                    <a:pt x="29200" y="12429"/>
                  </a:cubicBezTo>
                  <a:cubicBezTo>
                    <a:pt x="29058" y="14706"/>
                    <a:pt x="29603" y="17055"/>
                    <a:pt x="30790" y="19190"/>
                  </a:cubicBezTo>
                  <a:cubicBezTo>
                    <a:pt x="31003" y="19569"/>
                    <a:pt x="31240" y="19972"/>
                    <a:pt x="31477" y="20423"/>
                  </a:cubicBezTo>
                  <a:cubicBezTo>
                    <a:pt x="33423" y="23863"/>
                    <a:pt x="37479" y="31050"/>
                    <a:pt x="35296" y="32616"/>
                  </a:cubicBezTo>
                  <a:cubicBezTo>
                    <a:pt x="34994" y="32829"/>
                    <a:pt x="34718" y="32936"/>
                    <a:pt x="34429" y="32936"/>
                  </a:cubicBezTo>
                  <a:cubicBezTo>
                    <a:pt x="34333" y="32936"/>
                    <a:pt x="34235" y="32924"/>
                    <a:pt x="34134" y="32900"/>
                  </a:cubicBezTo>
                  <a:cubicBezTo>
                    <a:pt x="32592" y="32592"/>
                    <a:pt x="30766" y="29532"/>
                    <a:pt x="28821" y="26306"/>
                  </a:cubicBezTo>
                  <a:cubicBezTo>
                    <a:pt x="26852" y="23032"/>
                    <a:pt x="24622" y="19285"/>
                    <a:pt x="21752" y="16533"/>
                  </a:cubicBezTo>
                  <a:cubicBezTo>
                    <a:pt x="20374" y="15217"/>
                    <a:pt x="18707" y="14560"/>
                    <a:pt x="16757" y="14560"/>
                  </a:cubicBezTo>
                  <a:cubicBezTo>
                    <a:pt x="12698" y="14560"/>
                    <a:pt x="7414" y="17407"/>
                    <a:pt x="973" y="23080"/>
                  </a:cubicBezTo>
                  <a:cubicBezTo>
                    <a:pt x="759" y="23270"/>
                    <a:pt x="522" y="23483"/>
                    <a:pt x="427" y="23554"/>
                  </a:cubicBezTo>
                  <a:cubicBezTo>
                    <a:pt x="285" y="23625"/>
                    <a:pt x="166" y="23768"/>
                    <a:pt x="95" y="23934"/>
                  </a:cubicBezTo>
                  <a:cubicBezTo>
                    <a:pt x="0" y="24266"/>
                    <a:pt x="166" y="24645"/>
                    <a:pt x="522" y="24764"/>
                  </a:cubicBezTo>
                  <a:cubicBezTo>
                    <a:pt x="608" y="24791"/>
                    <a:pt x="680" y="24807"/>
                    <a:pt x="751" y="24807"/>
                  </a:cubicBezTo>
                  <a:cubicBezTo>
                    <a:pt x="992" y="24807"/>
                    <a:pt x="1208" y="24621"/>
                    <a:pt x="1850" y="24052"/>
                  </a:cubicBezTo>
                  <a:cubicBezTo>
                    <a:pt x="8864" y="17876"/>
                    <a:pt x="13578" y="15914"/>
                    <a:pt x="16740" y="15914"/>
                  </a:cubicBezTo>
                  <a:cubicBezTo>
                    <a:pt x="18593" y="15914"/>
                    <a:pt x="19913" y="16588"/>
                    <a:pt x="20851" y="17482"/>
                  </a:cubicBezTo>
                  <a:cubicBezTo>
                    <a:pt x="23602" y="20115"/>
                    <a:pt x="25784" y="23768"/>
                    <a:pt x="27706" y="26970"/>
                  </a:cubicBezTo>
                  <a:cubicBezTo>
                    <a:pt x="29983" y="30765"/>
                    <a:pt x="31762" y="33754"/>
                    <a:pt x="33873" y="34181"/>
                  </a:cubicBezTo>
                  <a:cubicBezTo>
                    <a:pt x="34063" y="34229"/>
                    <a:pt x="34229" y="34252"/>
                    <a:pt x="34395" y="34252"/>
                  </a:cubicBezTo>
                  <a:cubicBezTo>
                    <a:pt x="34964" y="34252"/>
                    <a:pt x="35534" y="34063"/>
                    <a:pt x="36056" y="33683"/>
                  </a:cubicBezTo>
                  <a:cubicBezTo>
                    <a:pt x="39187" y="31430"/>
                    <a:pt x="35225" y="24408"/>
                    <a:pt x="32616" y="19783"/>
                  </a:cubicBezTo>
                  <a:cubicBezTo>
                    <a:pt x="32379" y="19332"/>
                    <a:pt x="32142" y="18929"/>
                    <a:pt x="31952" y="18573"/>
                  </a:cubicBezTo>
                  <a:cubicBezTo>
                    <a:pt x="30884" y="16652"/>
                    <a:pt x="30386" y="14540"/>
                    <a:pt x="30505" y="12500"/>
                  </a:cubicBezTo>
                  <a:cubicBezTo>
                    <a:pt x="30718" y="9274"/>
                    <a:pt x="32165" y="6665"/>
                    <a:pt x="34846" y="4744"/>
                  </a:cubicBezTo>
                  <a:cubicBezTo>
                    <a:pt x="38143" y="2395"/>
                    <a:pt x="42081" y="1304"/>
                    <a:pt x="42128" y="1280"/>
                  </a:cubicBezTo>
                  <a:cubicBezTo>
                    <a:pt x="42460" y="1186"/>
                    <a:pt x="42674" y="830"/>
                    <a:pt x="42579" y="498"/>
                  </a:cubicBezTo>
                  <a:cubicBezTo>
                    <a:pt x="42499" y="199"/>
                    <a:pt x="42236" y="1"/>
                    <a:pt x="419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8"/>
            <p:cNvSpPr/>
            <p:nvPr/>
          </p:nvSpPr>
          <p:spPr>
            <a:xfrm>
              <a:off x="4383425" y="1599950"/>
              <a:ext cx="51625" cy="134975"/>
            </a:xfrm>
            <a:custGeom>
              <a:avLst/>
              <a:gdLst/>
              <a:ahLst/>
              <a:cxnLst/>
              <a:rect l="l" t="t" r="r" b="b"/>
              <a:pathLst>
                <a:path w="2065" h="5399" extrusionOk="0">
                  <a:moveTo>
                    <a:pt x="730" y="0"/>
                  </a:moveTo>
                  <a:cubicBezTo>
                    <a:pt x="686" y="0"/>
                    <a:pt x="640" y="5"/>
                    <a:pt x="594" y="14"/>
                  </a:cubicBezTo>
                  <a:cubicBezTo>
                    <a:pt x="238" y="85"/>
                    <a:pt x="1" y="417"/>
                    <a:pt x="72" y="773"/>
                  </a:cubicBezTo>
                  <a:cubicBezTo>
                    <a:pt x="357" y="2149"/>
                    <a:pt x="570" y="3524"/>
                    <a:pt x="713" y="4805"/>
                  </a:cubicBezTo>
                  <a:cubicBezTo>
                    <a:pt x="760" y="5138"/>
                    <a:pt x="1045" y="5398"/>
                    <a:pt x="1377" y="5398"/>
                  </a:cubicBezTo>
                  <a:cubicBezTo>
                    <a:pt x="1400" y="5398"/>
                    <a:pt x="1424" y="5398"/>
                    <a:pt x="1448" y="5375"/>
                  </a:cubicBezTo>
                  <a:cubicBezTo>
                    <a:pt x="1804" y="5351"/>
                    <a:pt x="2065" y="5019"/>
                    <a:pt x="2017" y="4663"/>
                  </a:cubicBezTo>
                  <a:cubicBezTo>
                    <a:pt x="1875" y="3335"/>
                    <a:pt x="1638" y="1935"/>
                    <a:pt x="1353" y="512"/>
                  </a:cubicBezTo>
                  <a:cubicBezTo>
                    <a:pt x="1291" y="202"/>
                    <a:pt x="1031" y="0"/>
                    <a:pt x="7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8"/>
            <p:cNvSpPr/>
            <p:nvPr/>
          </p:nvSpPr>
          <p:spPr>
            <a:xfrm>
              <a:off x="3999150" y="642450"/>
              <a:ext cx="80675" cy="114575"/>
            </a:xfrm>
            <a:custGeom>
              <a:avLst/>
              <a:gdLst/>
              <a:ahLst/>
              <a:cxnLst/>
              <a:rect l="l" t="t" r="r" b="b"/>
              <a:pathLst>
                <a:path w="3227" h="4583" extrusionOk="0">
                  <a:moveTo>
                    <a:pt x="730" y="1"/>
                  </a:moveTo>
                  <a:cubicBezTo>
                    <a:pt x="626" y="1"/>
                    <a:pt x="523" y="25"/>
                    <a:pt x="428" y="76"/>
                  </a:cubicBezTo>
                  <a:cubicBezTo>
                    <a:pt x="120" y="266"/>
                    <a:pt x="1" y="645"/>
                    <a:pt x="167" y="977"/>
                  </a:cubicBezTo>
                  <a:cubicBezTo>
                    <a:pt x="167" y="977"/>
                    <a:pt x="855" y="2187"/>
                    <a:pt x="1899" y="4227"/>
                  </a:cubicBezTo>
                  <a:cubicBezTo>
                    <a:pt x="2017" y="4440"/>
                    <a:pt x="2254" y="4583"/>
                    <a:pt x="2492" y="4583"/>
                  </a:cubicBezTo>
                  <a:cubicBezTo>
                    <a:pt x="2586" y="4583"/>
                    <a:pt x="2681" y="4559"/>
                    <a:pt x="2776" y="4512"/>
                  </a:cubicBezTo>
                  <a:cubicBezTo>
                    <a:pt x="3108" y="4346"/>
                    <a:pt x="3227" y="3942"/>
                    <a:pt x="3061" y="3610"/>
                  </a:cubicBezTo>
                  <a:cubicBezTo>
                    <a:pt x="1993" y="1570"/>
                    <a:pt x="1329" y="337"/>
                    <a:pt x="1306" y="337"/>
                  </a:cubicBezTo>
                  <a:cubicBezTo>
                    <a:pt x="1191" y="123"/>
                    <a:pt x="962" y="1"/>
                    <a:pt x="7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8"/>
            <p:cNvSpPr/>
            <p:nvPr/>
          </p:nvSpPr>
          <p:spPr>
            <a:xfrm>
              <a:off x="3830750" y="1074825"/>
              <a:ext cx="302450" cy="191750"/>
            </a:xfrm>
            <a:custGeom>
              <a:avLst/>
              <a:gdLst/>
              <a:ahLst/>
              <a:cxnLst/>
              <a:rect l="l" t="t" r="r" b="b"/>
              <a:pathLst>
                <a:path w="12098" h="7670" extrusionOk="0">
                  <a:moveTo>
                    <a:pt x="8308" y="0"/>
                  </a:moveTo>
                  <a:cubicBezTo>
                    <a:pt x="7070" y="0"/>
                    <a:pt x="5662" y="275"/>
                    <a:pt x="4294" y="1141"/>
                  </a:cubicBezTo>
                  <a:cubicBezTo>
                    <a:pt x="4270" y="1141"/>
                    <a:pt x="4246" y="1164"/>
                    <a:pt x="4223" y="1188"/>
                  </a:cubicBezTo>
                  <a:cubicBezTo>
                    <a:pt x="2633" y="2208"/>
                    <a:pt x="1115" y="4035"/>
                    <a:pt x="0" y="7166"/>
                  </a:cubicBezTo>
                  <a:cubicBezTo>
                    <a:pt x="0" y="7166"/>
                    <a:pt x="1510" y="7669"/>
                    <a:pt x="3491" y="7669"/>
                  </a:cubicBezTo>
                  <a:cubicBezTo>
                    <a:pt x="6471" y="7669"/>
                    <a:pt x="10516" y="6531"/>
                    <a:pt x="12098" y="832"/>
                  </a:cubicBezTo>
                  <a:cubicBezTo>
                    <a:pt x="12098" y="832"/>
                    <a:pt x="10462" y="0"/>
                    <a:pt x="8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8"/>
            <p:cNvSpPr/>
            <p:nvPr/>
          </p:nvSpPr>
          <p:spPr>
            <a:xfrm>
              <a:off x="3813550" y="1058300"/>
              <a:ext cx="337450" cy="224750"/>
            </a:xfrm>
            <a:custGeom>
              <a:avLst/>
              <a:gdLst/>
              <a:ahLst/>
              <a:cxnLst/>
              <a:rect l="l" t="t" r="r" b="b"/>
              <a:pathLst>
                <a:path w="13498" h="8990" extrusionOk="0">
                  <a:moveTo>
                    <a:pt x="8975" y="1314"/>
                  </a:moveTo>
                  <a:cubicBezTo>
                    <a:pt x="10278" y="1314"/>
                    <a:pt x="11383" y="1645"/>
                    <a:pt x="11979" y="1873"/>
                  </a:cubicBezTo>
                  <a:cubicBezTo>
                    <a:pt x="11244" y="4174"/>
                    <a:pt x="9987" y="5811"/>
                    <a:pt x="8231" y="6736"/>
                  </a:cubicBezTo>
                  <a:cubicBezTo>
                    <a:pt x="6901" y="7458"/>
                    <a:pt x="5450" y="7672"/>
                    <a:pt x="4191" y="7672"/>
                  </a:cubicBezTo>
                  <a:cubicBezTo>
                    <a:pt x="3092" y="7672"/>
                    <a:pt x="2139" y="7509"/>
                    <a:pt x="1542" y="7376"/>
                  </a:cubicBezTo>
                  <a:cubicBezTo>
                    <a:pt x="2491" y="5051"/>
                    <a:pt x="3748" y="3391"/>
                    <a:pt x="5290" y="2395"/>
                  </a:cubicBezTo>
                  <a:lnTo>
                    <a:pt x="5337" y="2347"/>
                  </a:lnTo>
                  <a:cubicBezTo>
                    <a:pt x="6562" y="1564"/>
                    <a:pt x="7843" y="1314"/>
                    <a:pt x="8975" y="1314"/>
                  </a:cubicBezTo>
                  <a:close/>
                  <a:moveTo>
                    <a:pt x="8987" y="0"/>
                  </a:moveTo>
                  <a:cubicBezTo>
                    <a:pt x="7646" y="0"/>
                    <a:pt x="6111" y="303"/>
                    <a:pt x="4602" y="1256"/>
                  </a:cubicBezTo>
                  <a:lnTo>
                    <a:pt x="4555" y="1304"/>
                  </a:lnTo>
                  <a:cubicBezTo>
                    <a:pt x="2633" y="2537"/>
                    <a:pt x="1115" y="4672"/>
                    <a:pt x="71" y="7613"/>
                  </a:cubicBezTo>
                  <a:cubicBezTo>
                    <a:pt x="0" y="7779"/>
                    <a:pt x="24" y="7945"/>
                    <a:pt x="95" y="8111"/>
                  </a:cubicBezTo>
                  <a:cubicBezTo>
                    <a:pt x="166" y="8278"/>
                    <a:pt x="309" y="8396"/>
                    <a:pt x="475" y="8444"/>
                  </a:cubicBezTo>
                  <a:cubicBezTo>
                    <a:pt x="570" y="8491"/>
                    <a:pt x="2135" y="8989"/>
                    <a:pt x="4175" y="8989"/>
                  </a:cubicBezTo>
                  <a:cubicBezTo>
                    <a:pt x="5622" y="8989"/>
                    <a:pt x="7283" y="8752"/>
                    <a:pt x="8848" y="7898"/>
                  </a:cubicBezTo>
                  <a:cubicBezTo>
                    <a:pt x="11054" y="6712"/>
                    <a:pt x="12596" y="4625"/>
                    <a:pt x="13403" y="1683"/>
                  </a:cubicBezTo>
                  <a:cubicBezTo>
                    <a:pt x="13497" y="1375"/>
                    <a:pt x="13355" y="1066"/>
                    <a:pt x="13070" y="924"/>
                  </a:cubicBezTo>
                  <a:cubicBezTo>
                    <a:pt x="12966" y="864"/>
                    <a:pt x="11253" y="0"/>
                    <a:pt x="89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8"/>
            <p:cNvSpPr/>
            <p:nvPr/>
          </p:nvSpPr>
          <p:spPr>
            <a:xfrm>
              <a:off x="3901325" y="1090275"/>
              <a:ext cx="160725" cy="160750"/>
            </a:xfrm>
            <a:custGeom>
              <a:avLst/>
              <a:gdLst/>
              <a:ahLst/>
              <a:cxnLst/>
              <a:rect l="l" t="t" r="r" b="b"/>
              <a:pathLst>
                <a:path w="6429" h="6430" extrusionOk="0">
                  <a:moveTo>
                    <a:pt x="3226" y="1"/>
                  </a:moveTo>
                  <a:cubicBezTo>
                    <a:pt x="1447" y="1"/>
                    <a:pt x="0" y="1448"/>
                    <a:pt x="0" y="3227"/>
                  </a:cubicBezTo>
                  <a:cubicBezTo>
                    <a:pt x="0" y="4982"/>
                    <a:pt x="1447" y="6429"/>
                    <a:pt x="3226" y="6429"/>
                  </a:cubicBezTo>
                  <a:cubicBezTo>
                    <a:pt x="5005" y="6429"/>
                    <a:pt x="6428" y="4982"/>
                    <a:pt x="6428" y="3227"/>
                  </a:cubicBezTo>
                  <a:cubicBezTo>
                    <a:pt x="6428" y="1448"/>
                    <a:pt x="5005" y="1"/>
                    <a:pt x="32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8"/>
            <p:cNvSpPr/>
            <p:nvPr/>
          </p:nvSpPr>
          <p:spPr>
            <a:xfrm>
              <a:off x="3114975" y="1474350"/>
              <a:ext cx="302450" cy="191900"/>
            </a:xfrm>
            <a:custGeom>
              <a:avLst/>
              <a:gdLst/>
              <a:ahLst/>
              <a:cxnLst/>
              <a:rect l="l" t="t" r="r" b="b"/>
              <a:pathLst>
                <a:path w="12098" h="7676" extrusionOk="0">
                  <a:moveTo>
                    <a:pt x="8307" y="1"/>
                  </a:moveTo>
                  <a:cubicBezTo>
                    <a:pt x="7083" y="1"/>
                    <a:pt x="5692" y="272"/>
                    <a:pt x="4341" y="1124"/>
                  </a:cubicBezTo>
                  <a:cubicBezTo>
                    <a:pt x="4294" y="1148"/>
                    <a:pt x="4270" y="1171"/>
                    <a:pt x="4223" y="1195"/>
                  </a:cubicBezTo>
                  <a:cubicBezTo>
                    <a:pt x="2657" y="2215"/>
                    <a:pt x="1139" y="4042"/>
                    <a:pt x="0" y="7173"/>
                  </a:cubicBezTo>
                  <a:cubicBezTo>
                    <a:pt x="0" y="7173"/>
                    <a:pt x="1514" y="7676"/>
                    <a:pt x="3498" y="7676"/>
                  </a:cubicBezTo>
                  <a:cubicBezTo>
                    <a:pt x="6482" y="7676"/>
                    <a:pt x="10531" y="6538"/>
                    <a:pt x="12098" y="839"/>
                  </a:cubicBezTo>
                  <a:cubicBezTo>
                    <a:pt x="12098" y="839"/>
                    <a:pt x="10460" y="1"/>
                    <a:pt x="8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8"/>
            <p:cNvSpPr/>
            <p:nvPr/>
          </p:nvSpPr>
          <p:spPr>
            <a:xfrm>
              <a:off x="3098375" y="1458100"/>
              <a:ext cx="336850" cy="224625"/>
            </a:xfrm>
            <a:custGeom>
              <a:avLst/>
              <a:gdLst/>
              <a:ahLst/>
              <a:cxnLst/>
              <a:rect l="l" t="t" r="r" b="b"/>
              <a:pathLst>
                <a:path w="13474" h="8985" extrusionOk="0">
                  <a:moveTo>
                    <a:pt x="8955" y="1307"/>
                  </a:moveTo>
                  <a:cubicBezTo>
                    <a:pt x="10260" y="1307"/>
                    <a:pt x="11367" y="1639"/>
                    <a:pt x="11979" y="1869"/>
                  </a:cubicBezTo>
                  <a:cubicBezTo>
                    <a:pt x="11244" y="4170"/>
                    <a:pt x="9963" y="5806"/>
                    <a:pt x="8231" y="6732"/>
                  </a:cubicBezTo>
                  <a:cubicBezTo>
                    <a:pt x="6890" y="7447"/>
                    <a:pt x="5425" y="7660"/>
                    <a:pt x="4159" y="7660"/>
                  </a:cubicBezTo>
                  <a:cubicBezTo>
                    <a:pt x="3073" y="7660"/>
                    <a:pt x="2133" y="7503"/>
                    <a:pt x="1542" y="7372"/>
                  </a:cubicBezTo>
                  <a:cubicBezTo>
                    <a:pt x="2467" y="5047"/>
                    <a:pt x="3724" y="3387"/>
                    <a:pt x="5266" y="2367"/>
                  </a:cubicBezTo>
                  <a:lnTo>
                    <a:pt x="5337" y="2319"/>
                  </a:lnTo>
                  <a:cubicBezTo>
                    <a:pt x="6565" y="1552"/>
                    <a:pt x="7833" y="1307"/>
                    <a:pt x="8955" y="1307"/>
                  </a:cubicBezTo>
                  <a:close/>
                  <a:moveTo>
                    <a:pt x="8968" y="1"/>
                  </a:moveTo>
                  <a:cubicBezTo>
                    <a:pt x="7637" y="1"/>
                    <a:pt x="6118" y="298"/>
                    <a:pt x="4626" y="1228"/>
                  </a:cubicBezTo>
                  <a:cubicBezTo>
                    <a:pt x="4602" y="1252"/>
                    <a:pt x="4555" y="1276"/>
                    <a:pt x="4531" y="1299"/>
                  </a:cubicBezTo>
                  <a:cubicBezTo>
                    <a:pt x="2609" y="2533"/>
                    <a:pt x="1115" y="4668"/>
                    <a:pt x="48" y="7585"/>
                  </a:cubicBezTo>
                  <a:cubicBezTo>
                    <a:pt x="0" y="7752"/>
                    <a:pt x="0" y="7941"/>
                    <a:pt x="71" y="8107"/>
                  </a:cubicBezTo>
                  <a:cubicBezTo>
                    <a:pt x="166" y="8250"/>
                    <a:pt x="285" y="8368"/>
                    <a:pt x="451" y="8439"/>
                  </a:cubicBezTo>
                  <a:cubicBezTo>
                    <a:pt x="569" y="8463"/>
                    <a:pt x="2135" y="8985"/>
                    <a:pt x="4175" y="8985"/>
                  </a:cubicBezTo>
                  <a:cubicBezTo>
                    <a:pt x="5598" y="8985"/>
                    <a:pt x="7259" y="8724"/>
                    <a:pt x="8824" y="7894"/>
                  </a:cubicBezTo>
                  <a:cubicBezTo>
                    <a:pt x="11054" y="6708"/>
                    <a:pt x="12596" y="4620"/>
                    <a:pt x="13402" y="1655"/>
                  </a:cubicBezTo>
                  <a:cubicBezTo>
                    <a:pt x="13474" y="1371"/>
                    <a:pt x="13355" y="1039"/>
                    <a:pt x="13070" y="920"/>
                  </a:cubicBezTo>
                  <a:cubicBezTo>
                    <a:pt x="12951" y="860"/>
                    <a:pt x="11232" y="1"/>
                    <a:pt x="89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8"/>
            <p:cNvSpPr/>
            <p:nvPr/>
          </p:nvSpPr>
          <p:spPr>
            <a:xfrm>
              <a:off x="3186125" y="1489975"/>
              <a:ext cx="160750" cy="160750"/>
            </a:xfrm>
            <a:custGeom>
              <a:avLst/>
              <a:gdLst/>
              <a:ahLst/>
              <a:cxnLst/>
              <a:rect l="l" t="t" r="r" b="b"/>
              <a:pathLst>
                <a:path w="6430" h="6430" extrusionOk="0">
                  <a:moveTo>
                    <a:pt x="3203" y="1"/>
                  </a:moveTo>
                  <a:cubicBezTo>
                    <a:pt x="1424" y="1"/>
                    <a:pt x="1" y="1424"/>
                    <a:pt x="1" y="3203"/>
                  </a:cubicBezTo>
                  <a:cubicBezTo>
                    <a:pt x="1" y="4982"/>
                    <a:pt x="1424" y="6429"/>
                    <a:pt x="3203" y="6429"/>
                  </a:cubicBezTo>
                  <a:cubicBezTo>
                    <a:pt x="4982" y="6429"/>
                    <a:pt x="6429" y="4982"/>
                    <a:pt x="6429" y="3203"/>
                  </a:cubicBezTo>
                  <a:cubicBezTo>
                    <a:pt x="6429" y="1424"/>
                    <a:pt x="4982" y="1"/>
                    <a:pt x="3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8"/>
            <p:cNvSpPr/>
            <p:nvPr/>
          </p:nvSpPr>
          <p:spPr>
            <a:xfrm>
              <a:off x="3799900" y="1829650"/>
              <a:ext cx="377775" cy="230725"/>
            </a:xfrm>
            <a:custGeom>
              <a:avLst/>
              <a:gdLst/>
              <a:ahLst/>
              <a:cxnLst/>
              <a:rect l="l" t="t" r="r" b="b"/>
              <a:pathLst>
                <a:path w="15111" h="9229" extrusionOk="0">
                  <a:moveTo>
                    <a:pt x="11659" y="1"/>
                  </a:moveTo>
                  <a:cubicBezTo>
                    <a:pt x="10091" y="1"/>
                    <a:pt x="8035" y="562"/>
                    <a:pt x="5978" y="1643"/>
                  </a:cubicBezTo>
                  <a:cubicBezTo>
                    <a:pt x="2278" y="3588"/>
                    <a:pt x="1" y="6505"/>
                    <a:pt x="855" y="8142"/>
                  </a:cubicBezTo>
                  <a:cubicBezTo>
                    <a:pt x="1246" y="8871"/>
                    <a:pt x="2197" y="9228"/>
                    <a:pt x="3457" y="9228"/>
                  </a:cubicBezTo>
                  <a:cubicBezTo>
                    <a:pt x="5025" y="9228"/>
                    <a:pt x="7071" y="8675"/>
                    <a:pt x="9110" y="7596"/>
                  </a:cubicBezTo>
                  <a:cubicBezTo>
                    <a:pt x="12810" y="5651"/>
                    <a:pt x="15111" y="2734"/>
                    <a:pt x="14233" y="1097"/>
                  </a:cubicBezTo>
                  <a:cubicBezTo>
                    <a:pt x="13854" y="359"/>
                    <a:pt x="12913" y="1"/>
                    <a:pt x="116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8"/>
            <p:cNvSpPr/>
            <p:nvPr/>
          </p:nvSpPr>
          <p:spPr>
            <a:xfrm>
              <a:off x="1505825" y="3172325"/>
              <a:ext cx="1988100" cy="2265425"/>
            </a:xfrm>
            <a:custGeom>
              <a:avLst/>
              <a:gdLst/>
              <a:ahLst/>
              <a:cxnLst/>
              <a:rect l="l" t="t" r="r" b="b"/>
              <a:pathLst>
                <a:path w="79524" h="90617" extrusionOk="0">
                  <a:moveTo>
                    <a:pt x="53266" y="0"/>
                  </a:moveTo>
                  <a:cubicBezTo>
                    <a:pt x="0" y="0"/>
                    <a:pt x="19439" y="90616"/>
                    <a:pt x="19439" y="90616"/>
                  </a:cubicBezTo>
                  <a:lnTo>
                    <a:pt x="19439" y="90616"/>
                  </a:lnTo>
                  <a:lnTo>
                    <a:pt x="75159" y="90023"/>
                  </a:lnTo>
                  <a:cubicBezTo>
                    <a:pt x="79524" y="68841"/>
                    <a:pt x="62184" y="762"/>
                    <a:pt x="62184" y="762"/>
                  </a:cubicBezTo>
                  <a:cubicBezTo>
                    <a:pt x="59006" y="246"/>
                    <a:pt x="56037" y="0"/>
                    <a:pt x="532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8"/>
            <p:cNvSpPr/>
            <p:nvPr/>
          </p:nvSpPr>
          <p:spPr>
            <a:xfrm>
              <a:off x="4122500" y="3143525"/>
              <a:ext cx="1915675" cy="2275250"/>
            </a:xfrm>
            <a:custGeom>
              <a:avLst/>
              <a:gdLst/>
              <a:ahLst/>
              <a:cxnLst/>
              <a:rect l="l" t="t" r="r" b="b"/>
              <a:pathLst>
                <a:path w="76627" h="91010" extrusionOk="0">
                  <a:moveTo>
                    <a:pt x="25215" y="0"/>
                  </a:moveTo>
                  <a:cubicBezTo>
                    <a:pt x="21940" y="0"/>
                    <a:pt x="18390" y="369"/>
                    <a:pt x="14542" y="1155"/>
                  </a:cubicBezTo>
                  <a:cubicBezTo>
                    <a:pt x="14542" y="1155"/>
                    <a:pt x="1" y="69234"/>
                    <a:pt x="4389" y="90416"/>
                  </a:cubicBezTo>
                  <a:lnTo>
                    <a:pt x="60085" y="91009"/>
                  </a:lnTo>
                  <a:cubicBezTo>
                    <a:pt x="60085" y="91009"/>
                    <a:pt x="76627" y="0"/>
                    <a:pt x="25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48"/>
          <p:cNvGrpSpPr/>
          <p:nvPr/>
        </p:nvGrpSpPr>
        <p:grpSpPr>
          <a:xfrm flipH="1">
            <a:off x="8509195" y="3766784"/>
            <a:ext cx="634805" cy="1376707"/>
            <a:chOff x="2590075" y="237925"/>
            <a:chExt cx="2405475" cy="5216775"/>
          </a:xfrm>
        </p:grpSpPr>
        <p:sp>
          <p:nvSpPr>
            <p:cNvPr id="1811" name="Google Shape;1811;p48"/>
            <p:cNvSpPr/>
            <p:nvPr/>
          </p:nvSpPr>
          <p:spPr>
            <a:xfrm>
              <a:off x="3873650" y="765550"/>
              <a:ext cx="1092575" cy="2044025"/>
            </a:xfrm>
            <a:custGeom>
              <a:avLst/>
              <a:gdLst/>
              <a:ahLst/>
              <a:cxnLst/>
              <a:rect l="l" t="t" r="r" b="b"/>
              <a:pathLst>
                <a:path w="43703" h="81761" extrusionOk="0">
                  <a:moveTo>
                    <a:pt x="27323" y="1"/>
                  </a:moveTo>
                  <a:cubicBezTo>
                    <a:pt x="18613" y="1"/>
                    <a:pt x="10029" y="4408"/>
                    <a:pt x="5410" y="11558"/>
                  </a:cubicBezTo>
                  <a:cubicBezTo>
                    <a:pt x="831" y="18712"/>
                    <a:pt x="1" y="28243"/>
                    <a:pt x="2891" y="40692"/>
                  </a:cubicBezTo>
                  <a:cubicBezTo>
                    <a:pt x="3034" y="41293"/>
                    <a:pt x="3177" y="41894"/>
                    <a:pt x="3320" y="42495"/>
                  </a:cubicBezTo>
                  <a:cubicBezTo>
                    <a:pt x="4465" y="46931"/>
                    <a:pt x="5896" y="51624"/>
                    <a:pt x="7871" y="57291"/>
                  </a:cubicBezTo>
                  <a:cubicBezTo>
                    <a:pt x="8300" y="58522"/>
                    <a:pt x="8787" y="59781"/>
                    <a:pt x="9216" y="60983"/>
                  </a:cubicBezTo>
                  <a:cubicBezTo>
                    <a:pt x="10847" y="65304"/>
                    <a:pt x="12536" y="69740"/>
                    <a:pt x="12650" y="74491"/>
                  </a:cubicBezTo>
                  <a:cubicBezTo>
                    <a:pt x="12650" y="74606"/>
                    <a:pt x="12650" y="74720"/>
                    <a:pt x="12679" y="74835"/>
                  </a:cubicBezTo>
                  <a:cubicBezTo>
                    <a:pt x="12679" y="76323"/>
                    <a:pt x="12364" y="77840"/>
                    <a:pt x="11763" y="79357"/>
                  </a:cubicBezTo>
                  <a:cubicBezTo>
                    <a:pt x="14367" y="79986"/>
                    <a:pt x="16857" y="80787"/>
                    <a:pt x="19204" y="81761"/>
                  </a:cubicBezTo>
                  <a:cubicBezTo>
                    <a:pt x="17802" y="76724"/>
                    <a:pt x="19805" y="71744"/>
                    <a:pt x="20835" y="69683"/>
                  </a:cubicBezTo>
                  <a:lnTo>
                    <a:pt x="20835" y="69683"/>
                  </a:lnTo>
                  <a:cubicBezTo>
                    <a:pt x="19977" y="69998"/>
                    <a:pt x="19061" y="70256"/>
                    <a:pt x="18174" y="70513"/>
                  </a:cubicBezTo>
                  <a:lnTo>
                    <a:pt x="18031" y="70513"/>
                  </a:lnTo>
                  <a:cubicBezTo>
                    <a:pt x="17830" y="70513"/>
                    <a:pt x="17630" y="70370"/>
                    <a:pt x="17573" y="70170"/>
                  </a:cubicBezTo>
                  <a:cubicBezTo>
                    <a:pt x="17487" y="69912"/>
                    <a:pt x="17659" y="69626"/>
                    <a:pt x="17916" y="69569"/>
                  </a:cubicBezTo>
                  <a:cubicBezTo>
                    <a:pt x="32655" y="65677"/>
                    <a:pt x="40983" y="52712"/>
                    <a:pt x="42643" y="31019"/>
                  </a:cubicBezTo>
                  <a:cubicBezTo>
                    <a:pt x="43702" y="17138"/>
                    <a:pt x="41556" y="3945"/>
                    <a:pt x="40869" y="253"/>
                  </a:cubicBezTo>
                  <a:cubicBezTo>
                    <a:pt x="40103" y="1019"/>
                    <a:pt x="38892" y="1272"/>
                    <a:pt x="37571" y="1272"/>
                  </a:cubicBezTo>
                  <a:cubicBezTo>
                    <a:pt x="35930" y="1272"/>
                    <a:pt x="34117" y="882"/>
                    <a:pt x="32770" y="596"/>
                  </a:cubicBezTo>
                  <a:cubicBezTo>
                    <a:pt x="32340" y="511"/>
                    <a:pt x="31940" y="425"/>
                    <a:pt x="31625" y="367"/>
                  </a:cubicBezTo>
                  <a:cubicBezTo>
                    <a:pt x="30199" y="120"/>
                    <a:pt x="28759" y="1"/>
                    <a:pt x="27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8"/>
            <p:cNvSpPr/>
            <p:nvPr/>
          </p:nvSpPr>
          <p:spPr>
            <a:xfrm>
              <a:off x="2605100" y="2730300"/>
              <a:ext cx="2162200" cy="2724400"/>
            </a:xfrm>
            <a:custGeom>
              <a:avLst/>
              <a:gdLst/>
              <a:ahLst/>
              <a:cxnLst/>
              <a:rect l="l" t="t" r="r" b="b"/>
              <a:pathLst>
                <a:path w="86488" h="108976" extrusionOk="0">
                  <a:moveTo>
                    <a:pt x="49143" y="1"/>
                  </a:moveTo>
                  <a:cubicBezTo>
                    <a:pt x="35569" y="1"/>
                    <a:pt x="14258" y="3507"/>
                    <a:pt x="7184" y="24292"/>
                  </a:cubicBezTo>
                  <a:cubicBezTo>
                    <a:pt x="1231" y="41692"/>
                    <a:pt x="1" y="78382"/>
                    <a:pt x="2920" y="108976"/>
                  </a:cubicBezTo>
                  <a:lnTo>
                    <a:pt x="79419" y="108976"/>
                  </a:lnTo>
                  <a:cubicBezTo>
                    <a:pt x="76242" y="88885"/>
                    <a:pt x="73495" y="62699"/>
                    <a:pt x="78274" y="51308"/>
                  </a:cubicBezTo>
                  <a:cubicBezTo>
                    <a:pt x="82739" y="40719"/>
                    <a:pt x="86488" y="27869"/>
                    <a:pt x="82710" y="16478"/>
                  </a:cubicBezTo>
                  <a:cubicBezTo>
                    <a:pt x="80993" y="11298"/>
                    <a:pt x="77358" y="7206"/>
                    <a:pt x="72465" y="4830"/>
                  </a:cubicBezTo>
                  <a:cubicBezTo>
                    <a:pt x="68830" y="3056"/>
                    <a:pt x="64909" y="1740"/>
                    <a:pt x="60960" y="910"/>
                  </a:cubicBezTo>
                  <a:cubicBezTo>
                    <a:pt x="60960" y="910"/>
                    <a:pt x="56054" y="1"/>
                    <a:pt x="49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8"/>
            <p:cNvSpPr/>
            <p:nvPr/>
          </p:nvSpPr>
          <p:spPr>
            <a:xfrm>
              <a:off x="2590075" y="2718500"/>
              <a:ext cx="2196550" cy="2736200"/>
            </a:xfrm>
            <a:custGeom>
              <a:avLst/>
              <a:gdLst/>
              <a:ahLst/>
              <a:cxnLst/>
              <a:rect l="l" t="t" r="r" b="b"/>
              <a:pathLst>
                <a:path w="87862" h="109448" extrusionOk="0">
                  <a:moveTo>
                    <a:pt x="49689" y="0"/>
                  </a:moveTo>
                  <a:cubicBezTo>
                    <a:pt x="46333" y="0"/>
                    <a:pt x="42517" y="211"/>
                    <a:pt x="38579" y="838"/>
                  </a:cubicBezTo>
                  <a:cubicBezTo>
                    <a:pt x="30480" y="2126"/>
                    <a:pt x="23697" y="4873"/>
                    <a:pt x="18403" y="8937"/>
                  </a:cubicBezTo>
                  <a:cubicBezTo>
                    <a:pt x="18288" y="9023"/>
                    <a:pt x="18174" y="9137"/>
                    <a:pt x="18031" y="9223"/>
                  </a:cubicBezTo>
                  <a:cubicBezTo>
                    <a:pt x="17888" y="9338"/>
                    <a:pt x="17745" y="9452"/>
                    <a:pt x="17602" y="9567"/>
                  </a:cubicBezTo>
                  <a:cubicBezTo>
                    <a:pt x="12851" y="13488"/>
                    <a:pt x="9388" y="18525"/>
                    <a:pt x="7299" y="24620"/>
                  </a:cubicBezTo>
                  <a:cubicBezTo>
                    <a:pt x="1460" y="41821"/>
                    <a:pt x="1" y="78425"/>
                    <a:pt x="3006" y="109448"/>
                  </a:cubicBezTo>
                  <a:lnTo>
                    <a:pt x="4036" y="109448"/>
                  </a:lnTo>
                  <a:cubicBezTo>
                    <a:pt x="3063" y="99402"/>
                    <a:pt x="2519" y="88499"/>
                    <a:pt x="2491" y="77623"/>
                  </a:cubicBezTo>
                  <a:cubicBezTo>
                    <a:pt x="2433" y="54985"/>
                    <a:pt x="4523" y="35782"/>
                    <a:pt x="8215" y="24935"/>
                  </a:cubicBezTo>
                  <a:cubicBezTo>
                    <a:pt x="10304" y="18839"/>
                    <a:pt x="13709" y="13888"/>
                    <a:pt x="18374" y="10110"/>
                  </a:cubicBezTo>
                  <a:cubicBezTo>
                    <a:pt x="18517" y="9996"/>
                    <a:pt x="18661" y="9882"/>
                    <a:pt x="18804" y="9767"/>
                  </a:cubicBezTo>
                  <a:cubicBezTo>
                    <a:pt x="18947" y="9653"/>
                    <a:pt x="19061" y="9567"/>
                    <a:pt x="19204" y="9481"/>
                  </a:cubicBezTo>
                  <a:cubicBezTo>
                    <a:pt x="24298" y="5617"/>
                    <a:pt x="30795" y="3042"/>
                    <a:pt x="38723" y="1782"/>
                  </a:cubicBezTo>
                  <a:cubicBezTo>
                    <a:pt x="42615" y="1181"/>
                    <a:pt x="46364" y="952"/>
                    <a:pt x="49684" y="952"/>
                  </a:cubicBezTo>
                  <a:cubicBezTo>
                    <a:pt x="56495" y="952"/>
                    <a:pt x="61389" y="1840"/>
                    <a:pt x="61446" y="1868"/>
                  </a:cubicBezTo>
                  <a:cubicBezTo>
                    <a:pt x="61532" y="1868"/>
                    <a:pt x="61618" y="1897"/>
                    <a:pt x="61704" y="1925"/>
                  </a:cubicBezTo>
                  <a:cubicBezTo>
                    <a:pt x="61875" y="1954"/>
                    <a:pt x="62047" y="1983"/>
                    <a:pt x="62219" y="2011"/>
                  </a:cubicBezTo>
                  <a:cubicBezTo>
                    <a:pt x="62391" y="2068"/>
                    <a:pt x="62534" y="2097"/>
                    <a:pt x="62705" y="2126"/>
                  </a:cubicBezTo>
                  <a:cubicBezTo>
                    <a:pt x="66311" y="2984"/>
                    <a:pt x="69717" y="4215"/>
                    <a:pt x="72865" y="5732"/>
                  </a:cubicBezTo>
                  <a:cubicBezTo>
                    <a:pt x="77673" y="8078"/>
                    <a:pt x="81222" y="12114"/>
                    <a:pt x="82853" y="17094"/>
                  </a:cubicBezTo>
                  <a:cubicBezTo>
                    <a:pt x="85887" y="26309"/>
                    <a:pt x="84485" y="37270"/>
                    <a:pt x="78446" y="51608"/>
                  </a:cubicBezTo>
                  <a:cubicBezTo>
                    <a:pt x="73581" y="63142"/>
                    <a:pt x="76300" y="89328"/>
                    <a:pt x="79505" y="109448"/>
                  </a:cubicBezTo>
                  <a:lnTo>
                    <a:pt x="80507" y="109448"/>
                  </a:lnTo>
                  <a:cubicBezTo>
                    <a:pt x="77358" y="89386"/>
                    <a:pt x="74582" y="63228"/>
                    <a:pt x="79333" y="51980"/>
                  </a:cubicBezTo>
                  <a:cubicBezTo>
                    <a:pt x="83197" y="42822"/>
                    <a:pt x="87862" y="29199"/>
                    <a:pt x="83769" y="16807"/>
                  </a:cubicBezTo>
                  <a:cubicBezTo>
                    <a:pt x="82052" y="11570"/>
                    <a:pt x="78331" y="7306"/>
                    <a:pt x="73295" y="4845"/>
                  </a:cubicBezTo>
                  <a:cubicBezTo>
                    <a:pt x="72722" y="4587"/>
                    <a:pt x="72150" y="4329"/>
                    <a:pt x="71577" y="4072"/>
                  </a:cubicBezTo>
                  <a:cubicBezTo>
                    <a:pt x="71234" y="3929"/>
                    <a:pt x="70891" y="3786"/>
                    <a:pt x="70547" y="3643"/>
                  </a:cubicBezTo>
                  <a:cubicBezTo>
                    <a:pt x="68200" y="2669"/>
                    <a:pt x="65710" y="1868"/>
                    <a:pt x="63106" y="1239"/>
                  </a:cubicBezTo>
                  <a:cubicBezTo>
                    <a:pt x="62934" y="1210"/>
                    <a:pt x="62763" y="1153"/>
                    <a:pt x="62620" y="1124"/>
                  </a:cubicBezTo>
                  <a:cubicBezTo>
                    <a:pt x="62448" y="1095"/>
                    <a:pt x="62305" y="1038"/>
                    <a:pt x="62133" y="1010"/>
                  </a:cubicBezTo>
                  <a:cubicBezTo>
                    <a:pt x="61961" y="981"/>
                    <a:pt x="61790" y="952"/>
                    <a:pt x="61647" y="895"/>
                  </a:cubicBezTo>
                  <a:cubicBezTo>
                    <a:pt x="61569" y="895"/>
                    <a:pt x="56603" y="0"/>
                    <a:pt x="496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8"/>
            <p:cNvSpPr/>
            <p:nvPr/>
          </p:nvSpPr>
          <p:spPr>
            <a:xfrm>
              <a:off x="3608925" y="4038200"/>
              <a:ext cx="203225" cy="1380025"/>
            </a:xfrm>
            <a:custGeom>
              <a:avLst/>
              <a:gdLst/>
              <a:ahLst/>
              <a:cxnLst/>
              <a:rect l="l" t="t" r="r" b="b"/>
              <a:pathLst>
                <a:path w="8129" h="55201" extrusionOk="0">
                  <a:moveTo>
                    <a:pt x="7571" y="0"/>
                  </a:moveTo>
                  <a:cubicBezTo>
                    <a:pt x="7400" y="0"/>
                    <a:pt x="7236" y="91"/>
                    <a:pt x="7155" y="251"/>
                  </a:cubicBezTo>
                  <a:cubicBezTo>
                    <a:pt x="7012" y="509"/>
                    <a:pt x="4122" y="6433"/>
                    <a:pt x="3091" y="19455"/>
                  </a:cubicBezTo>
                  <a:cubicBezTo>
                    <a:pt x="2462" y="27497"/>
                    <a:pt x="2490" y="39345"/>
                    <a:pt x="5009" y="55200"/>
                  </a:cubicBezTo>
                  <a:lnTo>
                    <a:pt x="5982" y="55200"/>
                  </a:lnTo>
                  <a:cubicBezTo>
                    <a:pt x="1" y="17480"/>
                    <a:pt x="7928" y="881"/>
                    <a:pt x="8014" y="709"/>
                  </a:cubicBezTo>
                  <a:cubicBezTo>
                    <a:pt x="8128" y="452"/>
                    <a:pt x="8043" y="165"/>
                    <a:pt x="7785" y="51"/>
                  </a:cubicBezTo>
                  <a:cubicBezTo>
                    <a:pt x="7717" y="17"/>
                    <a:pt x="7643" y="0"/>
                    <a:pt x="7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8"/>
            <p:cNvSpPr/>
            <p:nvPr/>
          </p:nvSpPr>
          <p:spPr>
            <a:xfrm>
              <a:off x="2693100" y="249900"/>
              <a:ext cx="2233050" cy="2843825"/>
            </a:xfrm>
            <a:custGeom>
              <a:avLst/>
              <a:gdLst/>
              <a:ahLst/>
              <a:cxnLst/>
              <a:rect l="l" t="t" r="r" b="b"/>
              <a:pathLst>
                <a:path w="89322" h="113753" extrusionOk="0">
                  <a:moveTo>
                    <a:pt x="54427" y="0"/>
                  </a:moveTo>
                  <a:cubicBezTo>
                    <a:pt x="47851" y="0"/>
                    <a:pt x="41257" y="1411"/>
                    <a:pt x="35288" y="4223"/>
                  </a:cubicBezTo>
                  <a:cubicBezTo>
                    <a:pt x="14969" y="13810"/>
                    <a:pt x="3865" y="35503"/>
                    <a:pt x="802" y="56882"/>
                  </a:cubicBezTo>
                  <a:cubicBezTo>
                    <a:pt x="316" y="60316"/>
                    <a:pt x="58" y="63665"/>
                    <a:pt x="58" y="66927"/>
                  </a:cubicBezTo>
                  <a:cubicBezTo>
                    <a:pt x="1" y="75742"/>
                    <a:pt x="1518" y="84185"/>
                    <a:pt x="3721" y="93200"/>
                  </a:cubicBezTo>
                  <a:cubicBezTo>
                    <a:pt x="6755" y="105649"/>
                    <a:pt x="18575" y="113147"/>
                    <a:pt x="30910" y="113720"/>
                  </a:cubicBezTo>
                  <a:cubicBezTo>
                    <a:pt x="31418" y="113742"/>
                    <a:pt x="31931" y="113752"/>
                    <a:pt x="32448" y="113752"/>
                  </a:cubicBezTo>
                  <a:cubicBezTo>
                    <a:pt x="40063" y="113752"/>
                    <a:pt x="48377" y="111368"/>
                    <a:pt x="54005" y="106221"/>
                  </a:cubicBezTo>
                  <a:cubicBezTo>
                    <a:pt x="56896" y="103531"/>
                    <a:pt x="59414" y="99496"/>
                    <a:pt x="59414" y="95461"/>
                  </a:cubicBezTo>
                  <a:cubicBezTo>
                    <a:pt x="59414" y="95346"/>
                    <a:pt x="59386" y="95260"/>
                    <a:pt x="59386" y="95146"/>
                  </a:cubicBezTo>
                  <a:cubicBezTo>
                    <a:pt x="59271" y="89107"/>
                    <a:pt x="56581" y="83641"/>
                    <a:pt x="54635" y="78060"/>
                  </a:cubicBezTo>
                  <a:cubicBezTo>
                    <a:pt x="52946" y="73195"/>
                    <a:pt x="51344" y="68244"/>
                    <a:pt x="50085" y="63235"/>
                  </a:cubicBezTo>
                  <a:cubicBezTo>
                    <a:pt x="49941" y="62634"/>
                    <a:pt x="49770" y="62033"/>
                    <a:pt x="49655" y="61432"/>
                  </a:cubicBezTo>
                  <a:cubicBezTo>
                    <a:pt x="47394" y="51730"/>
                    <a:pt x="46593" y="40683"/>
                    <a:pt x="52231" y="31926"/>
                  </a:cubicBezTo>
                  <a:cubicBezTo>
                    <a:pt x="57009" y="24477"/>
                    <a:pt x="65752" y="20133"/>
                    <a:pt x="74526" y="20133"/>
                  </a:cubicBezTo>
                  <a:cubicBezTo>
                    <a:pt x="76000" y="20133"/>
                    <a:pt x="77475" y="20256"/>
                    <a:pt x="78933" y="20507"/>
                  </a:cubicBezTo>
                  <a:cubicBezTo>
                    <a:pt x="80187" y="20730"/>
                    <a:pt x="82689" y="21418"/>
                    <a:pt x="84811" y="21418"/>
                  </a:cubicBezTo>
                  <a:cubicBezTo>
                    <a:pt x="86223" y="21418"/>
                    <a:pt x="87467" y="21113"/>
                    <a:pt x="88062" y="20163"/>
                  </a:cubicBezTo>
                  <a:cubicBezTo>
                    <a:pt x="89321" y="18132"/>
                    <a:pt x="86460" y="14182"/>
                    <a:pt x="85172" y="12837"/>
                  </a:cubicBezTo>
                  <a:cubicBezTo>
                    <a:pt x="77233" y="4262"/>
                    <a:pt x="65857" y="0"/>
                    <a:pt x="54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8"/>
            <p:cNvSpPr/>
            <p:nvPr/>
          </p:nvSpPr>
          <p:spPr>
            <a:xfrm>
              <a:off x="2681675" y="237925"/>
              <a:ext cx="2242325" cy="2867850"/>
            </a:xfrm>
            <a:custGeom>
              <a:avLst/>
              <a:gdLst/>
              <a:ahLst/>
              <a:cxnLst/>
              <a:rect l="l" t="t" r="r" b="b"/>
              <a:pathLst>
                <a:path w="89693" h="114714" extrusionOk="0">
                  <a:moveTo>
                    <a:pt x="54787" y="997"/>
                  </a:moveTo>
                  <a:cubicBezTo>
                    <a:pt x="66334" y="997"/>
                    <a:pt x="77645" y="5402"/>
                    <a:pt x="85285" y="13631"/>
                  </a:cubicBezTo>
                  <a:cubicBezTo>
                    <a:pt x="86602" y="15033"/>
                    <a:pt x="89120" y="18696"/>
                    <a:pt x="88090" y="20385"/>
                  </a:cubicBezTo>
                  <a:cubicBezTo>
                    <a:pt x="87619" y="21149"/>
                    <a:pt x="86535" y="21397"/>
                    <a:pt x="85284" y="21397"/>
                  </a:cubicBezTo>
                  <a:cubicBezTo>
                    <a:pt x="83723" y="21397"/>
                    <a:pt x="81901" y="21011"/>
                    <a:pt x="80678" y="20757"/>
                  </a:cubicBezTo>
                  <a:cubicBezTo>
                    <a:pt x="80220" y="20642"/>
                    <a:pt x="79790" y="20557"/>
                    <a:pt x="79476" y="20499"/>
                  </a:cubicBezTo>
                  <a:cubicBezTo>
                    <a:pt x="78002" y="20245"/>
                    <a:pt x="76515" y="20122"/>
                    <a:pt x="75030" y="20122"/>
                  </a:cubicBezTo>
                  <a:cubicBezTo>
                    <a:pt x="65985" y="20122"/>
                    <a:pt x="57052" y="24699"/>
                    <a:pt x="52259" y="32147"/>
                  </a:cubicBezTo>
                  <a:cubicBezTo>
                    <a:pt x="47537" y="39503"/>
                    <a:pt x="46678" y="49290"/>
                    <a:pt x="49626" y="62026"/>
                  </a:cubicBezTo>
                  <a:cubicBezTo>
                    <a:pt x="49769" y="62627"/>
                    <a:pt x="49912" y="63228"/>
                    <a:pt x="50084" y="63829"/>
                  </a:cubicBezTo>
                  <a:cubicBezTo>
                    <a:pt x="51200" y="68293"/>
                    <a:pt x="52659" y="73044"/>
                    <a:pt x="54634" y="78711"/>
                  </a:cubicBezTo>
                  <a:cubicBezTo>
                    <a:pt x="55063" y="79970"/>
                    <a:pt x="55550" y="81229"/>
                    <a:pt x="56008" y="82431"/>
                  </a:cubicBezTo>
                  <a:cubicBezTo>
                    <a:pt x="57610" y="86667"/>
                    <a:pt x="59270" y="91046"/>
                    <a:pt x="59356" y="95625"/>
                  </a:cubicBezTo>
                  <a:cubicBezTo>
                    <a:pt x="59385" y="95739"/>
                    <a:pt x="59385" y="95854"/>
                    <a:pt x="59385" y="95940"/>
                  </a:cubicBezTo>
                  <a:cubicBezTo>
                    <a:pt x="59385" y="97428"/>
                    <a:pt x="59041" y="98887"/>
                    <a:pt x="58469" y="100233"/>
                  </a:cubicBezTo>
                  <a:cubicBezTo>
                    <a:pt x="58412" y="100404"/>
                    <a:pt x="58326" y="100547"/>
                    <a:pt x="58269" y="100690"/>
                  </a:cubicBezTo>
                  <a:cubicBezTo>
                    <a:pt x="58211" y="100834"/>
                    <a:pt x="58126" y="100977"/>
                    <a:pt x="58068" y="101148"/>
                  </a:cubicBezTo>
                  <a:cubicBezTo>
                    <a:pt x="57038" y="103209"/>
                    <a:pt x="55550" y="105012"/>
                    <a:pt x="54119" y="106328"/>
                  </a:cubicBezTo>
                  <a:cubicBezTo>
                    <a:pt x="49084" y="110987"/>
                    <a:pt x="41059" y="113745"/>
                    <a:pt x="32929" y="113745"/>
                  </a:cubicBezTo>
                  <a:cubicBezTo>
                    <a:pt x="32418" y="113745"/>
                    <a:pt x="31906" y="113734"/>
                    <a:pt x="31395" y="113712"/>
                  </a:cubicBezTo>
                  <a:cubicBezTo>
                    <a:pt x="26044" y="113455"/>
                    <a:pt x="20348" y="111823"/>
                    <a:pt x="15540" y="108704"/>
                  </a:cubicBezTo>
                  <a:cubicBezTo>
                    <a:pt x="15397" y="108618"/>
                    <a:pt x="15283" y="108532"/>
                    <a:pt x="15140" y="108446"/>
                  </a:cubicBezTo>
                  <a:cubicBezTo>
                    <a:pt x="14997" y="108332"/>
                    <a:pt x="14882" y="108246"/>
                    <a:pt x="14739" y="108160"/>
                  </a:cubicBezTo>
                  <a:cubicBezTo>
                    <a:pt x="9988" y="104840"/>
                    <a:pt x="6210" y="100004"/>
                    <a:pt x="4636" y="93564"/>
                  </a:cubicBezTo>
                  <a:cubicBezTo>
                    <a:pt x="2061" y="82918"/>
                    <a:pt x="944" y="75076"/>
                    <a:pt x="1002" y="67435"/>
                  </a:cubicBezTo>
                  <a:cubicBezTo>
                    <a:pt x="1002" y="64029"/>
                    <a:pt x="1259" y="60767"/>
                    <a:pt x="1717" y="57418"/>
                  </a:cubicBezTo>
                  <a:cubicBezTo>
                    <a:pt x="5209" y="33149"/>
                    <a:pt x="18002" y="13602"/>
                    <a:pt x="35946" y="5159"/>
                  </a:cubicBezTo>
                  <a:cubicBezTo>
                    <a:pt x="41908" y="2352"/>
                    <a:pt x="48384" y="997"/>
                    <a:pt x="54787" y="997"/>
                  </a:cubicBezTo>
                  <a:close/>
                  <a:moveTo>
                    <a:pt x="54910" y="0"/>
                  </a:moveTo>
                  <a:cubicBezTo>
                    <a:pt x="48198" y="0"/>
                    <a:pt x="41510" y="1458"/>
                    <a:pt x="35545" y="4272"/>
                  </a:cubicBezTo>
                  <a:cubicBezTo>
                    <a:pt x="17286" y="12858"/>
                    <a:pt x="4293" y="32691"/>
                    <a:pt x="773" y="57304"/>
                  </a:cubicBezTo>
                  <a:cubicBezTo>
                    <a:pt x="286" y="60681"/>
                    <a:pt x="57" y="63972"/>
                    <a:pt x="29" y="67406"/>
                  </a:cubicBezTo>
                  <a:cubicBezTo>
                    <a:pt x="0" y="75162"/>
                    <a:pt x="1088" y="83061"/>
                    <a:pt x="3692" y="93793"/>
                  </a:cubicBezTo>
                  <a:cubicBezTo>
                    <a:pt x="5180" y="99918"/>
                    <a:pt x="8872" y="105126"/>
                    <a:pt x="13938" y="108790"/>
                  </a:cubicBezTo>
                  <a:cubicBezTo>
                    <a:pt x="14081" y="108876"/>
                    <a:pt x="14195" y="108990"/>
                    <a:pt x="14338" y="109076"/>
                  </a:cubicBezTo>
                  <a:cubicBezTo>
                    <a:pt x="14453" y="109162"/>
                    <a:pt x="14596" y="109248"/>
                    <a:pt x="14710" y="109333"/>
                  </a:cubicBezTo>
                  <a:cubicBezTo>
                    <a:pt x="19375" y="112482"/>
                    <a:pt x="25099" y="114399"/>
                    <a:pt x="31338" y="114685"/>
                  </a:cubicBezTo>
                  <a:cubicBezTo>
                    <a:pt x="31910" y="114714"/>
                    <a:pt x="32454" y="114714"/>
                    <a:pt x="32998" y="114714"/>
                  </a:cubicBezTo>
                  <a:cubicBezTo>
                    <a:pt x="41355" y="114714"/>
                    <a:pt x="49568" y="111852"/>
                    <a:pt x="54777" y="107044"/>
                  </a:cubicBezTo>
                  <a:cubicBezTo>
                    <a:pt x="56637" y="105327"/>
                    <a:pt x="58097" y="103381"/>
                    <a:pt x="59041" y="101349"/>
                  </a:cubicBezTo>
                  <a:cubicBezTo>
                    <a:pt x="59099" y="101206"/>
                    <a:pt x="59185" y="101063"/>
                    <a:pt x="59242" y="100919"/>
                  </a:cubicBezTo>
                  <a:cubicBezTo>
                    <a:pt x="59299" y="100748"/>
                    <a:pt x="59385" y="100605"/>
                    <a:pt x="59442" y="100462"/>
                  </a:cubicBezTo>
                  <a:cubicBezTo>
                    <a:pt x="60043" y="98945"/>
                    <a:pt x="60358" y="97428"/>
                    <a:pt x="60358" y="95940"/>
                  </a:cubicBezTo>
                  <a:cubicBezTo>
                    <a:pt x="60329" y="95825"/>
                    <a:pt x="60329" y="95711"/>
                    <a:pt x="60329" y="95596"/>
                  </a:cubicBezTo>
                  <a:cubicBezTo>
                    <a:pt x="60215" y="90845"/>
                    <a:pt x="58526" y="86409"/>
                    <a:pt x="56895" y="82088"/>
                  </a:cubicBezTo>
                  <a:cubicBezTo>
                    <a:pt x="56466" y="80886"/>
                    <a:pt x="55979" y="79627"/>
                    <a:pt x="55550" y="78396"/>
                  </a:cubicBezTo>
                  <a:cubicBezTo>
                    <a:pt x="53575" y="72729"/>
                    <a:pt x="52144" y="68036"/>
                    <a:pt x="50999" y="63600"/>
                  </a:cubicBezTo>
                  <a:cubicBezTo>
                    <a:pt x="50856" y="62999"/>
                    <a:pt x="50713" y="62398"/>
                    <a:pt x="50570" y="61797"/>
                  </a:cubicBezTo>
                  <a:cubicBezTo>
                    <a:pt x="47680" y="49348"/>
                    <a:pt x="48510" y="39817"/>
                    <a:pt x="53089" y="32663"/>
                  </a:cubicBezTo>
                  <a:cubicBezTo>
                    <a:pt x="57708" y="25513"/>
                    <a:pt x="66292" y="21106"/>
                    <a:pt x="75002" y="21106"/>
                  </a:cubicBezTo>
                  <a:cubicBezTo>
                    <a:pt x="76438" y="21106"/>
                    <a:pt x="77878" y="21225"/>
                    <a:pt x="79304" y="21472"/>
                  </a:cubicBezTo>
                  <a:cubicBezTo>
                    <a:pt x="79619" y="21530"/>
                    <a:pt x="80019" y="21616"/>
                    <a:pt x="80449" y="21701"/>
                  </a:cubicBezTo>
                  <a:cubicBezTo>
                    <a:pt x="81796" y="21987"/>
                    <a:pt x="83609" y="22377"/>
                    <a:pt x="85250" y="22377"/>
                  </a:cubicBezTo>
                  <a:cubicBezTo>
                    <a:pt x="86571" y="22377"/>
                    <a:pt x="87782" y="22124"/>
                    <a:pt x="88548" y="21358"/>
                  </a:cubicBezTo>
                  <a:cubicBezTo>
                    <a:pt x="88691" y="21215"/>
                    <a:pt x="88805" y="21072"/>
                    <a:pt x="88920" y="20871"/>
                  </a:cubicBezTo>
                  <a:cubicBezTo>
                    <a:pt x="89092" y="20614"/>
                    <a:pt x="89177" y="20328"/>
                    <a:pt x="89263" y="20013"/>
                  </a:cubicBezTo>
                  <a:cubicBezTo>
                    <a:pt x="89693" y="17609"/>
                    <a:pt x="87145" y="14232"/>
                    <a:pt x="86001" y="12973"/>
                  </a:cubicBezTo>
                  <a:cubicBezTo>
                    <a:pt x="79876" y="6390"/>
                    <a:pt x="71634" y="2097"/>
                    <a:pt x="62190" y="580"/>
                  </a:cubicBezTo>
                  <a:cubicBezTo>
                    <a:pt x="59782" y="192"/>
                    <a:pt x="57345" y="0"/>
                    <a:pt x="549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8"/>
            <p:cNvSpPr/>
            <p:nvPr/>
          </p:nvSpPr>
          <p:spPr>
            <a:xfrm>
              <a:off x="4310800" y="731800"/>
              <a:ext cx="684750" cy="1796600"/>
            </a:xfrm>
            <a:custGeom>
              <a:avLst/>
              <a:gdLst/>
              <a:ahLst/>
              <a:cxnLst/>
              <a:rect l="l" t="t" r="r" b="b"/>
              <a:pathLst>
                <a:path w="27390" h="71864" extrusionOk="0">
                  <a:moveTo>
                    <a:pt x="23640" y="0"/>
                  </a:moveTo>
                  <a:cubicBezTo>
                    <a:pt x="23612" y="0"/>
                    <a:pt x="23583" y="0"/>
                    <a:pt x="23555" y="29"/>
                  </a:cubicBezTo>
                  <a:cubicBezTo>
                    <a:pt x="23297" y="86"/>
                    <a:pt x="23125" y="344"/>
                    <a:pt x="23182" y="601"/>
                  </a:cubicBezTo>
                  <a:cubicBezTo>
                    <a:pt x="23182" y="601"/>
                    <a:pt x="23211" y="744"/>
                    <a:pt x="23268" y="1002"/>
                  </a:cubicBezTo>
                  <a:cubicBezTo>
                    <a:pt x="23297" y="1145"/>
                    <a:pt x="23326" y="1345"/>
                    <a:pt x="23383" y="1603"/>
                  </a:cubicBezTo>
                  <a:cubicBezTo>
                    <a:pt x="24070" y="5295"/>
                    <a:pt x="26216" y="18488"/>
                    <a:pt x="25157" y="32369"/>
                  </a:cubicBezTo>
                  <a:cubicBezTo>
                    <a:pt x="23497" y="54062"/>
                    <a:pt x="15169" y="67027"/>
                    <a:pt x="430" y="70919"/>
                  </a:cubicBezTo>
                  <a:cubicBezTo>
                    <a:pt x="173" y="70976"/>
                    <a:pt x="1" y="71262"/>
                    <a:pt x="87" y="71520"/>
                  </a:cubicBezTo>
                  <a:cubicBezTo>
                    <a:pt x="144" y="71720"/>
                    <a:pt x="344" y="71863"/>
                    <a:pt x="545" y="71863"/>
                  </a:cubicBezTo>
                  <a:lnTo>
                    <a:pt x="688" y="71863"/>
                  </a:lnTo>
                  <a:cubicBezTo>
                    <a:pt x="1575" y="71606"/>
                    <a:pt x="2491" y="71348"/>
                    <a:pt x="3349" y="71033"/>
                  </a:cubicBezTo>
                  <a:cubicBezTo>
                    <a:pt x="3807" y="70861"/>
                    <a:pt x="4265" y="70690"/>
                    <a:pt x="4723" y="70489"/>
                  </a:cubicBezTo>
                  <a:cubicBezTo>
                    <a:pt x="17230" y="65281"/>
                    <a:pt x="24613" y="52230"/>
                    <a:pt x="26130" y="32426"/>
                  </a:cubicBezTo>
                  <a:cubicBezTo>
                    <a:pt x="27389" y="15998"/>
                    <a:pt x="24156" y="544"/>
                    <a:pt x="24127" y="401"/>
                  </a:cubicBezTo>
                  <a:cubicBezTo>
                    <a:pt x="24127" y="344"/>
                    <a:pt x="24098" y="315"/>
                    <a:pt x="24098" y="258"/>
                  </a:cubicBezTo>
                  <a:cubicBezTo>
                    <a:pt x="23984" y="86"/>
                    <a:pt x="23812" y="0"/>
                    <a:pt x="23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8"/>
            <p:cNvSpPr/>
            <p:nvPr/>
          </p:nvSpPr>
          <p:spPr>
            <a:xfrm>
              <a:off x="4659975" y="1505225"/>
              <a:ext cx="194625" cy="195350"/>
            </a:xfrm>
            <a:custGeom>
              <a:avLst/>
              <a:gdLst/>
              <a:ahLst/>
              <a:cxnLst/>
              <a:rect l="l" t="t" r="r" b="b"/>
              <a:pathLst>
                <a:path w="7785" h="7814" extrusionOk="0">
                  <a:moveTo>
                    <a:pt x="3892" y="1"/>
                  </a:moveTo>
                  <a:cubicBezTo>
                    <a:pt x="1746" y="1"/>
                    <a:pt x="0" y="1746"/>
                    <a:pt x="0" y="3921"/>
                  </a:cubicBezTo>
                  <a:cubicBezTo>
                    <a:pt x="0" y="6068"/>
                    <a:pt x="1746" y="7814"/>
                    <a:pt x="3892" y="7814"/>
                  </a:cubicBezTo>
                  <a:cubicBezTo>
                    <a:pt x="6039" y="7814"/>
                    <a:pt x="7785" y="6068"/>
                    <a:pt x="7785" y="3921"/>
                  </a:cubicBezTo>
                  <a:cubicBezTo>
                    <a:pt x="7785" y="1746"/>
                    <a:pt x="6039" y="1"/>
                    <a:pt x="3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8"/>
            <p:cNvSpPr/>
            <p:nvPr/>
          </p:nvSpPr>
          <p:spPr>
            <a:xfrm>
              <a:off x="3973825" y="1301075"/>
              <a:ext cx="998125" cy="781575"/>
            </a:xfrm>
            <a:custGeom>
              <a:avLst/>
              <a:gdLst/>
              <a:ahLst/>
              <a:cxnLst/>
              <a:rect l="l" t="t" r="r" b="b"/>
              <a:pathLst>
                <a:path w="39925" h="31263" extrusionOk="0">
                  <a:moveTo>
                    <a:pt x="18717" y="9626"/>
                  </a:moveTo>
                  <a:cubicBezTo>
                    <a:pt x="19003" y="10113"/>
                    <a:pt x="19232" y="10628"/>
                    <a:pt x="19461" y="11143"/>
                  </a:cubicBezTo>
                  <a:cubicBezTo>
                    <a:pt x="21522" y="16523"/>
                    <a:pt x="22008" y="22705"/>
                    <a:pt x="20806" y="28572"/>
                  </a:cubicBezTo>
                  <a:cubicBezTo>
                    <a:pt x="20692" y="29145"/>
                    <a:pt x="20549" y="29717"/>
                    <a:pt x="20205" y="30089"/>
                  </a:cubicBezTo>
                  <a:cubicBezTo>
                    <a:pt x="20005" y="30261"/>
                    <a:pt x="19805" y="30347"/>
                    <a:pt x="19604" y="30347"/>
                  </a:cubicBezTo>
                  <a:cubicBezTo>
                    <a:pt x="19318" y="30318"/>
                    <a:pt x="19032" y="30146"/>
                    <a:pt x="18774" y="29831"/>
                  </a:cubicBezTo>
                  <a:cubicBezTo>
                    <a:pt x="16685" y="27198"/>
                    <a:pt x="16399" y="23306"/>
                    <a:pt x="16313" y="19586"/>
                  </a:cubicBezTo>
                  <a:cubicBezTo>
                    <a:pt x="16199" y="15779"/>
                    <a:pt x="17029" y="12345"/>
                    <a:pt x="18717" y="9626"/>
                  </a:cubicBezTo>
                  <a:close/>
                  <a:moveTo>
                    <a:pt x="37046" y="0"/>
                  </a:moveTo>
                  <a:cubicBezTo>
                    <a:pt x="33134" y="0"/>
                    <a:pt x="28101" y="1835"/>
                    <a:pt x="27847" y="1928"/>
                  </a:cubicBezTo>
                  <a:cubicBezTo>
                    <a:pt x="23983" y="3187"/>
                    <a:pt x="20864" y="5276"/>
                    <a:pt x="18774" y="7966"/>
                  </a:cubicBezTo>
                  <a:cubicBezTo>
                    <a:pt x="16542" y="4847"/>
                    <a:pt x="12936" y="2471"/>
                    <a:pt x="8586" y="1384"/>
                  </a:cubicBezTo>
                  <a:cubicBezTo>
                    <a:pt x="5896" y="726"/>
                    <a:pt x="3349" y="726"/>
                    <a:pt x="659" y="726"/>
                  </a:cubicBezTo>
                  <a:lnTo>
                    <a:pt x="430" y="726"/>
                  </a:lnTo>
                  <a:cubicBezTo>
                    <a:pt x="201" y="726"/>
                    <a:pt x="0" y="926"/>
                    <a:pt x="0" y="1184"/>
                  </a:cubicBezTo>
                  <a:cubicBezTo>
                    <a:pt x="0" y="1441"/>
                    <a:pt x="201" y="1641"/>
                    <a:pt x="430" y="1641"/>
                  </a:cubicBezTo>
                  <a:lnTo>
                    <a:pt x="659" y="1641"/>
                  </a:lnTo>
                  <a:cubicBezTo>
                    <a:pt x="3292" y="1641"/>
                    <a:pt x="5810" y="1641"/>
                    <a:pt x="8357" y="2271"/>
                  </a:cubicBezTo>
                  <a:cubicBezTo>
                    <a:pt x="12621" y="3330"/>
                    <a:pt x="16142" y="5677"/>
                    <a:pt x="18202" y="8768"/>
                  </a:cubicBezTo>
                  <a:cubicBezTo>
                    <a:pt x="16256" y="11687"/>
                    <a:pt x="15283" y="15436"/>
                    <a:pt x="15397" y="19614"/>
                  </a:cubicBezTo>
                  <a:cubicBezTo>
                    <a:pt x="15512" y="23507"/>
                    <a:pt x="15798" y="27542"/>
                    <a:pt x="18059" y="30404"/>
                  </a:cubicBezTo>
                  <a:cubicBezTo>
                    <a:pt x="18460" y="30919"/>
                    <a:pt x="19003" y="31234"/>
                    <a:pt x="19547" y="31262"/>
                  </a:cubicBezTo>
                  <a:lnTo>
                    <a:pt x="19633" y="31262"/>
                  </a:lnTo>
                  <a:cubicBezTo>
                    <a:pt x="20091" y="31262"/>
                    <a:pt x="20492" y="31062"/>
                    <a:pt x="20835" y="30719"/>
                  </a:cubicBezTo>
                  <a:cubicBezTo>
                    <a:pt x="21379" y="30203"/>
                    <a:pt x="21579" y="29431"/>
                    <a:pt x="21694" y="28773"/>
                  </a:cubicBezTo>
                  <a:cubicBezTo>
                    <a:pt x="22953" y="22734"/>
                    <a:pt x="22438" y="16352"/>
                    <a:pt x="20291" y="10828"/>
                  </a:cubicBezTo>
                  <a:cubicBezTo>
                    <a:pt x="20034" y="10113"/>
                    <a:pt x="19690" y="9426"/>
                    <a:pt x="19290" y="8796"/>
                  </a:cubicBezTo>
                  <a:cubicBezTo>
                    <a:pt x="21264" y="6077"/>
                    <a:pt x="24298" y="4017"/>
                    <a:pt x="28162" y="2786"/>
                  </a:cubicBezTo>
                  <a:cubicBezTo>
                    <a:pt x="28209" y="2763"/>
                    <a:pt x="33306" y="908"/>
                    <a:pt x="37062" y="908"/>
                  </a:cubicBezTo>
                  <a:cubicBezTo>
                    <a:pt x="37883" y="908"/>
                    <a:pt x="38640" y="997"/>
                    <a:pt x="39266" y="1212"/>
                  </a:cubicBezTo>
                  <a:cubicBezTo>
                    <a:pt x="39316" y="1231"/>
                    <a:pt x="39369" y="1240"/>
                    <a:pt x="39420" y="1240"/>
                  </a:cubicBezTo>
                  <a:cubicBezTo>
                    <a:pt x="39600" y="1240"/>
                    <a:pt x="39771" y="1127"/>
                    <a:pt x="39838" y="926"/>
                  </a:cubicBezTo>
                  <a:cubicBezTo>
                    <a:pt x="39924" y="697"/>
                    <a:pt x="39781" y="439"/>
                    <a:pt x="39552" y="354"/>
                  </a:cubicBezTo>
                  <a:cubicBezTo>
                    <a:pt x="38831" y="102"/>
                    <a:pt x="37970" y="0"/>
                    <a:pt x="37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8"/>
            <p:cNvSpPr/>
            <p:nvPr/>
          </p:nvSpPr>
          <p:spPr>
            <a:xfrm>
              <a:off x="4529750" y="1492325"/>
              <a:ext cx="399975" cy="215400"/>
            </a:xfrm>
            <a:custGeom>
              <a:avLst/>
              <a:gdLst/>
              <a:ahLst/>
              <a:cxnLst/>
              <a:rect l="l" t="t" r="r" b="b"/>
              <a:pathLst>
                <a:path w="15999" h="8616" extrusionOk="0">
                  <a:moveTo>
                    <a:pt x="9524" y="915"/>
                  </a:moveTo>
                  <a:cubicBezTo>
                    <a:pt x="11493" y="915"/>
                    <a:pt x="13325" y="1914"/>
                    <a:pt x="14968" y="3808"/>
                  </a:cubicBezTo>
                  <a:cubicBezTo>
                    <a:pt x="14682" y="4437"/>
                    <a:pt x="13623" y="6298"/>
                    <a:pt x="11305" y="7185"/>
                  </a:cubicBezTo>
                  <a:cubicBezTo>
                    <a:pt x="10441" y="7523"/>
                    <a:pt x="9493" y="7692"/>
                    <a:pt x="8465" y="7692"/>
                  </a:cubicBezTo>
                  <a:cubicBezTo>
                    <a:pt x="6362" y="7692"/>
                    <a:pt x="3923" y="6986"/>
                    <a:pt x="1174" y="5582"/>
                  </a:cubicBezTo>
                  <a:cubicBezTo>
                    <a:pt x="2233" y="4352"/>
                    <a:pt x="5581" y="975"/>
                    <a:pt x="9359" y="917"/>
                  </a:cubicBezTo>
                  <a:cubicBezTo>
                    <a:pt x="9414" y="916"/>
                    <a:pt x="9469" y="915"/>
                    <a:pt x="9524" y="915"/>
                  </a:cubicBezTo>
                  <a:close/>
                  <a:moveTo>
                    <a:pt x="9418" y="1"/>
                  </a:moveTo>
                  <a:cubicBezTo>
                    <a:pt x="9389" y="1"/>
                    <a:pt x="9360" y="1"/>
                    <a:pt x="9330" y="2"/>
                  </a:cubicBezTo>
                  <a:cubicBezTo>
                    <a:pt x="4351" y="59"/>
                    <a:pt x="287" y="5210"/>
                    <a:pt x="115" y="5439"/>
                  </a:cubicBezTo>
                  <a:cubicBezTo>
                    <a:pt x="29" y="5525"/>
                    <a:pt x="0" y="5668"/>
                    <a:pt x="29" y="5811"/>
                  </a:cubicBezTo>
                  <a:cubicBezTo>
                    <a:pt x="58" y="5926"/>
                    <a:pt x="115" y="6040"/>
                    <a:pt x="258" y="6097"/>
                  </a:cubicBezTo>
                  <a:cubicBezTo>
                    <a:pt x="3320" y="7757"/>
                    <a:pt x="6096" y="8616"/>
                    <a:pt x="8500" y="8616"/>
                  </a:cubicBezTo>
                  <a:cubicBezTo>
                    <a:pt x="9616" y="8616"/>
                    <a:pt x="10675" y="8416"/>
                    <a:pt x="11648" y="8044"/>
                  </a:cubicBezTo>
                  <a:cubicBezTo>
                    <a:pt x="14854" y="6813"/>
                    <a:pt x="15884" y="3980"/>
                    <a:pt x="15941" y="3865"/>
                  </a:cubicBezTo>
                  <a:cubicBezTo>
                    <a:pt x="15999" y="3722"/>
                    <a:pt x="15970" y="3550"/>
                    <a:pt x="15855" y="3436"/>
                  </a:cubicBezTo>
                  <a:cubicBezTo>
                    <a:pt x="13961" y="1146"/>
                    <a:pt x="11788" y="1"/>
                    <a:pt x="9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8"/>
            <p:cNvSpPr/>
            <p:nvPr/>
          </p:nvSpPr>
          <p:spPr>
            <a:xfrm>
              <a:off x="3890825" y="1508775"/>
              <a:ext cx="386375" cy="205400"/>
            </a:xfrm>
            <a:custGeom>
              <a:avLst/>
              <a:gdLst/>
              <a:ahLst/>
              <a:cxnLst/>
              <a:rect l="l" t="t" r="r" b="b"/>
              <a:pathLst>
                <a:path w="15455" h="8216" extrusionOk="0">
                  <a:moveTo>
                    <a:pt x="6977" y="1"/>
                  </a:moveTo>
                  <a:cubicBezTo>
                    <a:pt x="4828" y="1"/>
                    <a:pt x="2576" y="746"/>
                    <a:pt x="258" y="2263"/>
                  </a:cubicBezTo>
                  <a:cubicBezTo>
                    <a:pt x="58" y="2377"/>
                    <a:pt x="0" y="2663"/>
                    <a:pt x="144" y="2892"/>
                  </a:cubicBezTo>
                  <a:cubicBezTo>
                    <a:pt x="233" y="3017"/>
                    <a:pt x="366" y="3086"/>
                    <a:pt x="509" y="3086"/>
                  </a:cubicBezTo>
                  <a:cubicBezTo>
                    <a:pt x="596" y="3086"/>
                    <a:pt x="687" y="3061"/>
                    <a:pt x="773" y="3007"/>
                  </a:cubicBezTo>
                  <a:cubicBezTo>
                    <a:pt x="2932" y="1611"/>
                    <a:pt x="5024" y="913"/>
                    <a:pt x="6999" y="913"/>
                  </a:cubicBezTo>
                  <a:cubicBezTo>
                    <a:pt x="7617" y="913"/>
                    <a:pt x="8222" y="982"/>
                    <a:pt x="8815" y="1118"/>
                  </a:cubicBezTo>
                  <a:cubicBezTo>
                    <a:pt x="11763" y="1805"/>
                    <a:pt x="13652" y="4037"/>
                    <a:pt x="14310" y="4924"/>
                  </a:cubicBezTo>
                  <a:cubicBezTo>
                    <a:pt x="11584" y="6648"/>
                    <a:pt x="9300" y="7273"/>
                    <a:pt x="7422" y="7273"/>
                  </a:cubicBezTo>
                  <a:cubicBezTo>
                    <a:pt x="3936" y="7273"/>
                    <a:pt x="1846" y="5120"/>
                    <a:pt x="916" y="3837"/>
                  </a:cubicBezTo>
                  <a:cubicBezTo>
                    <a:pt x="809" y="3712"/>
                    <a:pt x="669" y="3643"/>
                    <a:pt x="523" y="3643"/>
                  </a:cubicBezTo>
                  <a:cubicBezTo>
                    <a:pt x="435" y="3643"/>
                    <a:pt x="344" y="3668"/>
                    <a:pt x="258" y="3722"/>
                  </a:cubicBezTo>
                  <a:cubicBezTo>
                    <a:pt x="58" y="3894"/>
                    <a:pt x="29" y="4152"/>
                    <a:pt x="172" y="4380"/>
                  </a:cubicBezTo>
                  <a:cubicBezTo>
                    <a:pt x="1202" y="5811"/>
                    <a:pt x="3549" y="8215"/>
                    <a:pt x="7384" y="8215"/>
                  </a:cubicBezTo>
                  <a:cubicBezTo>
                    <a:pt x="9502" y="8215"/>
                    <a:pt x="12106" y="7471"/>
                    <a:pt x="15197" y="5439"/>
                  </a:cubicBezTo>
                  <a:cubicBezTo>
                    <a:pt x="15398" y="5296"/>
                    <a:pt x="15455" y="5039"/>
                    <a:pt x="15312" y="4810"/>
                  </a:cubicBezTo>
                  <a:cubicBezTo>
                    <a:pt x="15226" y="4667"/>
                    <a:pt x="13108" y="1175"/>
                    <a:pt x="9016" y="231"/>
                  </a:cubicBezTo>
                  <a:cubicBezTo>
                    <a:pt x="8348" y="78"/>
                    <a:pt x="7668" y="1"/>
                    <a:pt x="6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8"/>
            <p:cNvSpPr/>
            <p:nvPr/>
          </p:nvSpPr>
          <p:spPr>
            <a:xfrm>
              <a:off x="3984550" y="1505225"/>
              <a:ext cx="195350" cy="195350"/>
            </a:xfrm>
            <a:custGeom>
              <a:avLst/>
              <a:gdLst/>
              <a:ahLst/>
              <a:cxnLst/>
              <a:rect l="l" t="t" r="r" b="b"/>
              <a:pathLst>
                <a:path w="7814" h="7814" extrusionOk="0">
                  <a:moveTo>
                    <a:pt x="3921" y="1"/>
                  </a:moveTo>
                  <a:cubicBezTo>
                    <a:pt x="1775" y="1"/>
                    <a:pt x="1" y="1746"/>
                    <a:pt x="1" y="3921"/>
                  </a:cubicBezTo>
                  <a:cubicBezTo>
                    <a:pt x="1" y="6068"/>
                    <a:pt x="1775" y="7814"/>
                    <a:pt x="3921" y="7814"/>
                  </a:cubicBezTo>
                  <a:cubicBezTo>
                    <a:pt x="6068" y="7814"/>
                    <a:pt x="7814" y="6068"/>
                    <a:pt x="7814" y="3921"/>
                  </a:cubicBezTo>
                  <a:cubicBezTo>
                    <a:pt x="7814" y="1746"/>
                    <a:pt x="6068" y="1"/>
                    <a:pt x="3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8"/>
            <p:cNvSpPr/>
            <p:nvPr/>
          </p:nvSpPr>
          <p:spPr>
            <a:xfrm>
              <a:off x="4307225" y="2128225"/>
              <a:ext cx="234700" cy="147600"/>
            </a:xfrm>
            <a:custGeom>
              <a:avLst/>
              <a:gdLst/>
              <a:ahLst/>
              <a:cxnLst/>
              <a:rect l="l" t="t" r="r" b="b"/>
              <a:pathLst>
                <a:path w="9388" h="5904" extrusionOk="0">
                  <a:moveTo>
                    <a:pt x="1117" y="1296"/>
                  </a:moveTo>
                  <a:lnTo>
                    <a:pt x="1117" y="1296"/>
                  </a:lnTo>
                  <a:cubicBezTo>
                    <a:pt x="1973" y="1670"/>
                    <a:pt x="3373" y="2145"/>
                    <a:pt x="5047" y="2145"/>
                  </a:cubicBezTo>
                  <a:cubicBezTo>
                    <a:pt x="6061" y="2145"/>
                    <a:pt x="7175" y="1971"/>
                    <a:pt x="8329" y="1496"/>
                  </a:cubicBezTo>
                  <a:lnTo>
                    <a:pt x="8329" y="1496"/>
                  </a:lnTo>
                  <a:cubicBezTo>
                    <a:pt x="8043" y="2755"/>
                    <a:pt x="7184" y="4988"/>
                    <a:pt x="4694" y="4988"/>
                  </a:cubicBezTo>
                  <a:cubicBezTo>
                    <a:pt x="2405" y="4988"/>
                    <a:pt x="1460" y="2612"/>
                    <a:pt x="1117" y="1296"/>
                  </a:cubicBezTo>
                  <a:close/>
                  <a:moveTo>
                    <a:pt x="484" y="1"/>
                  </a:moveTo>
                  <a:cubicBezTo>
                    <a:pt x="402" y="1"/>
                    <a:pt x="316" y="22"/>
                    <a:pt x="230" y="65"/>
                  </a:cubicBezTo>
                  <a:cubicBezTo>
                    <a:pt x="87" y="151"/>
                    <a:pt x="1" y="323"/>
                    <a:pt x="29" y="495"/>
                  </a:cubicBezTo>
                  <a:cubicBezTo>
                    <a:pt x="230" y="2355"/>
                    <a:pt x="1489" y="5904"/>
                    <a:pt x="4694" y="5904"/>
                  </a:cubicBezTo>
                  <a:cubicBezTo>
                    <a:pt x="8071" y="5904"/>
                    <a:pt x="9216" y="2527"/>
                    <a:pt x="9359" y="752"/>
                  </a:cubicBezTo>
                  <a:cubicBezTo>
                    <a:pt x="9388" y="580"/>
                    <a:pt x="9302" y="437"/>
                    <a:pt x="9159" y="351"/>
                  </a:cubicBezTo>
                  <a:cubicBezTo>
                    <a:pt x="9082" y="290"/>
                    <a:pt x="8997" y="262"/>
                    <a:pt x="8913" y="262"/>
                  </a:cubicBezTo>
                  <a:cubicBezTo>
                    <a:pt x="8840" y="262"/>
                    <a:pt x="8767" y="283"/>
                    <a:pt x="8701" y="323"/>
                  </a:cubicBezTo>
                  <a:cubicBezTo>
                    <a:pt x="7439" y="990"/>
                    <a:pt x="6196" y="1220"/>
                    <a:pt x="5080" y="1220"/>
                  </a:cubicBezTo>
                  <a:cubicBezTo>
                    <a:pt x="2604" y="1220"/>
                    <a:pt x="756" y="85"/>
                    <a:pt x="716" y="65"/>
                  </a:cubicBezTo>
                  <a:cubicBezTo>
                    <a:pt x="645" y="22"/>
                    <a:pt x="566" y="1"/>
                    <a:pt x="4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8"/>
            <p:cNvSpPr/>
            <p:nvPr/>
          </p:nvSpPr>
          <p:spPr>
            <a:xfrm>
              <a:off x="4318675" y="2477250"/>
              <a:ext cx="112350" cy="350200"/>
            </a:xfrm>
            <a:custGeom>
              <a:avLst/>
              <a:gdLst/>
              <a:ahLst/>
              <a:cxnLst/>
              <a:rect l="l" t="t" r="r" b="b"/>
              <a:pathLst>
                <a:path w="4494" h="14008" extrusionOk="0">
                  <a:moveTo>
                    <a:pt x="3967" y="0"/>
                  </a:moveTo>
                  <a:cubicBezTo>
                    <a:pt x="3804" y="0"/>
                    <a:pt x="3645" y="90"/>
                    <a:pt x="3550" y="242"/>
                  </a:cubicBezTo>
                  <a:cubicBezTo>
                    <a:pt x="3521" y="299"/>
                    <a:pt x="3292" y="643"/>
                    <a:pt x="3034" y="1215"/>
                  </a:cubicBezTo>
                  <a:cubicBezTo>
                    <a:pt x="2004" y="3276"/>
                    <a:pt x="1" y="8256"/>
                    <a:pt x="1403" y="13293"/>
                  </a:cubicBezTo>
                  <a:cubicBezTo>
                    <a:pt x="1432" y="13407"/>
                    <a:pt x="1489" y="13550"/>
                    <a:pt x="1518" y="13665"/>
                  </a:cubicBezTo>
                  <a:cubicBezTo>
                    <a:pt x="1546" y="13808"/>
                    <a:pt x="1632" y="13894"/>
                    <a:pt x="1747" y="13951"/>
                  </a:cubicBezTo>
                  <a:cubicBezTo>
                    <a:pt x="1775" y="13979"/>
                    <a:pt x="1832" y="13979"/>
                    <a:pt x="1861" y="14008"/>
                  </a:cubicBezTo>
                  <a:lnTo>
                    <a:pt x="1975" y="14008"/>
                  </a:lnTo>
                  <a:cubicBezTo>
                    <a:pt x="2033" y="14008"/>
                    <a:pt x="2090" y="14008"/>
                    <a:pt x="2119" y="13979"/>
                  </a:cubicBezTo>
                  <a:cubicBezTo>
                    <a:pt x="2262" y="13951"/>
                    <a:pt x="2376" y="13836"/>
                    <a:pt x="2433" y="13722"/>
                  </a:cubicBezTo>
                  <a:cubicBezTo>
                    <a:pt x="2491" y="13607"/>
                    <a:pt x="2491" y="13493"/>
                    <a:pt x="2462" y="13378"/>
                  </a:cubicBezTo>
                  <a:cubicBezTo>
                    <a:pt x="516" y="7282"/>
                    <a:pt x="4322" y="815"/>
                    <a:pt x="4379" y="757"/>
                  </a:cubicBezTo>
                  <a:cubicBezTo>
                    <a:pt x="4379" y="729"/>
                    <a:pt x="4408" y="700"/>
                    <a:pt x="4408" y="671"/>
                  </a:cubicBezTo>
                  <a:cubicBezTo>
                    <a:pt x="4494" y="471"/>
                    <a:pt x="4437" y="214"/>
                    <a:pt x="4208" y="70"/>
                  </a:cubicBezTo>
                  <a:cubicBezTo>
                    <a:pt x="4131" y="23"/>
                    <a:pt x="4049" y="0"/>
                    <a:pt x="39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8"/>
            <p:cNvSpPr/>
            <p:nvPr/>
          </p:nvSpPr>
          <p:spPr>
            <a:xfrm>
              <a:off x="3822625" y="4145350"/>
              <a:ext cx="106150" cy="82025"/>
            </a:xfrm>
            <a:custGeom>
              <a:avLst/>
              <a:gdLst/>
              <a:ahLst/>
              <a:cxnLst/>
              <a:rect l="l" t="t" r="r" b="b"/>
              <a:pathLst>
                <a:path w="4246" h="3281" extrusionOk="0">
                  <a:moveTo>
                    <a:pt x="1670" y="945"/>
                  </a:moveTo>
                  <a:cubicBezTo>
                    <a:pt x="2156" y="1088"/>
                    <a:pt x="2643" y="1260"/>
                    <a:pt x="3129" y="1403"/>
                  </a:cubicBezTo>
                  <a:cubicBezTo>
                    <a:pt x="3129" y="1517"/>
                    <a:pt x="3158" y="1632"/>
                    <a:pt x="3158" y="1718"/>
                  </a:cubicBezTo>
                  <a:cubicBezTo>
                    <a:pt x="2851" y="1871"/>
                    <a:pt x="2500" y="2161"/>
                    <a:pt x="2224" y="2161"/>
                  </a:cubicBezTo>
                  <a:cubicBezTo>
                    <a:pt x="2191" y="2161"/>
                    <a:pt x="2158" y="2156"/>
                    <a:pt x="2127" y="2147"/>
                  </a:cubicBezTo>
                  <a:cubicBezTo>
                    <a:pt x="1841" y="2090"/>
                    <a:pt x="1641" y="1603"/>
                    <a:pt x="1412" y="1288"/>
                  </a:cubicBezTo>
                  <a:cubicBezTo>
                    <a:pt x="1498" y="1174"/>
                    <a:pt x="1584" y="1060"/>
                    <a:pt x="1670" y="945"/>
                  </a:cubicBezTo>
                  <a:close/>
                  <a:moveTo>
                    <a:pt x="1984" y="1"/>
                  </a:moveTo>
                  <a:cubicBezTo>
                    <a:pt x="1069" y="1"/>
                    <a:pt x="525" y="258"/>
                    <a:pt x="324" y="802"/>
                  </a:cubicBezTo>
                  <a:cubicBezTo>
                    <a:pt x="1" y="1774"/>
                    <a:pt x="1230" y="3280"/>
                    <a:pt x="2283" y="3280"/>
                  </a:cubicBezTo>
                  <a:cubicBezTo>
                    <a:pt x="2346" y="3280"/>
                    <a:pt x="2409" y="3275"/>
                    <a:pt x="2471" y="3263"/>
                  </a:cubicBezTo>
                  <a:cubicBezTo>
                    <a:pt x="3444" y="3091"/>
                    <a:pt x="4245" y="2290"/>
                    <a:pt x="4188" y="1575"/>
                  </a:cubicBezTo>
                  <a:cubicBezTo>
                    <a:pt x="4159" y="773"/>
                    <a:pt x="3415" y="172"/>
                    <a:pt x="2356" y="29"/>
                  </a:cubicBezTo>
                  <a:cubicBezTo>
                    <a:pt x="2242" y="29"/>
                    <a:pt x="2099" y="29"/>
                    <a:pt x="19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8"/>
            <p:cNvSpPr/>
            <p:nvPr/>
          </p:nvSpPr>
          <p:spPr>
            <a:xfrm>
              <a:off x="3954500" y="3622325"/>
              <a:ext cx="85875" cy="78025"/>
            </a:xfrm>
            <a:custGeom>
              <a:avLst/>
              <a:gdLst/>
              <a:ahLst/>
              <a:cxnLst/>
              <a:rect l="l" t="t" r="r" b="b"/>
              <a:pathLst>
                <a:path w="3435" h="3121" extrusionOk="0">
                  <a:moveTo>
                    <a:pt x="1832" y="974"/>
                  </a:moveTo>
                  <a:cubicBezTo>
                    <a:pt x="2033" y="1146"/>
                    <a:pt x="2405" y="1432"/>
                    <a:pt x="2376" y="1518"/>
                  </a:cubicBezTo>
                  <a:cubicBezTo>
                    <a:pt x="2233" y="1833"/>
                    <a:pt x="1947" y="2062"/>
                    <a:pt x="1632" y="2434"/>
                  </a:cubicBezTo>
                  <a:cubicBezTo>
                    <a:pt x="1374" y="2119"/>
                    <a:pt x="1088" y="1833"/>
                    <a:pt x="1117" y="1775"/>
                  </a:cubicBezTo>
                  <a:cubicBezTo>
                    <a:pt x="1317" y="1461"/>
                    <a:pt x="1575" y="1232"/>
                    <a:pt x="1832" y="974"/>
                  </a:cubicBezTo>
                  <a:close/>
                  <a:moveTo>
                    <a:pt x="1775" y="1"/>
                  </a:moveTo>
                  <a:cubicBezTo>
                    <a:pt x="831" y="30"/>
                    <a:pt x="1" y="860"/>
                    <a:pt x="58" y="1775"/>
                  </a:cubicBezTo>
                  <a:cubicBezTo>
                    <a:pt x="86" y="2605"/>
                    <a:pt x="659" y="3120"/>
                    <a:pt x="1517" y="3120"/>
                  </a:cubicBezTo>
                  <a:cubicBezTo>
                    <a:pt x="2519" y="3092"/>
                    <a:pt x="3435" y="2348"/>
                    <a:pt x="3435" y="1518"/>
                  </a:cubicBezTo>
                  <a:cubicBezTo>
                    <a:pt x="3435" y="745"/>
                    <a:pt x="2634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8"/>
            <p:cNvSpPr/>
            <p:nvPr/>
          </p:nvSpPr>
          <p:spPr>
            <a:xfrm>
              <a:off x="4548350" y="3214500"/>
              <a:ext cx="85875" cy="77300"/>
            </a:xfrm>
            <a:custGeom>
              <a:avLst/>
              <a:gdLst/>
              <a:ahLst/>
              <a:cxnLst/>
              <a:rect l="l" t="t" r="r" b="b"/>
              <a:pathLst>
                <a:path w="3435" h="3092" extrusionOk="0">
                  <a:moveTo>
                    <a:pt x="1832" y="945"/>
                  </a:moveTo>
                  <a:cubicBezTo>
                    <a:pt x="2032" y="1117"/>
                    <a:pt x="2405" y="1403"/>
                    <a:pt x="2376" y="1489"/>
                  </a:cubicBezTo>
                  <a:cubicBezTo>
                    <a:pt x="2233" y="1804"/>
                    <a:pt x="1947" y="2033"/>
                    <a:pt x="1632" y="2405"/>
                  </a:cubicBezTo>
                  <a:cubicBezTo>
                    <a:pt x="1374" y="2090"/>
                    <a:pt x="1088" y="1804"/>
                    <a:pt x="1117" y="1747"/>
                  </a:cubicBezTo>
                  <a:cubicBezTo>
                    <a:pt x="1317" y="1432"/>
                    <a:pt x="1603" y="1203"/>
                    <a:pt x="1832" y="945"/>
                  </a:cubicBezTo>
                  <a:close/>
                  <a:moveTo>
                    <a:pt x="1823" y="0"/>
                  </a:moveTo>
                  <a:cubicBezTo>
                    <a:pt x="1807" y="0"/>
                    <a:pt x="1791" y="0"/>
                    <a:pt x="1775" y="1"/>
                  </a:cubicBezTo>
                  <a:cubicBezTo>
                    <a:pt x="830" y="1"/>
                    <a:pt x="0" y="860"/>
                    <a:pt x="58" y="1747"/>
                  </a:cubicBezTo>
                  <a:cubicBezTo>
                    <a:pt x="86" y="2577"/>
                    <a:pt x="659" y="3092"/>
                    <a:pt x="1517" y="3092"/>
                  </a:cubicBezTo>
                  <a:cubicBezTo>
                    <a:pt x="2519" y="3063"/>
                    <a:pt x="3435" y="2319"/>
                    <a:pt x="3435" y="1489"/>
                  </a:cubicBezTo>
                  <a:cubicBezTo>
                    <a:pt x="3435" y="731"/>
                    <a:pt x="2663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8"/>
            <p:cNvSpPr/>
            <p:nvPr/>
          </p:nvSpPr>
          <p:spPr>
            <a:xfrm>
              <a:off x="3294825" y="4059475"/>
              <a:ext cx="75875" cy="78750"/>
            </a:xfrm>
            <a:custGeom>
              <a:avLst/>
              <a:gdLst/>
              <a:ahLst/>
              <a:cxnLst/>
              <a:rect l="l" t="t" r="r" b="b"/>
              <a:pathLst>
                <a:path w="3035" h="3150" extrusionOk="0">
                  <a:moveTo>
                    <a:pt x="1489" y="1032"/>
                  </a:moveTo>
                  <a:cubicBezTo>
                    <a:pt x="1603" y="1261"/>
                    <a:pt x="1746" y="1490"/>
                    <a:pt x="1890" y="1747"/>
                  </a:cubicBezTo>
                  <a:cubicBezTo>
                    <a:pt x="1718" y="1833"/>
                    <a:pt x="1546" y="1919"/>
                    <a:pt x="1374" y="2005"/>
                  </a:cubicBezTo>
                  <a:cubicBezTo>
                    <a:pt x="1260" y="1747"/>
                    <a:pt x="1145" y="1518"/>
                    <a:pt x="1031" y="1261"/>
                  </a:cubicBezTo>
                  <a:cubicBezTo>
                    <a:pt x="1174" y="1175"/>
                    <a:pt x="1346" y="1117"/>
                    <a:pt x="1489" y="1032"/>
                  </a:cubicBezTo>
                  <a:close/>
                  <a:moveTo>
                    <a:pt x="1276" y="1"/>
                  </a:moveTo>
                  <a:cubicBezTo>
                    <a:pt x="1261" y="1"/>
                    <a:pt x="1246" y="1"/>
                    <a:pt x="1231" y="1"/>
                  </a:cubicBezTo>
                  <a:cubicBezTo>
                    <a:pt x="516" y="1"/>
                    <a:pt x="29" y="631"/>
                    <a:pt x="1" y="1547"/>
                  </a:cubicBezTo>
                  <a:cubicBezTo>
                    <a:pt x="1" y="2434"/>
                    <a:pt x="630" y="3149"/>
                    <a:pt x="1403" y="3149"/>
                  </a:cubicBezTo>
                  <a:cubicBezTo>
                    <a:pt x="2233" y="3149"/>
                    <a:pt x="3034" y="2348"/>
                    <a:pt x="3034" y="1575"/>
                  </a:cubicBezTo>
                  <a:cubicBezTo>
                    <a:pt x="3006" y="788"/>
                    <a:pt x="2121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8"/>
            <p:cNvSpPr/>
            <p:nvPr/>
          </p:nvSpPr>
          <p:spPr>
            <a:xfrm>
              <a:off x="2897025" y="42548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44" y="0"/>
                  </a:moveTo>
                  <a:cubicBezTo>
                    <a:pt x="713" y="0"/>
                    <a:pt x="57" y="593"/>
                    <a:pt x="29" y="1404"/>
                  </a:cubicBezTo>
                  <a:cubicBezTo>
                    <a:pt x="0" y="2262"/>
                    <a:pt x="601" y="2892"/>
                    <a:pt x="1489" y="2921"/>
                  </a:cubicBezTo>
                  <a:cubicBezTo>
                    <a:pt x="1500" y="2921"/>
                    <a:pt x="1512" y="2921"/>
                    <a:pt x="1524" y="2921"/>
                  </a:cubicBezTo>
                  <a:cubicBezTo>
                    <a:pt x="2171" y="2921"/>
                    <a:pt x="2834" y="2163"/>
                    <a:pt x="2834" y="1432"/>
                  </a:cubicBezTo>
                  <a:cubicBezTo>
                    <a:pt x="2805" y="688"/>
                    <a:pt x="2261" y="30"/>
                    <a:pt x="1603" y="1"/>
                  </a:cubicBezTo>
                  <a:cubicBezTo>
                    <a:pt x="1583" y="1"/>
                    <a:pt x="1564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8"/>
            <p:cNvSpPr/>
            <p:nvPr/>
          </p:nvSpPr>
          <p:spPr>
            <a:xfrm>
              <a:off x="3843600" y="3296050"/>
              <a:ext cx="80850" cy="68775"/>
            </a:xfrm>
            <a:custGeom>
              <a:avLst/>
              <a:gdLst/>
              <a:ahLst/>
              <a:cxnLst/>
              <a:rect l="l" t="t" r="r" b="b"/>
              <a:pathLst>
                <a:path w="3234" h="2751" extrusionOk="0">
                  <a:moveTo>
                    <a:pt x="1506" y="1029"/>
                  </a:moveTo>
                  <a:cubicBezTo>
                    <a:pt x="1520" y="1029"/>
                    <a:pt x="1533" y="1030"/>
                    <a:pt x="1546" y="1032"/>
                  </a:cubicBezTo>
                  <a:cubicBezTo>
                    <a:pt x="1746" y="1061"/>
                    <a:pt x="1918" y="1261"/>
                    <a:pt x="2118" y="1404"/>
                  </a:cubicBezTo>
                  <a:cubicBezTo>
                    <a:pt x="2004" y="1547"/>
                    <a:pt x="1889" y="1805"/>
                    <a:pt x="1746" y="1805"/>
                  </a:cubicBezTo>
                  <a:cubicBezTo>
                    <a:pt x="1546" y="1805"/>
                    <a:pt x="1346" y="1662"/>
                    <a:pt x="1145" y="1547"/>
                  </a:cubicBezTo>
                  <a:cubicBezTo>
                    <a:pt x="1088" y="1461"/>
                    <a:pt x="1031" y="1347"/>
                    <a:pt x="974" y="1232"/>
                  </a:cubicBezTo>
                  <a:cubicBezTo>
                    <a:pt x="1159" y="1179"/>
                    <a:pt x="1344" y="1029"/>
                    <a:pt x="1506" y="1029"/>
                  </a:cubicBezTo>
                  <a:close/>
                  <a:moveTo>
                    <a:pt x="1302" y="0"/>
                  </a:moveTo>
                  <a:cubicBezTo>
                    <a:pt x="516" y="0"/>
                    <a:pt x="57" y="455"/>
                    <a:pt x="29" y="1232"/>
                  </a:cubicBezTo>
                  <a:cubicBezTo>
                    <a:pt x="1" y="2091"/>
                    <a:pt x="716" y="2749"/>
                    <a:pt x="1661" y="2749"/>
                  </a:cubicBezTo>
                  <a:cubicBezTo>
                    <a:pt x="1681" y="2750"/>
                    <a:pt x="1702" y="2750"/>
                    <a:pt x="1722" y="2750"/>
                  </a:cubicBezTo>
                  <a:cubicBezTo>
                    <a:pt x="2553" y="2750"/>
                    <a:pt x="3234" y="2189"/>
                    <a:pt x="3206" y="1518"/>
                  </a:cubicBezTo>
                  <a:cubicBezTo>
                    <a:pt x="3177" y="717"/>
                    <a:pt x="2347" y="2"/>
                    <a:pt x="1374" y="2"/>
                  </a:cubicBezTo>
                  <a:cubicBezTo>
                    <a:pt x="1350" y="1"/>
                    <a:pt x="1326" y="0"/>
                    <a:pt x="1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8"/>
            <p:cNvSpPr/>
            <p:nvPr/>
          </p:nvSpPr>
          <p:spPr>
            <a:xfrm>
              <a:off x="4254300" y="2863900"/>
              <a:ext cx="80125" cy="68775"/>
            </a:xfrm>
            <a:custGeom>
              <a:avLst/>
              <a:gdLst/>
              <a:ahLst/>
              <a:cxnLst/>
              <a:rect l="l" t="t" r="r" b="b"/>
              <a:pathLst>
                <a:path w="3205" h="2751" extrusionOk="0">
                  <a:moveTo>
                    <a:pt x="1477" y="1000"/>
                  </a:moveTo>
                  <a:cubicBezTo>
                    <a:pt x="1491" y="1000"/>
                    <a:pt x="1504" y="1001"/>
                    <a:pt x="1517" y="1003"/>
                  </a:cubicBezTo>
                  <a:cubicBezTo>
                    <a:pt x="1717" y="1060"/>
                    <a:pt x="1889" y="1261"/>
                    <a:pt x="2089" y="1404"/>
                  </a:cubicBezTo>
                  <a:cubicBezTo>
                    <a:pt x="1975" y="1547"/>
                    <a:pt x="1860" y="1805"/>
                    <a:pt x="1746" y="1805"/>
                  </a:cubicBezTo>
                  <a:cubicBezTo>
                    <a:pt x="1517" y="1805"/>
                    <a:pt x="1316" y="1633"/>
                    <a:pt x="1116" y="1547"/>
                  </a:cubicBezTo>
                  <a:cubicBezTo>
                    <a:pt x="1059" y="1433"/>
                    <a:pt x="1002" y="1347"/>
                    <a:pt x="944" y="1232"/>
                  </a:cubicBezTo>
                  <a:cubicBezTo>
                    <a:pt x="1130" y="1153"/>
                    <a:pt x="1315" y="1000"/>
                    <a:pt x="1477" y="1000"/>
                  </a:cubicBezTo>
                  <a:close/>
                  <a:moveTo>
                    <a:pt x="1272" y="0"/>
                  </a:moveTo>
                  <a:cubicBezTo>
                    <a:pt x="487" y="0"/>
                    <a:pt x="28" y="455"/>
                    <a:pt x="0" y="1232"/>
                  </a:cubicBezTo>
                  <a:cubicBezTo>
                    <a:pt x="0" y="2091"/>
                    <a:pt x="687" y="2749"/>
                    <a:pt x="1631" y="2749"/>
                  </a:cubicBezTo>
                  <a:cubicBezTo>
                    <a:pt x="1653" y="2750"/>
                    <a:pt x="1674" y="2750"/>
                    <a:pt x="1695" y="2750"/>
                  </a:cubicBezTo>
                  <a:cubicBezTo>
                    <a:pt x="2551" y="2750"/>
                    <a:pt x="3205" y="2189"/>
                    <a:pt x="3177" y="1518"/>
                  </a:cubicBezTo>
                  <a:cubicBezTo>
                    <a:pt x="3148" y="717"/>
                    <a:pt x="2318" y="2"/>
                    <a:pt x="1345" y="2"/>
                  </a:cubicBezTo>
                  <a:cubicBezTo>
                    <a:pt x="1321" y="1"/>
                    <a:pt x="1296" y="0"/>
                    <a:pt x="1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8"/>
            <p:cNvSpPr/>
            <p:nvPr/>
          </p:nvSpPr>
          <p:spPr>
            <a:xfrm>
              <a:off x="3512325" y="3844775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8" y="1"/>
                  </a:moveTo>
                  <a:cubicBezTo>
                    <a:pt x="1476" y="1"/>
                    <a:pt x="1454" y="2"/>
                    <a:pt x="1432" y="4"/>
                  </a:cubicBezTo>
                  <a:cubicBezTo>
                    <a:pt x="716" y="89"/>
                    <a:pt x="1" y="834"/>
                    <a:pt x="58" y="1463"/>
                  </a:cubicBezTo>
                  <a:cubicBezTo>
                    <a:pt x="114" y="2219"/>
                    <a:pt x="745" y="2838"/>
                    <a:pt x="1469" y="2838"/>
                  </a:cubicBezTo>
                  <a:cubicBezTo>
                    <a:pt x="1485" y="2838"/>
                    <a:pt x="1501" y="2837"/>
                    <a:pt x="1518" y="2837"/>
                  </a:cubicBezTo>
                  <a:cubicBezTo>
                    <a:pt x="2290" y="2808"/>
                    <a:pt x="2834" y="2236"/>
                    <a:pt x="2806" y="1492"/>
                  </a:cubicBezTo>
                  <a:cubicBezTo>
                    <a:pt x="2778" y="746"/>
                    <a:pt x="2111" y="1"/>
                    <a:pt x="1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8"/>
            <p:cNvSpPr/>
            <p:nvPr/>
          </p:nvSpPr>
          <p:spPr>
            <a:xfrm>
              <a:off x="2801150" y="3880450"/>
              <a:ext cx="70850" cy="70350"/>
            </a:xfrm>
            <a:custGeom>
              <a:avLst/>
              <a:gdLst/>
              <a:ahLst/>
              <a:cxnLst/>
              <a:rect l="l" t="t" r="r" b="b"/>
              <a:pathLst>
                <a:path w="2834" h="2814" extrusionOk="0">
                  <a:moveTo>
                    <a:pt x="1529" y="1"/>
                  </a:moveTo>
                  <a:cubicBezTo>
                    <a:pt x="1496" y="1"/>
                    <a:pt x="1464" y="3"/>
                    <a:pt x="1431" y="8"/>
                  </a:cubicBezTo>
                  <a:cubicBezTo>
                    <a:pt x="716" y="65"/>
                    <a:pt x="0" y="837"/>
                    <a:pt x="58" y="1467"/>
                  </a:cubicBezTo>
                  <a:cubicBezTo>
                    <a:pt x="114" y="2222"/>
                    <a:pt x="743" y="2813"/>
                    <a:pt x="1466" y="2813"/>
                  </a:cubicBezTo>
                  <a:cubicBezTo>
                    <a:pt x="1483" y="2813"/>
                    <a:pt x="1500" y="2813"/>
                    <a:pt x="1517" y="2812"/>
                  </a:cubicBezTo>
                  <a:cubicBezTo>
                    <a:pt x="2290" y="2784"/>
                    <a:pt x="2834" y="2211"/>
                    <a:pt x="2805" y="1467"/>
                  </a:cubicBezTo>
                  <a:cubicBezTo>
                    <a:pt x="2778" y="734"/>
                    <a:pt x="2133" y="1"/>
                    <a:pt x="15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8"/>
            <p:cNvSpPr/>
            <p:nvPr/>
          </p:nvSpPr>
          <p:spPr>
            <a:xfrm>
              <a:off x="2839075" y="342200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088" y="1"/>
                  </a:moveTo>
                  <a:cubicBezTo>
                    <a:pt x="430" y="29"/>
                    <a:pt x="0" y="516"/>
                    <a:pt x="29" y="1231"/>
                  </a:cubicBezTo>
                  <a:cubicBezTo>
                    <a:pt x="57" y="1927"/>
                    <a:pt x="544" y="2406"/>
                    <a:pt x="1255" y="2406"/>
                  </a:cubicBezTo>
                  <a:cubicBezTo>
                    <a:pt x="1275" y="2406"/>
                    <a:pt x="1296" y="2405"/>
                    <a:pt x="1317" y="2405"/>
                  </a:cubicBezTo>
                  <a:cubicBezTo>
                    <a:pt x="2004" y="2405"/>
                    <a:pt x="2605" y="1947"/>
                    <a:pt x="2605" y="1374"/>
                  </a:cubicBezTo>
                  <a:cubicBezTo>
                    <a:pt x="2576" y="745"/>
                    <a:pt x="1775" y="1"/>
                    <a:pt x="1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8"/>
            <p:cNvSpPr/>
            <p:nvPr/>
          </p:nvSpPr>
          <p:spPr>
            <a:xfrm>
              <a:off x="3432200" y="326675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346" y="0"/>
                  </a:moveTo>
                  <a:cubicBezTo>
                    <a:pt x="745" y="0"/>
                    <a:pt x="1" y="744"/>
                    <a:pt x="1" y="1345"/>
                  </a:cubicBezTo>
                  <a:cubicBezTo>
                    <a:pt x="1" y="1956"/>
                    <a:pt x="513" y="2405"/>
                    <a:pt x="1170" y="2405"/>
                  </a:cubicBezTo>
                  <a:cubicBezTo>
                    <a:pt x="1191" y="2405"/>
                    <a:pt x="1211" y="2405"/>
                    <a:pt x="1231" y="2404"/>
                  </a:cubicBezTo>
                  <a:cubicBezTo>
                    <a:pt x="1918" y="2376"/>
                    <a:pt x="2576" y="1860"/>
                    <a:pt x="2576" y="1259"/>
                  </a:cubicBezTo>
                  <a:cubicBezTo>
                    <a:pt x="2605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8"/>
            <p:cNvSpPr/>
            <p:nvPr/>
          </p:nvSpPr>
          <p:spPr>
            <a:xfrm>
              <a:off x="4161275" y="3223100"/>
              <a:ext cx="65125" cy="60125"/>
            </a:xfrm>
            <a:custGeom>
              <a:avLst/>
              <a:gdLst/>
              <a:ahLst/>
              <a:cxnLst/>
              <a:rect l="l" t="t" r="r" b="b"/>
              <a:pathLst>
                <a:path w="2605" h="2405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29" y="1975"/>
                    <a:pt x="544" y="2404"/>
                    <a:pt x="1231" y="2404"/>
                  </a:cubicBezTo>
                  <a:cubicBezTo>
                    <a:pt x="1947" y="2376"/>
                    <a:pt x="2576" y="1832"/>
                    <a:pt x="2576" y="1260"/>
                  </a:cubicBezTo>
                  <a:cubicBezTo>
                    <a:pt x="2605" y="659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8"/>
            <p:cNvSpPr/>
            <p:nvPr/>
          </p:nvSpPr>
          <p:spPr>
            <a:xfrm>
              <a:off x="4013875" y="3031350"/>
              <a:ext cx="64425" cy="60150"/>
            </a:xfrm>
            <a:custGeom>
              <a:avLst/>
              <a:gdLst/>
              <a:ahLst/>
              <a:cxnLst/>
              <a:rect l="l" t="t" r="r" b="b"/>
              <a:pathLst>
                <a:path w="2577" h="2406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1" y="1957"/>
                    <a:pt x="486" y="2406"/>
                    <a:pt x="1142" y="2406"/>
                  </a:cubicBezTo>
                  <a:cubicBezTo>
                    <a:pt x="1162" y="2406"/>
                    <a:pt x="1183" y="2405"/>
                    <a:pt x="1203" y="2404"/>
                  </a:cubicBezTo>
                  <a:cubicBezTo>
                    <a:pt x="1918" y="2376"/>
                    <a:pt x="2548" y="1861"/>
                    <a:pt x="2577" y="1260"/>
                  </a:cubicBezTo>
                  <a:cubicBezTo>
                    <a:pt x="2577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8"/>
            <p:cNvSpPr/>
            <p:nvPr/>
          </p:nvSpPr>
          <p:spPr>
            <a:xfrm>
              <a:off x="4381650" y="3893800"/>
              <a:ext cx="81575" cy="56975"/>
            </a:xfrm>
            <a:custGeom>
              <a:avLst/>
              <a:gdLst/>
              <a:ahLst/>
              <a:cxnLst/>
              <a:rect l="l" t="t" r="r" b="b"/>
              <a:pathLst>
                <a:path w="3263" h="2279" extrusionOk="0">
                  <a:moveTo>
                    <a:pt x="1992" y="1"/>
                  </a:moveTo>
                  <a:cubicBezTo>
                    <a:pt x="1832" y="1"/>
                    <a:pt x="1663" y="16"/>
                    <a:pt x="1488" y="46"/>
                  </a:cubicBezTo>
                  <a:cubicBezTo>
                    <a:pt x="802" y="160"/>
                    <a:pt x="573" y="647"/>
                    <a:pt x="315" y="1133"/>
                  </a:cubicBezTo>
                  <a:cubicBezTo>
                    <a:pt x="115" y="1534"/>
                    <a:pt x="0" y="1963"/>
                    <a:pt x="515" y="2278"/>
                  </a:cubicBezTo>
                  <a:cubicBezTo>
                    <a:pt x="1031" y="2106"/>
                    <a:pt x="1431" y="1935"/>
                    <a:pt x="1860" y="1820"/>
                  </a:cubicBezTo>
                  <a:cubicBezTo>
                    <a:pt x="2690" y="1591"/>
                    <a:pt x="3263" y="1105"/>
                    <a:pt x="3148" y="618"/>
                  </a:cubicBezTo>
                  <a:cubicBezTo>
                    <a:pt x="3058" y="211"/>
                    <a:pt x="2593" y="1"/>
                    <a:pt x="1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8"/>
            <p:cNvSpPr/>
            <p:nvPr/>
          </p:nvSpPr>
          <p:spPr>
            <a:xfrm>
              <a:off x="3401425" y="4395550"/>
              <a:ext cx="67300" cy="77525"/>
            </a:xfrm>
            <a:custGeom>
              <a:avLst/>
              <a:gdLst/>
              <a:ahLst/>
              <a:cxnLst/>
              <a:rect l="l" t="t" r="r" b="b"/>
              <a:pathLst>
                <a:path w="2692" h="3101" extrusionOk="0">
                  <a:moveTo>
                    <a:pt x="1571" y="0"/>
                  </a:moveTo>
                  <a:cubicBezTo>
                    <a:pt x="1379" y="0"/>
                    <a:pt x="1045" y="205"/>
                    <a:pt x="917" y="410"/>
                  </a:cubicBezTo>
                  <a:cubicBezTo>
                    <a:pt x="602" y="897"/>
                    <a:pt x="316" y="1440"/>
                    <a:pt x="87" y="2013"/>
                  </a:cubicBezTo>
                  <a:cubicBezTo>
                    <a:pt x="1" y="2270"/>
                    <a:pt x="30" y="2614"/>
                    <a:pt x="30" y="2929"/>
                  </a:cubicBezTo>
                  <a:cubicBezTo>
                    <a:pt x="144" y="2986"/>
                    <a:pt x="287" y="3043"/>
                    <a:pt x="402" y="3100"/>
                  </a:cubicBezTo>
                  <a:cubicBezTo>
                    <a:pt x="974" y="2499"/>
                    <a:pt x="1461" y="1755"/>
                    <a:pt x="2376" y="1555"/>
                  </a:cubicBezTo>
                  <a:cubicBezTo>
                    <a:pt x="2491" y="1526"/>
                    <a:pt x="2691" y="954"/>
                    <a:pt x="2605" y="782"/>
                  </a:cubicBezTo>
                  <a:cubicBezTo>
                    <a:pt x="2376" y="467"/>
                    <a:pt x="2004" y="181"/>
                    <a:pt x="1632" y="9"/>
                  </a:cubicBezTo>
                  <a:cubicBezTo>
                    <a:pt x="1614" y="3"/>
                    <a:pt x="1593" y="0"/>
                    <a:pt x="1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8"/>
            <p:cNvSpPr/>
            <p:nvPr/>
          </p:nvSpPr>
          <p:spPr>
            <a:xfrm>
              <a:off x="3107375" y="3261000"/>
              <a:ext cx="55825" cy="60975"/>
            </a:xfrm>
            <a:custGeom>
              <a:avLst/>
              <a:gdLst/>
              <a:ahLst/>
              <a:cxnLst/>
              <a:rect l="l" t="t" r="r" b="b"/>
              <a:pathLst>
                <a:path w="2233" h="2439" extrusionOk="0">
                  <a:moveTo>
                    <a:pt x="1153" y="1"/>
                  </a:moveTo>
                  <a:cubicBezTo>
                    <a:pt x="695" y="1"/>
                    <a:pt x="29" y="898"/>
                    <a:pt x="29" y="1518"/>
                  </a:cubicBezTo>
                  <a:cubicBezTo>
                    <a:pt x="0" y="2033"/>
                    <a:pt x="344" y="2405"/>
                    <a:pt x="888" y="2434"/>
                  </a:cubicBezTo>
                  <a:cubicBezTo>
                    <a:pt x="920" y="2437"/>
                    <a:pt x="952" y="2438"/>
                    <a:pt x="983" y="2438"/>
                  </a:cubicBezTo>
                  <a:cubicBezTo>
                    <a:pt x="1606" y="2438"/>
                    <a:pt x="2177" y="1917"/>
                    <a:pt x="2204" y="1318"/>
                  </a:cubicBezTo>
                  <a:cubicBezTo>
                    <a:pt x="2233" y="717"/>
                    <a:pt x="1689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8"/>
            <p:cNvSpPr/>
            <p:nvPr/>
          </p:nvSpPr>
          <p:spPr>
            <a:xfrm>
              <a:off x="4383075" y="3311075"/>
              <a:ext cx="55125" cy="60900"/>
            </a:xfrm>
            <a:custGeom>
              <a:avLst/>
              <a:gdLst/>
              <a:ahLst/>
              <a:cxnLst/>
              <a:rect l="l" t="t" r="r" b="b"/>
              <a:pathLst>
                <a:path w="2205" h="2436" extrusionOk="0">
                  <a:moveTo>
                    <a:pt x="1152" y="1"/>
                  </a:moveTo>
                  <a:cubicBezTo>
                    <a:pt x="694" y="1"/>
                    <a:pt x="0" y="871"/>
                    <a:pt x="0" y="1518"/>
                  </a:cubicBezTo>
                  <a:cubicBezTo>
                    <a:pt x="0" y="2034"/>
                    <a:pt x="344" y="2406"/>
                    <a:pt x="859" y="2434"/>
                  </a:cubicBezTo>
                  <a:cubicBezTo>
                    <a:pt x="876" y="2435"/>
                    <a:pt x="892" y="2435"/>
                    <a:pt x="909" y="2435"/>
                  </a:cubicBezTo>
                  <a:cubicBezTo>
                    <a:pt x="1550" y="2435"/>
                    <a:pt x="2176" y="1903"/>
                    <a:pt x="2176" y="1289"/>
                  </a:cubicBezTo>
                  <a:cubicBezTo>
                    <a:pt x="2204" y="717"/>
                    <a:pt x="1660" y="30"/>
                    <a:pt x="1174" y="2"/>
                  </a:cubicBezTo>
                  <a:cubicBezTo>
                    <a:pt x="1167" y="1"/>
                    <a:pt x="1159" y="1"/>
                    <a:pt x="1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8"/>
            <p:cNvSpPr/>
            <p:nvPr/>
          </p:nvSpPr>
          <p:spPr>
            <a:xfrm>
              <a:off x="3285525" y="3701650"/>
              <a:ext cx="60850" cy="52400"/>
            </a:xfrm>
            <a:custGeom>
              <a:avLst/>
              <a:gdLst/>
              <a:ahLst/>
              <a:cxnLst/>
              <a:rect l="l" t="t" r="r" b="b"/>
              <a:pathLst>
                <a:path w="2434" h="2096" extrusionOk="0">
                  <a:moveTo>
                    <a:pt x="1185" y="0"/>
                  </a:moveTo>
                  <a:cubicBezTo>
                    <a:pt x="1153" y="0"/>
                    <a:pt x="1120" y="2"/>
                    <a:pt x="1088" y="5"/>
                  </a:cubicBezTo>
                  <a:cubicBezTo>
                    <a:pt x="487" y="62"/>
                    <a:pt x="29" y="548"/>
                    <a:pt x="1" y="1121"/>
                  </a:cubicBezTo>
                  <a:cubicBezTo>
                    <a:pt x="1" y="1702"/>
                    <a:pt x="428" y="2095"/>
                    <a:pt x="1077" y="2095"/>
                  </a:cubicBezTo>
                  <a:cubicBezTo>
                    <a:pt x="1099" y="2095"/>
                    <a:pt x="1122" y="2095"/>
                    <a:pt x="1145" y="2094"/>
                  </a:cubicBezTo>
                  <a:cubicBezTo>
                    <a:pt x="1861" y="2065"/>
                    <a:pt x="2433" y="1579"/>
                    <a:pt x="2376" y="1035"/>
                  </a:cubicBezTo>
                  <a:cubicBezTo>
                    <a:pt x="2349" y="492"/>
                    <a:pt x="1781" y="0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8"/>
            <p:cNvSpPr/>
            <p:nvPr/>
          </p:nvSpPr>
          <p:spPr>
            <a:xfrm>
              <a:off x="4318700" y="3609350"/>
              <a:ext cx="60825" cy="52400"/>
            </a:xfrm>
            <a:custGeom>
              <a:avLst/>
              <a:gdLst/>
              <a:ahLst/>
              <a:cxnLst/>
              <a:rect l="l" t="t" r="r" b="b"/>
              <a:pathLst>
                <a:path w="2433" h="2096" extrusionOk="0">
                  <a:moveTo>
                    <a:pt x="1189" y="0"/>
                  </a:moveTo>
                  <a:cubicBezTo>
                    <a:pt x="1155" y="0"/>
                    <a:pt x="1121" y="2"/>
                    <a:pt x="1087" y="5"/>
                  </a:cubicBezTo>
                  <a:cubicBezTo>
                    <a:pt x="515" y="33"/>
                    <a:pt x="28" y="549"/>
                    <a:pt x="28" y="1121"/>
                  </a:cubicBezTo>
                  <a:cubicBezTo>
                    <a:pt x="1" y="1702"/>
                    <a:pt x="454" y="2095"/>
                    <a:pt x="1079" y="2095"/>
                  </a:cubicBezTo>
                  <a:cubicBezTo>
                    <a:pt x="1100" y="2095"/>
                    <a:pt x="1122" y="2095"/>
                    <a:pt x="1145" y="2094"/>
                  </a:cubicBezTo>
                  <a:cubicBezTo>
                    <a:pt x="1889" y="2065"/>
                    <a:pt x="2432" y="1579"/>
                    <a:pt x="2404" y="1006"/>
                  </a:cubicBezTo>
                  <a:cubicBezTo>
                    <a:pt x="2377" y="465"/>
                    <a:pt x="1786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8"/>
            <p:cNvSpPr/>
            <p:nvPr/>
          </p:nvSpPr>
          <p:spPr>
            <a:xfrm>
              <a:off x="3188225" y="4271725"/>
              <a:ext cx="65125" cy="56825"/>
            </a:xfrm>
            <a:custGeom>
              <a:avLst/>
              <a:gdLst/>
              <a:ahLst/>
              <a:cxnLst/>
              <a:rect l="l" t="t" r="r" b="b"/>
              <a:pathLst>
                <a:path w="2605" h="2273" extrusionOk="0">
                  <a:moveTo>
                    <a:pt x="1248" y="1"/>
                  </a:moveTo>
                  <a:cubicBezTo>
                    <a:pt x="793" y="1"/>
                    <a:pt x="352" y="200"/>
                    <a:pt x="201" y="755"/>
                  </a:cubicBezTo>
                  <a:cubicBezTo>
                    <a:pt x="0" y="1385"/>
                    <a:pt x="58" y="1929"/>
                    <a:pt x="773" y="2272"/>
                  </a:cubicBezTo>
                  <a:cubicBezTo>
                    <a:pt x="1202" y="2015"/>
                    <a:pt x="1603" y="1786"/>
                    <a:pt x="1975" y="1528"/>
                  </a:cubicBezTo>
                  <a:cubicBezTo>
                    <a:pt x="2319" y="1299"/>
                    <a:pt x="2605" y="927"/>
                    <a:pt x="2347" y="555"/>
                  </a:cubicBezTo>
                  <a:cubicBezTo>
                    <a:pt x="2147" y="297"/>
                    <a:pt x="1746" y="40"/>
                    <a:pt x="1431" y="11"/>
                  </a:cubicBezTo>
                  <a:cubicBezTo>
                    <a:pt x="1371" y="4"/>
                    <a:pt x="1309" y="1"/>
                    <a:pt x="1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8"/>
            <p:cNvSpPr/>
            <p:nvPr/>
          </p:nvSpPr>
          <p:spPr>
            <a:xfrm>
              <a:off x="3848600" y="3808325"/>
              <a:ext cx="55850" cy="55250"/>
            </a:xfrm>
            <a:custGeom>
              <a:avLst/>
              <a:gdLst/>
              <a:ahLst/>
              <a:cxnLst/>
              <a:rect l="l" t="t" r="r" b="b"/>
              <a:pathLst>
                <a:path w="2234" h="2210" extrusionOk="0">
                  <a:moveTo>
                    <a:pt x="988" y="1"/>
                  </a:moveTo>
                  <a:cubicBezTo>
                    <a:pt x="494" y="1"/>
                    <a:pt x="114" y="480"/>
                    <a:pt x="58" y="1175"/>
                  </a:cubicBezTo>
                  <a:cubicBezTo>
                    <a:pt x="1" y="1776"/>
                    <a:pt x="373" y="2177"/>
                    <a:pt x="945" y="2206"/>
                  </a:cubicBezTo>
                  <a:cubicBezTo>
                    <a:pt x="979" y="2209"/>
                    <a:pt x="1013" y="2210"/>
                    <a:pt x="1046" y="2210"/>
                  </a:cubicBezTo>
                  <a:cubicBezTo>
                    <a:pt x="1664" y="2210"/>
                    <a:pt x="2206" y="1718"/>
                    <a:pt x="2233" y="1175"/>
                  </a:cubicBezTo>
                  <a:cubicBezTo>
                    <a:pt x="2233" y="603"/>
                    <a:pt x="1632" y="31"/>
                    <a:pt x="1031" y="2"/>
                  </a:cubicBezTo>
                  <a:cubicBezTo>
                    <a:pt x="1017" y="1"/>
                    <a:pt x="1002" y="1"/>
                    <a:pt x="9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8"/>
            <p:cNvSpPr/>
            <p:nvPr/>
          </p:nvSpPr>
          <p:spPr>
            <a:xfrm>
              <a:off x="4388075" y="5130525"/>
              <a:ext cx="59425" cy="50200"/>
            </a:xfrm>
            <a:custGeom>
              <a:avLst/>
              <a:gdLst/>
              <a:ahLst/>
              <a:cxnLst/>
              <a:rect l="l" t="t" r="r" b="b"/>
              <a:pathLst>
                <a:path w="2377" h="2008" extrusionOk="0">
                  <a:moveTo>
                    <a:pt x="1446" y="0"/>
                  </a:moveTo>
                  <a:cubicBezTo>
                    <a:pt x="1422" y="0"/>
                    <a:pt x="1399" y="1"/>
                    <a:pt x="1375" y="2"/>
                  </a:cubicBezTo>
                  <a:cubicBezTo>
                    <a:pt x="602" y="2"/>
                    <a:pt x="1" y="632"/>
                    <a:pt x="58" y="1290"/>
                  </a:cubicBezTo>
                  <a:cubicBezTo>
                    <a:pt x="85" y="1701"/>
                    <a:pt x="270" y="2007"/>
                    <a:pt x="713" y="2007"/>
                  </a:cubicBezTo>
                  <a:cubicBezTo>
                    <a:pt x="733" y="2007"/>
                    <a:pt x="753" y="2007"/>
                    <a:pt x="774" y="2006"/>
                  </a:cubicBezTo>
                  <a:cubicBezTo>
                    <a:pt x="1603" y="1977"/>
                    <a:pt x="2376" y="1376"/>
                    <a:pt x="2348" y="775"/>
                  </a:cubicBezTo>
                  <a:cubicBezTo>
                    <a:pt x="2348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8"/>
            <p:cNvSpPr/>
            <p:nvPr/>
          </p:nvSpPr>
          <p:spPr>
            <a:xfrm>
              <a:off x="4512575" y="3644475"/>
              <a:ext cx="59400" cy="50875"/>
            </a:xfrm>
            <a:custGeom>
              <a:avLst/>
              <a:gdLst/>
              <a:ahLst/>
              <a:cxnLst/>
              <a:rect l="l" t="t" r="r" b="b"/>
              <a:pathLst>
                <a:path w="2376" h="2035" extrusionOk="0">
                  <a:moveTo>
                    <a:pt x="1446" y="0"/>
                  </a:moveTo>
                  <a:cubicBezTo>
                    <a:pt x="1422" y="0"/>
                    <a:pt x="1398" y="1"/>
                    <a:pt x="1374" y="2"/>
                  </a:cubicBezTo>
                  <a:cubicBezTo>
                    <a:pt x="630" y="31"/>
                    <a:pt x="1" y="632"/>
                    <a:pt x="58" y="1290"/>
                  </a:cubicBezTo>
                  <a:cubicBezTo>
                    <a:pt x="86" y="1748"/>
                    <a:pt x="287" y="2034"/>
                    <a:pt x="773" y="2034"/>
                  </a:cubicBezTo>
                  <a:cubicBezTo>
                    <a:pt x="1632" y="1977"/>
                    <a:pt x="2376" y="1405"/>
                    <a:pt x="2376" y="775"/>
                  </a:cubicBezTo>
                  <a:cubicBezTo>
                    <a:pt x="2349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8"/>
            <p:cNvSpPr/>
            <p:nvPr/>
          </p:nvSpPr>
          <p:spPr>
            <a:xfrm>
              <a:off x="3798525" y="4368325"/>
              <a:ext cx="52975" cy="51075"/>
            </a:xfrm>
            <a:custGeom>
              <a:avLst/>
              <a:gdLst/>
              <a:ahLst/>
              <a:cxnLst/>
              <a:rect l="l" t="t" r="r" b="b"/>
              <a:pathLst>
                <a:path w="2119" h="2043" extrusionOk="0">
                  <a:moveTo>
                    <a:pt x="1087" y="1"/>
                  </a:moveTo>
                  <a:cubicBezTo>
                    <a:pt x="521" y="1"/>
                    <a:pt x="56" y="462"/>
                    <a:pt x="29" y="1070"/>
                  </a:cubicBezTo>
                  <a:cubicBezTo>
                    <a:pt x="1" y="1613"/>
                    <a:pt x="344" y="2014"/>
                    <a:pt x="831" y="2043"/>
                  </a:cubicBezTo>
                  <a:cubicBezTo>
                    <a:pt x="1403" y="2043"/>
                    <a:pt x="2061" y="1470"/>
                    <a:pt x="2090" y="955"/>
                  </a:cubicBezTo>
                  <a:cubicBezTo>
                    <a:pt x="2118" y="469"/>
                    <a:pt x="1746" y="39"/>
                    <a:pt x="1231" y="11"/>
                  </a:cubicBezTo>
                  <a:cubicBezTo>
                    <a:pt x="1183" y="4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8"/>
            <p:cNvSpPr/>
            <p:nvPr/>
          </p:nvSpPr>
          <p:spPr>
            <a:xfrm>
              <a:off x="4368125" y="4159650"/>
              <a:ext cx="55050" cy="43675"/>
            </a:xfrm>
            <a:custGeom>
              <a:avLst/>
              <a:gdLst/>
              <a:ahLst/>
              <a:cxnLst/>
              <a:rect l="l" t="t" r="r" b="b"/>
              <a:pathLst>
                <a:path w="2202" h="1747" extrusionOk="0">
                  <a:moveTo>
                    <a:pt x="1252" y="0"/>
                  </a:moveTo>
                  <a:cubicBezTo>
                    <a:pt x="712" y="0"/>
                    <a:pt x="0" y="670"/>
                    <a:pt x="141" y="1174"/>
                  </a:cubicBezTo>
                  <a:cubicBezTo>
                    <a:pt x="226" y="1461"/>
                    <a:pt x="684" y="1661"/>
                    <a:pt x="799" y="1747"/>
                  </a:cubicBezTo>
                  <a:cubicBezTo>
                    <a:pt x="1800" y="1747"/>
                    <a:pt x="2201" y="1461"/>
                    <a:pt x="2201" y="917"/>
                  </a:cubicBezTo>
                  <a:cubicBezTo>
                    <a:pt x="2201" y="430"/>
                    <a:pt x="1772" y="1"/>
                    <a:pt x="1285" y="1"/>
                  </a:cubicBezTo>
                  <a:cubicBezTo>
                    <a:pt x="1274" y="0"/>
                    <a:pt x="1263" y="0"/>
                    <a:pt x="1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3286250" y="3093600"/>
              <a:ext cx="52975" cy="40100"/>
            </a:xfrm>
            <a:custGeom>
              <a:avLst/>
              <a:gdLst/>
              <a:ahLst/>
              <a:cxnLst/>
              <a:rect l="l" t="t" r="r" b="b"/>
              <a:pathLst>
                <a:path w="2119" h="1604" extrusionOk="0">
                  <a:moveTo>
                    <a:pt x="1031" y="0"/>
                  </a:moveTo>
                  <a:cubicBezTo>
                    <a:pt x="487" y="0"/>
                    <a:pt x="0" y="372"/>
                    <a:pt x="86" y="830"/>
                  </a:cubicBezTo>
                  <a:cubicBezTo>
                    <a:pt x="172" y="1431"/>
                    <a:pt x="687" y="1489"/>
                    <a:pt x="1345" y="1603"/>
                  </a:cubicBezTo>
                  <a:cubicBezTo>
                    <a:pt x="1546" y="1403"/>
                    <a:pt x="1889" y="1145"/>
                    <a:pt x="2004" y="802"/>
                  </a:cubicBezTo>
                  <a:cubicBezTo>
                    <a:pt x="2118" y="430"/>
                    <a:pt x="1546" y="29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8"/>
            <p:cNvSpPr/>
            <p:nvPr/>
          </p:nvSpPr>
          <p:spPr>
            <a:xfrm>
              <a:off x="3050125" y="4021150"/>
              <a:ext cx="41525" cy="37650"/>
            </a:xfrm>
            <a:custGeom>
              <a:avLst/>
              <a:gdLst/>
              <a:ahLst/>
              <a:cxnLst/>
              <a:rect l="l" t="t" r="r" b="b"/>
              <a:pathLst>
                <a:path w="1661" h="1506" extrusionOk="0">
                  <a:moveTo>
                    <a:pt x="380" y="1"/>
                  </a:moveTo>
                  <a:cubicBezTo>
                    <a:pt x="259" y="1"/>
                    <a:pt x="132" y="7"/>
                    <a:pt x="1" y="17"/>
                  </a:cubicBezTo>
                  <a:lnTo>
                    <a:pt x="1" y="1506"/>
                  </a:lnTo>
                  <a:cubicBezTo>
                    <a:pt x="1174" y="1448"/>
                    <a:pt x="1661" y="1220"/>
                    <a:pt x="1546" y="733"/>
                  </a:cubicBezTo>
                  <a:cubicBezTo>
                    <a:pt x="1381" y="144"/>
                    <a:pt x="944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8"/>
            <p:cNvSpPr/>
            <p:nvPr/>
          </p:nvSpPr>
          <p:spPr>
            <a:xfrm>
              <a:off x="3299850" y="3518600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830" y="0"/>
                  </a:moveTo>
                  <a:cubicBezTo>
                    <a:pt x="487" y="458"/>
                    <a:pt x="172" y="687"/>
                    <a:pt x="115" y="1002"/>
                  </a:cubicBezTo>
                  <a:cubicBezTo>
                    <a:pt x="0" y="1488"/>
                    <a:pt x="458" y="1631"/>
                    <a:pt x="859" y="1689"/>
                  </a:cubicBezTo>
                  <a:cubicBezTo>
                    <a:pt x="893" y="1691"/>
                    <a:pt x="927" y="1692"/>
                    <a:pt x="962" y="1692"/>
                  </a:cubicBezTo>
                  <a:cubicBezTo>
                    <a:pt x="1354" y="1692"/>
                    <a:pt x="1713" y="1535"/>
                    <a:pt x="1660" y="1088"/>
                  </a:cubicBezTo>
                  <a:cubicBezTo>
                    <a:pt x="1603" y="773"/>
                    <a:pt x="1202" y="487"/>
                    <a:pt x="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3742825" y="3429100"/>
              <a:ext cx="43575" cy="30175"/>
            </a:xfrm>
            <a:custGeom>
              <a:avLst/>
              <a:gdLst/>
              <a:ahLst/>
              <a:cxnLst/>
              <a:rect l="l" t="t" r="r" b="b"/>
              <a:pathLst>
                <a:path w="1743" h="1207" extrusionOk="0">
                  <a:moveTo>
                    <a:pt x="789" y="1"/>
                  </a:moveTo>
                  <a:cubicBezTo>
                    <a:pt x="554" y="1"/>
                    <a:pt x="165" y="244"/>
                    <a:pt x="111" y="461"/>
                  </a:cubicBezTo>
                  <a:cubicBezTo>
                    <a:pt x="1" y="873"/>
                    <a:pt x="287" y="1206"/>
                    <a:pt x="691" y="1206"/>
                  </a:cubicBezTo>
                  <a:cubicBezTo>
                    <a:pt x="707" y="1206"/>
                    <a:pt x="724" y="1206"/>
                    <a:pt x="740" y="1205"/>
                  </a:cubicBezTo>
                  <a:cubicBezTo>
                    <a:pt x="998" y="1205"/>
                    <a:pt x="1256" y="947"/>
                    <a:pt x="1742" y="661"/>
                  </a:cubicBezTo>
                  <a:cubicBezTo>
                    <a:pt x="1313" y="318"/>
                    <a:pt x="1084" y="3"/>
                    <a:pt x="826" y="3"/>
                  </a:cubicBezTo>
                  <a:cubicBezTo>
                    <a:pt x="814" y="1"/>
                    <a:pt x="802" y="1"/>
                    <a:pt x="7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8"/>
            <p:cNvSpPr/>
            <p:nvPr/>
          </p:nvSpPr>
          <p:spPr>
            <a:xfrm>
              <a:off x="4484050" y="3000575"/>
              <a:ext cx="43575" cy="30850"/>
            </a:xfrm>
            <a:custGeom>
              <a:avLst/>
              <a:gdLst/>
              <a:ahLst/>
              <a:cxnLst/>
              <a:rect l="l" t="t" r="r" b="b"/>
              <a:pathLst>
                <a:path w="1743" h="1234" extrusionOk="0">
                  <a:moveTo>
                    <a:pt x="827" y="1"/>
                  </a:moveTo>
                  <a:cubicBezTo>
                    <a:pt x="598" y="1"/>
                    <a:pt x="168" y="258"/>
                    <a:pt x="111" y="487"/>
                  </a:cubicBezTo>
                  <a:cubicBezTo>
                    <a:pt x="1" y="873"/>
                    <a:pt x="289" y="1233"/>
                    <a:pt x="695" y="1233"/>
                  </a:cubicBezTo>
                  <a:cubicBezTo>
                    <a:pt x="710" y="1233"/>
                    <a:pt x="725" y="1233"/>
                    <a:pt x="741" y="1231"/>
                  </a:cubicBezTo>
                  <a:cubicBezTo>
                    <a:pt x="998" y="1231"/>
                    <a:pt x="1285" y="945"/>
                    <a:pt x="1743" y="688"/>
                  </a:cubicBezTo>
                  <a:cubicBezTo>
                    <a:pt x="1313" y="344"/>
                    <a:pt x="1084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8"/>
            <p:cNvSpPr/>
            <p:nvPr/>
          </p:nvSpPr>
          <p:spPr>
            <a:xfrm>
              <a:off x="4238850" y="3816175"/>
              <a:ext cx="42650" cy="28425"/>
            </a:xfrm>
            <a:custGeom>
              <a:avLst/>
              <a:gdLst/>
              <a:ahLst/>
              <a:cxnLst/>
              <a:rect l="l" t="t" r="r" b="b"/>
              <a:pathLst>
                <a:path w="1706" h="1137" extrusionOk="0">
                  <a:moveTo>
                    <a:pt x="594" y="1"/>
                  </a:moveTo>
                  <a:cubicBezTo>
                    <a:pt x="440" y="1"/>
                    <a:pt x="130" y="242"/>
                    <a:pt x="103" y="432"/>
                  </a:cubicBezTo>
                  <a:cubicBezTo>
                    <a:pt x="1" y="739"/>
                    <a:pt x="446" y="1137"/>
                    <a:pt x="828" y="1137"/>
                  </a:cubicBezTo>
                  <a:cubicBezTo>
                    <a:pt x="874" y="1137"/>
                    <a:pt x="919" y="1131"/>
                    <a:pt x="961" y="1119"/>
                  </a:cubicBezTo>
                  <a:cubicBezTo>
                    <a:pt x="1162" y="1062"/>
                    <a:pt x="1333" y="833"/>
                    <a:pt x="1706" y="547"/>
                  </a:cubicBezTo>
                  <a:cubicBezTo>
                    <a:pt x="1219" y="289"/>
                    <a:pt x="933" y="89"/>
                    <a:pt x="618" y="3"/>
                  </a:cubicBezTo>
                  <a:cubicBezTo>
                    <a:pt x="611" y="1"/>
                    <a:pt x="603" y="1"/>
                    <a:pt x="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3055850" y="3669850"/>
              <a:ext cx="32225" cy="24825"/>
            </a:xfrm>
            <a:custGeom>
              <a:avLst/>
              <a:gdLst/>
              <a:ahLst/>
              <a:cxnLst/>
              <a:rect l="l" t="t" r="r" b="b"/>
              <a:pathLst>
                <a:path w="1289" h="993" extrusionOk="0">
                  <a:moveTo>
                    <a:pt x="599" y="0"/>
                  </a:moveTo>
                  <a:cubicBezTo>
                    <a:pt x="578" y="0"/>
                    <a:pt x="560" y="6"/>
                    <a:pt x="545" y="17"/>
                  </a:cubicBezTo>
                  <a:cubicBezTo>
                    <a:pt x="316" y="103"/>
                    <a:pt x="173" y="390"/>
                    <a:pt x="1" y="590"/>
                  </a:cubicBezTo>
                  <a:cubicBezTo>
                    <a:pt x="165" y="726"/>
                    <a:pt x="380" y="993"/>
                    <a:pt x="524" y="993"/>
                  </a:cubicBezTo>
                  <a:cubicBezTo>
                    <a:pt x="531" y="993"/>
                    <a:pt x="538" y="992"/>
                    <a:pt x="545" y="991"/>
                  </a:cubicBezTo>
                  <a:cubicBezTo>
                    <a:pt x="774" y="905"/>
                    <a:pt x="945" y="647"/>
                    <a:pt x="1289" y="390"/>
                  </a:cubicBezTo>
                  <a:cubicBezTo>
                    <a:pt x="967" y="216"/>
                    <a:pt x="731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8"/>
            <p:cNvSpPr/>
            <p:nvPr/>
          </p:nvSpPr>
          <p:spPr>
            <a:xfrm>
              <a:off x="4291500" y="4881575"/>
              <a:ext cx="75850" cy="78725"/>
            </a:xfrm>
            <a:custGeom>
              <a:avLst/>
              <a:gdLst/>
              <a:ahLst/>
              <a:cxnLst/>
              <a:rect l="l" t="t" r="r" b="b"/>
              <a:pathLst>
                <a:path w="3034" h="3149" extrusionOk="0">
                  <a:moveTo>
                    <a:pt x="1460" y="1060"/>
                  </a:moveTo>
                  <a:cubicBezTo>
                    <a:pt x="1603" y="1289"/>
                    <a:pt x="1746" y="1518"/>
                    <a:pt x="1860" y="1747"/>
                  </a:cubicBezTo>
                  <a:cubicBezTo>
                    <a:pt x="1689" y="1861"/>
                    <a:pt x="1517" y="1947"/>
                    <a:pt x="1345" y="2033"/>
                  </a:cubicBezTo>
                  <a:cubicBezTo>
                    <a:pt x="1259" y="1775"/>
                    <a:pt x="1145" y="1518"/>
                    <a:pt x="1031" y="1289"/>
                  </a:cubicBezTo>
                  <a:cubicBezTo>
                    <a:pt x="1174" y="1203"/>
                    <a:pt x="1317" y="1117"/>
                    <a:pt x="1460" y="1060"/>
                  </a:cubicBezTo>
                  <a:close/>
                  <a:moveTo>
                    <a:pt x="1231" y="1"/>
                  </a:moveTo>
                  <a:cubicBezTo>
                    <a:pt x="515" y="29"/>
                    <a:pt x="0" y="659"/>
                    <a:pt x="0" y="1575"/>
                  </a:cubicBezTo>
                  <a:cubicBezTo>
                    <a:pt x="0" y="2433"/>
                    <a:pt x="630" y="3149"/>
                    <a:pt x="1403" y="3149"/>
                  </a:cubicBezTo>
                  <a:cubicBezTo>
                    <a:pt x="2204" y="3149"/>
                    <a:pt x="3034" y="2376"/>
                    <a:pt x="3034" y="1603"/>
                  </a:cubicBezTo>
                  <a:cubicBezTo>
                    <a:pt x="3005" y="802"/>
                    <a:pt x="2089" y="1"/>
                    <a:pt x="1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8"/>
            <p:cNvSpPr/>
            <p:nvPr/>
          </p:nvSpPr>
          <p:spPr>
            <a:xfrm>
              <a:off x="3893675" y="50776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18" y="0"/>
                  </a:moveTo>
                  <a:cubicBezTo>
                    <a:pt x="714" y="0"/>
                    <a:pt x="58" y="592"/>
                    <a:pt x="30" y="1375"/>
                  </a:cubicBezTo>
                  <a:cubicBezTo>
                    <a:pt x="1" y="2234"/>
                    <a:pt x="602" y="2863"/>
                    <a:pt x="1461" y="2921"/>
                  </a:cubicBezTo>
                  <a:cubicBezTo>
                    <a:pt x="1473" y="2921"/>
                    <a:pt x="1485" y="2921"/>
                    <a:pt x="1498" y="2921"/>
                  </a:cubicBezTo>
                  <a:cubicBezTo>
                    <a:pt x="2172" y="2921"/>
                    <a:pt x="2834" y="2163"/>
                    <a:pt x="2806" y="1432"/>
                  </a:cubicBezTo>
                  <a:cubicBezTo>
                    <a:pt x="2806" y="660"/>
                    <a:pt x="2262" y="30"/>
                    <a:pt x="1575" y="1"/>
                  </a:cubicBezTo>
                  <a:cubicBezTo>
                    <a:pt x="1556" y="1"/>
                    <a:pt x="1537" y="0"/>
                    <a:pt x="1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8"/>
            <p:cNvSpPr/>
            <p:nvPr/>
          </p:nvSpPr>
          <p:spPr>
            <a:xfrm>
              <a:off x="37978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6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7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6" y="1491"/>
                  </a:cubicBezTo>
                  <a:cubicBezTo>
                    <a:pt x="2750" y="746"/>
                    <a:pt x="2082" y="0"/>
                    <a:pt x="1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8"/>
            <p:cNvSpPr/>
            <p:nvPr/>
          </p:nvSpPr>
          <p:spPr>
            <a:xfrm>
              <a:off x="4104025" y="4083800"/>
              <a:ext cx="55125" cy="60950"/>
            </a:xfrm>
            <a:custGeom>
              <a:avLst/>
              <a:gdLst/>
              <a:ahLst/>
              <a:cxnLst/>
              <a:rect l="l" t="t" r="r" b="b"/>
              <a:pathLst>
                <a:path w="2205" h="2438" extrusionOk="0">
                  <a:moveTo>
                    <a:pt x="1153" y="1"/>
                  </a:moveTo>
                  <a:cubicBezTo>
                    <a:pt x="696" y="1"/>
                    <a:pt x="29" y="898"/>
                    <a:pt x="1" y="1518"/>
                  </a:cubicBezTo>
                  <a:cubicBezTo>
                    <a:pt x="1" y="2033"/>
                    <a:pt x="344" y="2405"/>
                    <a:pt x="860" y="2434"/>
                  </a:cubicBezTo>
                  <a:cubicBezTo>
                    <a:pt x="891" y="2437"/>
                    <a:pt x="923" y="2438"/>
                    <a:pt x="955" y="2438"/>
                  </a:cubicBezTo>
                  <a:cubicBezTo>
                    <a:pt x="1604" y="2438"/>
                    <a:pt x="2177" y="1891"/>
                    <a:pt x="2205" y="1318"/>
                  </a:cubicBezTo>
                  <a:cubicBezTo>
                    <a:pt x="2205" y="717"/>
                    <a:pt x="1690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8"/>
            <p:cNvSpPr/>
            <p:nvPr/>
          </p:nvSpPr>
          <p:spPr>
            <a:xfrm>
              <a:off x="4282200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89" y="0"/>
                  </a:moveTo>
                  <a:cubicBezTo>
                    <a:pt x="1155" y="0"/>
                    <a:pt x="1122" y="2"/>
                    <a:pt x="1088" y="5"/>
                  </a:cubicBezTo>
                  <a:cubicBezTo>
                    <a:pt x="487" y="62"/>
                    <a:pt x="0" y="549"/>
                    <a:pt x="0" y="1121"/>
                  </a:cubicBezTo>
                  <a:cubicBezTo>
                    <a:pt x="0" y="1702"/>
                    <a:pt x="428" y="2095"/>
                    <a:pt x="1051" y="2095"/>
                  </a:cubicBezTo>
                  <a:cubicBezTo>
                    <a:pt x="1072" y="2095"/>
                    <a:pt x="1094" y="2095"/>
                    <a:pt x="1116" y="2094"/>
                  </a:cubicBezTo>
                  <a:cubicBezTo>
                    <a:pt x="1860" y="2065"/>
                    <a:pt x="2404" y="1579"/>
                    <a:pt x="2376" y="1035"/>
                  </a:cubicBezTo>
                  <a:cubicBezTo>
                    <a:pt x="2348" y="466"/>
                    <a:pt x="1783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8"/>
            <p:cNvSpPr/>
            <p:nvPr/>
          </p:nvSpPr>
          <p:spPr>
            <a:xfrm>
              <a:off x="4145525" y="5173425"/>
              <a:ext cx="65150" cy="56625"/>
            </a:xfrm>
            <a:custGeom>
              <a:avLst/>
              <a:gdLst/>
              <a:ahLst/>
              <a:cxnLst/>
              <a:rect l="l" t="t" r="r" b="b"/>
              <a:pathLst>
                <a:path w="2606" h="2265" extrusionOk="0">
                  <a:moveTo>
                    <a:pt x="1320" y="0"/>
                  </a:moveTo>
                  <a:cubicBezTo>
                    <a:pt x="819" y="0"/>
                    <a:pt x="359" y="188"/>
                    <a:pt x="173" y="748"/>
                  </a:cubicBezTo>
                  <a:cubicBezTo>
                    <a:pt x="1" y="1377"/>
                    <a:pt x="58" y="1950"/>
                    <a:pt x="774" y="2264"/>
                  </a:cubicBezTo>
                  <a:cubicBezTo>
                    <a:pt x="1174" y="2035"/>
                    <a:pt x="1604" y="1806"/>
                    <a:pt x="1976" y="1549"/>
                  </a:cubicBezTo>
                  <a:cubicBezTo>
                    <a:pt x="2319" y="1291"/>
                    <a:pt x="2605" y="948"/>
                    <a:pt x="2348" y="547"/>
                  </a:cubicBezTo>
                  <a:cubicBezTo>
                    <a:pt x="2147" y="290"/>
                    <a:pt x="1747" y="32"/>
                    <a:pt x="1432" y="3"/>
                  </a:cubicBezTo>
                  <a:cubicBezTo>
                    <a:pt x="1394" y="1"/>
                    <a:pt x="1357" y="0"/>
                    <a:pt x="13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8"/>
            <p:cNvSpPr/>
            <p:nvPr/>
          </p:nvSpPr>
          <p:spPr>
            <a:xfrm>
              <a:off x="4046800" y="4843900"/>
              <a:ext cx="41525" cy="37700"/>
            </a:xfrm>
            <a:custGeom>
              <a:avLst/>
              <a:gdLst/>
              <a:ahLst/>
              <a:cxnLst/>
              <a:rect l="l" t="t" r="r" b="b"/>
              <a:pathLst>
                <a:path w="1661" h="1508" extrusionOk="0">
                  <a:moveTo>
                    <a:pt x="406" y="1"/>
                  </a:moveTo>
                  <a:cubicBezTo>
                    <a:pt x="276" y="1"/>
                    <a:pt x="140" y="8"/>
                    <a:pt x="0" y="20"/>
                  </a:cubicBezTo>
                  <a:lnTo>
                    <a:pt x="0" y="1508"/>
                  </a:lnTo>
                  <a:cubicBezTo>
                    <a:pt x="1174" y="1451"/>
                    <a:pt x="1660" y="1193"/>
                    <a:pt x="1517" y="735"/>
                  </a:cubicBezTo>
                  <a:cubicBezTo>
                    <a:pt x="1379" y="136"/>
                    <a:pt x="944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8"/>
            <p:cNvSpPr/>
            <p:nvPr/>
          </p:nvSpPr>
          <p:spPr>
            <a:xfrm>
              <a:off x="4296500" y="4340675"/>
              <a:ext cx="42700" cy="42500"/>
            </a:xfrm>
            <a:custGeom>
              <a:avLst/>
              <a:gdLst/>
              <a:ahLst/>
              <a:cxnLst/>
              <a:rect l="l" t="t" r="r" b="b"/>
              <a:pathLst>
                <a:path w="1708" h="1700" extrusionOk="0">
                  <a:moveTo>
                    <a:pt x="831" y="1"/>
                  </a:moveTo>
                  <a:cubicBezTo>
                    <a:pt x="487" y="487"/>
                    <a:pt x="172" y="716"/>
                    <a:pt x="115" y="1031"/>
                  </a:cubicBezTo>
                  <a:cubicBezTo>
                    <a:pt x="1" y="1517"/>
                    <a:pt x="458" y="1661"/>
                    <a:pt x="831" y="1689"/>
                  </a:cubicBezTo>
                  <a:cubicBezTo>
                    <a:pt x="883" y="1696"/>
                    <a:pt x="937" y="1700"/>
                    <a:pt x="989" y="1700"/>
                  </a:cubicBezTo>
                  <a:cubicBezTo>
                    <a:pt x="1364" y="1700"/>
                    <a:pt x="1707" y="1518"/>
                    <a:pt x="1632" y="1117"/>
                  </a:cubicBezTo>
                  <a:cubicBezTo>
                    <a:pt x="1603" y="802"/>
                    <a:pt x="1203" y="516"/>
                    <a:pt x="8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8"/>
            <p:cNvSpPr/>
            <p:nvPr/>
          </p:nvSpPr>
          <p:spPr>
            <a:xfrm>
              <a:off x="4051800" y="4492150"/>
              <a:ext cx="32950" cy="24625"/>
            </a:xfrm>
            <a:custGeom>
              <a:avLst/>
              <a:gdLst/>
              <a:ahLst/>
              <a:cxnLst/>
              <a:rect l="l" t="t" r="r" b="b"/>
              <a:pathLst>
                <a:path w="1318" h="985" extrusionOk="0">
                  <a:moveTo>
                    <a:pt x="589" y="1"/>
                  </a:moveTo>
                  <a:cubicBezTo>
                    <a:pt x="573" y="1"/>
                    <a:pt x="558" y="3"/>
                    <a:pt x="545" y="9"/>
                  </a:cubicBezTo>
                  <a:cubicBezTo>
                    <a:pt x="316" y="123"/>
                    <a:pt x="173" y="410"/>
                    <a:pt x="1" y="610"/>
                  </a:cubicBezTo>
                  <a:cubicBezTo>
                    <a:pt x="191" y="746"/>
                    <a:pt x="381" y="984"/>
                    <a:pt x="522" y="984"/>
                  </a:cubicBezTo>
                  <a:cubicBezTo>
                    <a:pt x="530" y="984"/>
                    <a:pt x="537" y="983"/>
                    <a:pt x="545" y="982"/>
                  </a:cubicBezTo>
                  <a:cubicBezTo>
                    <a:pt x="774" y="925"/>
                    <a:pt x="974" y="667"/>
                    <a:pt x="1317" y="410"/>
                  </a:cubicBezTo>
                  <a:cubicBezTo>
                    <a:pt x="981" y="229"/>
                    <a:pt x="738" y="1"/>
                    <a:pt x="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8"/>
            <p:cNvSpPr/>
            <p:nvPr/>
          </p:nvSpPr>
          <p:spPr>
            <a:xfrm>
              <a:off x="3261925" y="4933800"/>
              <a:ext cx="75850" cy="78025"/>
            </a:xfrm>
            <a:custGeom>
              <a:avLst/>
              <a:gdLst/>
              <a:ahLst/>
              <a:cxnLst/>
              <a:rect l="l" t="t" r="r" b="b"/>
              <a:pathLst>
                <a:path w="3034" h="3121" extrusionOk="0">
                  <a:moveTo>
                    <a:pt x="1488" y="1031"/>
                  </a:moveTo>
                  <a:cubicBezTo>
                    <a:pt x="1603" y="1260"/>
                    <a:pt x="1746" y="1489"/>
                    <a:pt x="1889" y="1747"/>
                  </a:cubicBezTo>
                  <a:cubicBezTo>
                    <a:pt x="1717" y="1833"/>
                    <a:pt x="1546" y="1919"/>
                    <a:pt x="1374" y="2004"/>
                  </a:cubicBezTo>
                  <a:cubicBezTo>
                    <a:pt x="1259" y="1747"/>
                    <a:pt x="1145" y="1518"/>
                    <a:pt x="1031" y="1260"/>
                  </a:cubicBezTo>
                  <a:cubicBezTo>
                    <a:pt x="1174" y="1174"/>
                    <a:pt x="1345" y="1117"/>
                    <a:pt x="1488" y="1031"/>
                  </a:cubicBezTo>
                  <a:close/>
                  <a:moveTo>
                    <a:pt x="1276" y="0"/>
                  </a:moveTo>
                  <a:cubicBezTo>
                    <a:pt x="1261" y="0"/>
                    <a:pt x="1246" y="1"/>
                    <a:pt x="1231" y="1"/>
                  </a:cubicBezTo>
                  <a:cubicBezTo>
                    <a:pt x="515" y="1"/>
                    <a:pt x="29" y="631"/>
                    <a:pt x="29" y="1546"/>
                  </a:cubicBezTo>
                  <a:cubicBezTo>
                    <a:pt x="0" y="2434"/>
                    <a:pt x="630" y="3121"/>
                    <a:pt x="1403" y="3121"/>
                  </a:cubicBezTo>
                  <a:cubicBezTo>
                    <a:pt x="2233" y="3121"/>
                    <a:pt x="3034" y="2348"/>
                    <a:pt x="3034" y="1575"/>
                  </a:cubicBezTo>
                  <a:cubicBezTo>
                    <a:pt x="3006" y="788"/>
                    <a:pt x="2121" y="0"/>
                    <a:pt x="1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8"/>
            <p:cNvSpPr/>
            <p:nvPr/>
          </p:nvSpPr>
          <p:spPr>
            <a:xfrm>
              <a:off x="2823325" y="5148375"/>
              <a:ext cx="70850" cy="72400"/>
            </a:xfrm>
            <a:custGeom>
              <a:avLst/>
              <a:gdLst/>
              <a:ahLst/>
              <a:cxnLst/>
              <a:rect l="l" t="t" r="r" b="b"/>
              <a:pathLst>
                <a:path w="2834" h="2896" extrusionOk="0">
                  <a:moveTo>
                    <a:pt x="1470" y="0"/>
                  </a:moveTo>
                  <a:cubicBezTo>
                    <a:pt x="688" y="0"/>
                    <a:pt x="57" y="610"/>
                    <a:pt x="29" y="1378"/>
                  </a:cubicBezTo>
                  <a:cubicBezTo>
                    <a:pt x="1" y="2236"/>
                    <a:pt x="602" y="2866"/>
                    <a:pt x="1489" y="2894"/>
                  </a:cubicBezTo>
                  <a:cubicBezTo>
                    <a:pt x="1501" y="2895"/>
                    <a:pt x="1513" y="2895"/>
                    <a:pt x="1526" y="2895"/>
                  </a:cubicBezTo>
                  <a:cubicBezTo>
                    <a:pt x="2173" y="2895"/>
                    <a:pt x="2834" y="2164"/>
                    <a:pt x="2834" y="1406"/>
                  </a:cubicBezTo>
                  <a:cubicBezTo>
                    <a:pt x="2805" y="662"/>
                    <a:pt x="2262" y="32"/>
                    <a:pt x="1575" y="4"/>
                  </a:cubicBezTo>
                  <a:cubicBezTo>
                    <a:pt x="1540" y="1"/>
                    <a:pt x="1505" y="0"/>
                    <a:pt x="1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8"/>
            <p:cNvSpPr/>
            <p:nvPr/>
          </p:nvSpPr>
          <p:spPr>
            <a:xfrm>
              <a:off x="3417900" y="4667500"/>
              <a:ext cx="70125" cy="71000"/>
            </a:xfrm>
            <a:custGeom>
              <a:avLst/>
              <a:gdLst/>
              <a:ahLst/>
              <a:cxnLst/>
              <a:rect l="l" t="t" r="r" b="b"/>
              <a:pathLst>
                <a:path w="2805" h="2840" extrusionOk="0">
                  <a:moveTo>
                    <a:pt x="1524" y="0"/>
                  </a:moveTo>
                  <a:cubicBezTo>
                    <a:pt x="1493" y="0"/>
                    <a:pt x="1462" y="2"/>
                    <a:pt x="1431" y="7"/>
                  </a:cubicBezTo>
                  <a:cubicBezTo>
                    <a:pt x="716" y="93"/>
                    <a:pt x="0" y="837"/>
                    <a:pt x="29" y="1466"/>
                  </a:cubicBezTo>
                  <a:cubicBezTo>
                    <a:pt x="86" y="2239"/>
                    <a:pt x="744" y="2840"/>
                    <a:pt x="1517" y="2840"/>
                  </a:cubicBezTo>
                  <a:cubicBezTo>
                    <a:pt x="2261" y="2811"/>
                    <a:pt x="2805" y="2210"/>
                    <a:pt x="2776" y="1466"/>
                  </a:cubicBezTo>
                  <a:cubicBezTo>
                    <a:pt x="2749" y="733"/>
                    <a:pt x="2104" y="0"/>
                    <a:pt x="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8"/>
            <p:cNvSpPr/>
            <p:nvPr/>
          </p:nvSpPr>
          <p:spPr>
            <a:xfrm>
              <a:off x="27067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5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6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5" y="1491"/>
                  </a:cubicBezTo>
                  <a:cubicBezTo>
                    <a:pt x="2750" y="746"/>
                    <a:pt x="2082" y="0"/>
                    <a:pt x="1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8"/>
            <p:cNvSpPr/>
            <p:nvPr/>
          </p:nvSpPr>
          <p:spPr>
            <a:xfrm>
              <a:off x="2725300" y="4173250"/>
              <a:ext cx="55850" cy="60950"/>
            </a:xfrm>
            <a:custGeom>
              <a:avLst/>
              <a:gdLst/>
              <a:ahLst/>
              <a:cxnLst/>
              <a:rect l="l" t="t" r="r" b="b"/>
              <a:pathLst>
                <a:path w="2234" h="2438" extrusionOk="0">
                  <a:moveTo>
                    <a:pt x="1153" y="0"/>
                  </a:moveTo>
                  <a:cubicBezTo>
                    <a:pt x="695" y="0"/>
                    <a:pt x="29" y="898"/>
                    <a:pt x="29" y="1518"/>
                  </a:cubicBezTo>
                  <a:cubicBezTo>
                    <a:pt x="1" y="2033"/>
                    <a:pt x="344" y="2405"/>
                    <a:pt x="888" y="2433"/>
                  </a:cubicBezTo>
                  <a:cubicBezTo>
                    <a:pt x="919" y="2436"/>
                    <a:pt x="949" y="2437"/>
                    <a:pt x="980" y="2437"/>
                  </a:cubicBezTo>
                  <a:cubicBezTo>
                    <a:pt x="1604" y="2437"/>
                    <a:pt x="2177" y="1890"/>
                    <a:pt x="2205" y="1317"/>
                  </a:cubicBezTo>
                  <a:cubicBezTo>
                    <a:pt x="2233" y="716"/>
                    <a:pt x="1689" y="29"/>
                    <a:pt x="1174" y="1"/>
                  </a:cubicBezTo>
                  <a:cubicBezTo>
                    <a:pt x="1167" y="0"/>
                    <a:pt x="1160" y="0"/>
                    <a:pt x="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8"/>
            <p:cNvSpPr/>
            <p:nvPr/>
          </p:nvSpPr>
          <p:spPr>
            <a:xfrm>
              <a:off x="3191075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90" y="0"/>
                  </a:moveTo>
                  <a:cubicBezTo>
                    <a:pt x="1156" y="0"/>
                    <a:pt x="1122" y="2"/>
                    <a:pt x="1088" y="5"/>
                  </a:cubicBezTo>
                  <a:cubicBezTo>
                    <a:pt x="487" y="62"/>
                    <a:pt x="1" y="549"/>
                    <a:pt x="1" y="1121"/>
                  </a:cubicBezTo>
                  <a:cubicBezTo>
                    <a:pt x="1" y="1702"/>
                    <a:pt x="429" y="2095"/>
                    <a:pt x="1051" y="2095"/>
                  </a:cubicBezTo>
                  <a:cubicBezTo>
                    <a:pt x="1073" y="2095"/>
                    <a:pt x="1095" y="2095"/>
                    <a:pt x="1117" y="2094"/>
                  </a:cubicBezTo>
                  <a:cubicBezTo>
                    <a:pt x="1861" y="2065"/>
                    <a:pt x="2405" y="1579"/>
                    <a:pt x="2376" y="1035"/>
                  </a:cubicBezTo>
                  <a:cubicBezTo>
                    <a:pt x="2349" y="466"/>
                    <a:pt x="1784" y="0"/>
                    <a:pt x="1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8"/>
            <p:cNvSpPr/>
            <p:nvPr/>
          </p:nvSpPr>
          <p:spPr>
            <a:xfrm>
              <a:off x="3188225" y="5219750"/>
              <a:ext cx="65125" cy="56800"/>
            </a:xfrm>
            <a:custGeom>
              <a:avLst/>
              <a:gdLst/>
              <a:ahLst/>
              <a:cxnLst/>
              <a:rect l="l" t="t" r="r" b="b"/>
              <a:pathLst>
                <a:path w="2605" h="2272" extrusionOk="0">
                  <a:moveTo>
                    <a:pt x="1248" y="0"/>
                  </a:moveTo>
                  <a:cubicBezTo>
                    <a:pt x="793" y="0"/>
                    <a:pt x="352" y="199"/>
                    <a:pt x="201" y="755"/>
                  </a:cubicBezTo>
                  <a:cubicBezTo>
                    <a:pt x="0" y="1384"/>
                    <a:pt x="58" y="1928"/>
                    <a:pt x="773" y="2272"/>
                  </a:cubicBezTo>
                  <a:cubicBezTo>
                    <a:pt x="1202" y="2014"/>
                    <a:pt x="1603" y="1785"/>
                    <a:pt x="1975" y="1528"/>
                  </a:cubicBezTo>
                  <a:cubicBezTo>
                    <a:pt x="2319" y="1299"/>
                    <a:pt x="2605" y="927"/>
                    <a:pt x="2347" y="554"/>
                  </a:cubicBezTo>
                  <a:cubicBezTo>
                    <a:pt x="2147" y="297"/>
                    <a:pt x="1746" y="39"/>
                    <a:pt x="1431" y="11"/>
                  </a:cubicBezTo>
                  <a:cubicBezTo>
                    <a:pt x="1371" y="4"/>
                    <a:pt x="1309" y="0"/>
                    <a:pt x="1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8"/>
            <p:cNvSpPr/>
            <p:nvPr/>
          </p:nvSpPr>
          <p:spPr>
            <a:xfrm>
              <a:off x="3020800" y="4978400"/>
              <a:ext cx="41525" cy="37000"/>
            </a:xfrm>
            <a:custGeom>
              <a:avLst/>
              <a:gdLst/>
              <a:ahLst/>
              <a:cxnLst/>
              <a:rect l="l" t="t" r="r" b="b"/>
              <a:pathLst>
                <a:path w="1661" h="1480" extrusionOk="0">
                  <a:moveTo>
                    <a:pt x="411" y="1"/>
                  </a:moveTo>
                  <a:cubicBezTo>
                    <a:pt x="279" y="1"/>
                    <a:pt x="142" y="9"/>
                    <a:pt x="1" y="20"/>
                  </a:cubicBezTo>
                  <a:lnTo>
                    <a:pt x="1" y="1480"/>
                  </a:lnTo>
                  <a:cubicBezTo>
                    <a:pt x="1174" y="1422"/>
                    <a:pt x="1660" y="1193"/>
                    <a:pt x="1546" y="707"/>
                  </a:cubicBezTo>
                  <a:cubicBezTo>
                    <a:pt x="1385" y="133"/>
                    <a:pt x="948" y="1"/>
                    <a:pt x="4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48"/>
            <p:cNvSpPr/>
            <p:nvPr/>
          </p:nvSpPr>
          <p:spPr>
            <a:xfrm>
              <a:off x="3510900" y="5067600"/>
              <a:ext cx="42075" cy="42500"/>
            </a:xfrm>
            <a:custGeom>
              <a:avLst/>
              <a:gdLst/>
              <a:ahLst/>
              <a:cxnLst/>
              <a:rect l="l" t="t" r="r" b="b"/>
              <a:pathLst>
                <a:path w="1683" h="1700" extrusionOk="0">
                  <a:moveTo>
                    <a:pt x="802" y="1"/>
                  </a:moveTo>
                  <a:cubicBezTo>
                    <a:pt x="459" y="459"/>
                    <a:pt x="144" y="716"/>
                    <a:pt x="87" y="1002"/>
                  </a:cubicBezTo>
                  <a:cubicBezTo>
                    <a:pt x="1" y="1518"/>
                    <a:pt x="430" y="1632"/>
                    <a:pt x="831" y="1689"/>
                  </a:cubicBezTo>
                  <a:cubicBezTo>
                    <a:pt x="883" y="1696"/>
                    <a:pt x="936" y="1700"/>
                    <a:pt x="988" y="1700"/>
                  </a:cubicBezTo>
                  <a:cubicBezTo>
                    <a:pt x="1358" y="1700"/>
                    <a:pt x="1682" y="1518"/>
                    <a:pt x="1632" y="1117"/>
                  </a:cubicBezTo>
                  <a:cubicBezTo>
                    <a:pt x="1575" y="774"/>
                    <a:pt x="1203" y="487"/>
                    <a:pt x="8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8"/>
            <p:cNvSpPr/>
            <p:nvPr/>
          </p:nvSpPr>
          <p:spPr>
            <a:xfrm>
              <a:off x="3510200" y="4110950"/>
              <a:ext cx="44375" cy="30850"/>
            </a:xfrm>
            <a:custGeom>
              <a:avLst/>
              <a:gdLst/>
              <a:ahLst/>
              <a:cxnLst/>
              <a:rect l="l" t="t" r="r" b="b"/>
              <a:pathLst>
                <a:path w="1775" h="1234" extrusionOk="0">
                  <a:moveTo>
                    <a:pt x="818" y="1"/>
                  </a:moveTo>
                  <a:cubicBezTo>
                    <a:pt x="561" y="1"/>
                    <a:pt x="196" y="244"/>
                    <a:pt x="115" y="461"/>
                  </a:cubicBezTo>
                  <a:cubicBezTo>
                    <a:pt x="0" y="890"/>
                    <a:pt x="315" y="1234"/>
                    <a:pt x="773" y="1234"/>
                  </a:cubicBezTo>
                  <a:cubicBezTo>
                    <a:pt x="1030" y="1205"/>
                    <a:pt x="1288" y="947"/>
                    <a:pt x="1774" y="661"/>
                  </a:cubicBezTo>
                  <a:cubicBezTo>
                    <a:pt x="1345" y="318"/>
                    <a:pt x="1088" y="3"/>
                    <a:pt x="859" y="3"/>
                  </a:cubicBezTo>
                  <a:cubicBezTo>
                    <a:pt x="845" y="1"/>
                    <a:pt x="832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8"/>
            <p:cNvSpPr/>
            <p:nvPr/>
          </p:nvSpPr>
          <p:spPr>
            <a:xfrm>
              <a:off x="2967150" y="4638125"/>
              <a:ext cx="32200" cy="24725"/>
            </a:xfrm>
            <a:custGeom>
              <a:avLst/>
              <a:gdLst/>
              <a:ahLst/>
              <a:cxnLst/>
              <a:rect l="l" t="t" r="r" b="b"/>
              <a:pathLst>
                <a:path w="1288" h="989" extrusionOk="0">
                  <a:moveTo>
                    <a:pt x="588" y="0"/>
                  </a:moveTo>
                  <a:cubicBezTo>
                    <a:pt x="573" y="0"/>
                    <a:pt x="558" y="3"/>
                    <a:pt x="544" y="8"/>
                  </a:cubicBezTo>
                  <a:cubicBezTo>
                    <a:pt x="315" y="123"/>
                    <a:pt x="172" y="409"/>
                    <a:pt x="0" y="609"/>
                  </a:cubicBezTo>
                  <a:cubicBezTo>
                    <a:pt x="157" y="740"/>
                    <a:pt x="361" y="989"/>
                    <a:pt x="504" y="989"/>
                  </a:cubicBezTo>
                  <a:cubicBezTo>
                    <a:pt x="518" y="989"/>
                    <a:pt x="531" y="986"/>
                    <a:pt x="544" y="981"/>
                  </a:cubicBezTo>
                  <a:cubicBezTo>
                    <a:pt x="773" y="924"/>
                    <a:pt x="973" y="667"/>
                    <a:pt x="1288" y="409"/>
                  </a:cubicBezTo>
                  <a:cubicBezTo>
                    <a:pt x="978" y="228"/>
                    <a:pt x="737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8"/>
            <p:cNvSpPr/>
            <p:nvPr/>
          </p:nvSpPr>
          <p:spPr>
            <a:xfrm>
              <a:off x="4075425" y="3480600"/>
              <a:ext cx="18625" cy="23700"/>
            </a:xfrm>
            <a:custGeom>
              <a:avLst/>
              <a:gdLst/>
              <a:ahLst/>
              <a:cxnLst/>
              <a:rect l="l" t="t" r="r" b="b"/>
              <a:pathLst>
                <a:path w="745" h="948" extrusionOk="0">
                  <a:moveTo>
                    <a:pt x="325" y="1"/>
                  </a:moveTo>
                  <a:cubicBezTo>
                    <a:pt x="225" y="1"/>
                    <a:pt x="0" y="183"/>
                    <a:pt x="0" y="290"/>
                  </a:cubicBezTo>
                  <a:cubicBezTo>
                    <a:pt x="0" y="461"/>
                    <a:pt x="143" y="604"/>
                    <a:pt x="201" y="776"/>
                  </a:cubicBezTo>
                  <a:cubicBezTo>
                    <a:pt x="315" y="833"/>
                    <a:pt x="430" y="891"/>
                    <a:pt x="515" y="948"/>
                  </a:cubicBezTo>
                  <a:cubicBezTo>
                    <a:pt x="601" y="776"/>
                    <a:pt x="744" y="576"/>
                    <a:pt x="744" y="404"/>
                  </a:cubicBezTo>
                  <a:cubicBezTo>
                    <a:pt x="716" y="232"/>
                    <a:pt x="515" y="61"/>
                    <a:pt x="344" y="3"/>
                  </a:cubicBezTo>
                  <a:cubicBezTo>
                    <a:pt x="338" y="1"/>
                    <a:pt x="332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8" name="Google Shape;1878;p48"/>
          <p:cNvGrpSpPr/>
          <p:nvPr/>
        </p:nvGrpSpPr>
        <p:grpSpPr>
          <a:xfrm>
            <a:off x="82549" y="3766764"/>
            <a:ext cx="739660" cy="1418085"/>
            <a:chOff x="2432750" y="238175"/>
            <a:chExt cx="2725350" cy="5225075"/>
          </a:xfrm>
        </p:grpSpPr>
        <p:sp>
          <p:nvSpPr>
            <p:cNvPr id="1879" name="Google Shape;1879;p48"/>
            <p:cNvSpPr/>
            <p:nvPr/>
          </p:nvSpPr>
          <p:spPr>
            <a:xfrm>
              <a:off x="2746875" y="3288675"/>
              <a:ext cx="2228450" cy="2174575"/>
            </a:xfrm>
            <a:custGeom>
              <a:avLst/>
              <a:gdLst/>
              <a:ahLst/>
              <a:cxnLst/>
              <a:rect l="l" t="t" r="r" b="b"/>
              <a:pathLst>
                <a:path w="89138" h="86983" extrusionOk="0">
                  <a:moveTo>
                    <a:pt x="19503" y="1"/>
                  </a:moveTo>
                  <a:cubicBezTo>
                    <a:pt x="18512" y="3198"/>
                    <a:pt x="17347" y="6345"/>
                    <a:pt x="16033" y="9393"/>
                  </a:cubicBezTo>
                  <a:cubicBezTo>
                    <a:pt x="13258" y="15836"/>
                    <a:pt x="8896" y="21387"/>
                    <a:pt x="6567" y="28028"/>
                  </a:cubicBezTo>
                  <a:cubicBezTo>
                    <a:pt x="0" y="46763"/>
                    <a:pt x="1140" y="68199"/>
                    <a:pt x="7137" y="86983"/>
                  </a:cubicBezTo>
                  <a:lnTo>
                    <a:pt x="83661" y="86983"/>
                  </a:lnTo>
                  <a:cubicBezTo>
                    <a:pt x="87924" y="78557"/>
                    <a:pt x="89138" y="66811"/>
                    <a:pt x="86065" y="57840"/>
                  </a:cubicBezTo>
                  <a:cubicBezTo>
                    <a:pt x="84925" y="54495"/>
                    <a:pt x="83240" y="51372"/>
                    <a:pt x="81059" y="48547"/>
                  </a:cubicBezTo>
                  <a:cubicBezTo>
                    <a:pt x="77367" y="43740"/>
                    <a:pt x="72658" y="40394"/>
                    <a:pt x="69313" y="35141"/>
                  </a:cubicBezTo>
                  <a:cubicBezTo>
                    <a:pt x="65992" y="29986"/>
                    <a:pt x="63266" y="24460"/>
                    <a:pt x="61259" y="18686"/>
                  </a:cubicBezTo>
                  <a:cubicBezTo>
                    <a:pt x="60466" y="16431"/>
                    <a:pt x="59797" y="13953"/>
                    <a:pt x="59277" y="11326"/>
                  </a:cubicBezTo>
                  <a:cubicBezTo>
                    <a:pt x="35611" y="8426"/>
                    <a:pt x="19503" y="1"/>
                    <a:pt x="19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8"/>
            <p:cNvSpPr/>
            <p:nvPr/>
          </p:nvSpPr>
          <p:spPr>
            <a:xfrm>
              <a:off x="2746250" y="3276050"/>
              <a:ext cx="2239000" cy="2187200"/>
            </a:xfrm>
            <a:custGeom>
              <a:avLst/>
              <a:gdLst/>
              <a:ahLst/>
              <a:cxnLst/>
              <a:rect l="l" t="t" r="r" b="b"/>
              <a:pathLst>
                <a:path w="89560" h="87488" extrusionOk="0">
                  <a:moveTo>
                    <a:pt x="19534" y="0"/>
                  </a:moveTo>
                  <a:cubicBezTo>
                    <a:pt x="19471" y="0"/>
                    <a:pt x="19410" y="13"/>
                    <a:pt x="19354" y="35"/>
                  </a:cubicBezTo>
                  <a:cubicBezTo>
                    <a:pt x="19206" y="109"/>
                    <a:pt x="19107" y="208"/>
                    <a:pt x="19057" y="357"/>
                  </a:cubicBezTo>
                  <a:cubicBezTo>
                    <a:pt x="18066" y="3529"/>
                    <a:pt x="16901" y="6676"/>
                    <a:pt x="15588" y="9700"/>
                  </a:cubicBezTo>
                  <a:cubicBezTo>
                    <a:pt x="14373" y="12525"/>
                    <a:pt x="12837" y="15226"/>
                    <a:pt x="11325" y="17828"/>
                  </a:cubicBezTo>
                  <a:cubicBezTo>
                    <a:pt x="9417" y="21148"/>
                    <a:pt x="7435" y="24618"/>
                    <a:pt x="6121" y="28360"/>
                  </a:cubicBezTo>
                  <a:cubicBezTo>
                    <a:pt x="0" y="45855"/>
                    <a:pt x="198" y="67242"/>
                    <a:pt x="6642" y="87488"/>
                  </a:cubicBezTo>
                  <a:lnTo>
                    <a:pt x="7707" y="87488"/>
                  </a:lnTo>
                  <a:cubicBezTo>
                    <a:pt x="1214" y="67365"/>
                    <a:pt x="967" y="46078"/>
                    <a:pt x="7063" y="28682"/>
                  </a:cubicBezTo>
                  <a:cubicBezTo>
                    <a:pt x="8351" y="25039"/>
                    <a:pt x="10309" y="21619"/>
                    <a:pt x="12193" y="18323"/>
                  </a:cubicBezTo>
                  <a:cubicBezTo>
                    <a:pt x="13704" y="15697"/>
                    <a:pt x="15265" y="12971"/>
                    <a:pt x="16504" y="10096"/>
                  </a:cubicBezTo>
                  <a:cubicBezTo>
                    <a:pt x="17744" y="7221"/>
                    <a:pt x="18883" y="4223"/>
                    <a:pt x="19825" y="1224"/>
                  </a:cubicBezTo>
                  <a:cubicBezTo>
                    <a:pt x="22799" y="2662"/>
                    <a:pt x="37940" y="9675"/>
                    <a:pt x="58880" y="12277"/>
                  </a:cubicBezTo>
                  <a:cubicBezTo>
                    <a:pt x="59401" y="14829"/>
                    <a:pt x="60045" y="17208"/>
                    <a:pt x="60813" y="19364"/>
                  </a:cubicBezTo>
                  <a:cubicBezTo>
                    <a:pt x="62771" y="25014"/>
                    <a:pt x="65497" y="30590"/>
                    <a:pt x="68917" y="35918"/>
                  </a:cubicBezTo>
                  <a:cubicBezTo>
                    <a:pt x="70850" y="38941"/>
                    <a:pt x="73253" y="41370"/>
                    <a:pt x="75558" y="43724"/>
                  </a:cubicBezTo>
                  <a:cubicBezTo>
                    <a:pt x="77318" y="45484"/>
                    <a:pt x="79127" y="47293"/>
                    <a:pt x="80713" y="49374"/>
                  </a:cubicBezTo>
                  <a:cubicBezTo>
                    <a:pt x="82844" y="52175"/>
                    <a:pt x="84504" y="55247"/>
                    <a:pt x="85619" y="58519"/>
                  </a:cubicBezTo>
                  <a:cubicBezTo>
                    <a:pt x="88568" y="67142"/>
                    <a:pt x="87552" y="78963"/>
                    <a:pt x="83116" y="87488"/>
                  </a:cubicBezTo>
                  <a:lnTo>
                    <a:pt x="84231" y="87488"/>
                  </a:lnTo>
                  <a:cubicBezTo>
                    <a:pt x="88568" y="78765"/>
                    <a:pt x="89559" y="66919"/>
                    <a:pt x="86561" y="58196"/>
                  </a:cubicBezTo>
                  <a:cubicBezTo>
                    <a:pt x="85421" y="54826"/>
                    <a:pt x="83711" y="51654"/>
                    <a:pt x="81481" y="48755"/>
                  </a:cubicBezTo>
                  <a:cubicBezTo>
                    <a:pt x="79870" y="46648"/>
                    <a:pt x="78036" y="44790"/>
                    <a:pt x="76277" y="43006"/>
                  </a:cubicBezTo>
                  <a:cubicBezTo>
                    <a:pt x="73997" y="40701"/>
                    <a:pt x="71618" y="38322"/>
                    <a:pt x="69759" y="35398"/>
                  </a:cubicBezTo>
                  <a:cubicBezTo>
                    <a:pt x="66389" y="30119"/>
                    <a:pt x="63688" y="24618"/>
                    <a:pt x="61755" y="19017"/>
                  </a:cubicBezTo>
                  <a:cubicBezTo>
                    <a:pt x="60987" y="16812"/>
                    <a:pt x="60318" y="14358"/>
                    <a:pt x="59797" y="11732"/>
                  </a:cubicBezTo>
                  <a:cubicBezTo>
                    <a:pt x="59748" y="11509"/>
                    <a:pt x="59574" y="11360"/>
                    <a:pt x="59351" y="11335"/>
                  </a:cubicBezTo>
                  <a:cubicBezTo>
                    <a:pt x="36057" y="8485"/>
                    <a:pt x="19924" y="159"/>
                    <a:pt x="19776" y="60"/>
                  </a:cubicBezTo>
                  <a:cubicBezTo>
                    <a:pt x="19694" y="19"/>
                    <a:pt x="19612" y="0"/>
                    <a:pt x="19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48"/>
            <p:cNvSpPr/>
            <p:nvPr/>
          </p:nvSpPr>
          <p:spPr>
            <a:xfrm>
              <a:off x="4190975" y="2738575"/>
              <a:ext cx="92975" cy="299850"/>
            </a:xfrm>
            <a:custGeom>
              <a:avLst/>
              <a:gdLst/>
              <a:ahLst/>
              <a:cxnLst/>
              <a:rect l="l" t="t" r="r" b="b"/>
              <a:pathLst>
                <a:path w="3719" h="11994" extrusionOk="0">
                  <a:moveTo>
                    <a:pt x="3133" y="0"/>
                  </a:moveTo>
                  <a:cubicBezTo>
                    <a:pt x="2940" y="0"/>
                    <a:pt x="2769" y="121"/>
                    <a:pt x="2677" y="321"/>
                  </a:cubicBezTo>
                  <a:cubicBezTo>
                    <a:pt x="1413" y="3518"/>
                    <a:pt x="497" y="7260"/>
                    <a:pt x="26" y="11448"/>
                  </a:cubicBezTo>
                  <a:cubicBezTo>
                    <a:pt x="1" y="11721"/>
                    <a:pt x="199" y="11968"/>
                    <a:pt x="472" y="11993"/>
                  </a:cubicBezTo>
                  <a:lnTo>
                    <a:pt x="521" y="11993"/>
                  </a:lnTo>
                  <a:cubicBezTo>
                    <a:pt x="769" y="11993"/>
                    <a:pt x="992" y="11820"/>
                    <a:pt x="1017" y="11547"/>
                  </a:cubicBezTo>
                  <a:cubicBezTo>
                    <a:pt x="1488" y="7458"/>
                    <a:pt x="2355" y="3791"/>
                    <a:pt x="3619" y="693"/>
                  </a:cubicBezTo>
                  <a:cubicBezTo>
                    <a:pt x="3718" y="420"/>
                    <a:pt x="3594" y="148"/>
                    <a:pt x="3346" y="49"/>
                  </a:cubicBezTo>
                  <a:cubicBezTo>
                    <a:pt x="3274" y="16"/>
                    <a:pt x="3202" y="0"/>
                    <a:pt x="31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8"/>
            <p:cNvSpPr/>
            <p:nvPr/>
          </p:nvSpPr>
          <p:spPr>
            <a:xfrm>
              <a:off x="3234425" y="939875"/>
              <a:ext cx="1609575" cy="2631950"/>
            </a:xfrm>
            <a:custGeom>
              <a:avLst/>
              <a:gdLst/>
              <a:ahLst/>
              <a:cxnLst/>
              <a:rect l="l" t="t" r="r" b="b"/>
              <a:pathLst>
                <a:path w="64383" h="105278" extrusionOk="0">
                  <a:moveTo>
                    <a:pt x="54158" y="1"/>
                  </a:moveTo>
                  <a:cubicBezTo>
                    <a:pt x="53077" y="1"/>
                    <a:pt x="51985" y="123"/>
                    <a:pt x="50926" y="304"/>
                  </a:cubicBezTo>
                  <a:cubicBezTo>
                    <a:pt x="40493" y="2064"/>
                    <a:pt x="29961" y="8681"/>
                    <a:pt x="24336" y="17676"/>
                  </a:cubicBezTo>
                  <a:cubicBezTo>
                    <a:pt x="22552" y="20476"/>
                    <a:pt x="21883" y="23624"/>
                    <a:pt x="21189" y="26796"/>
                  </a:cubicBezTo>
                  <a:cubicBezTo>
                    <a:pt x="20668" y="29249"/>
                    <a:pt x="20371" y="31702"/>
                    <a:pt x="20941" y="34552"/>
                  </a:cubicBezTo>
                  <a:cubicBezTo>
                    <a:pt x="19999" y="34081"/>
                    <a:pt x="19454" y="33759"/>
                    <a:pt x="18884" y="33487"/>
                  </a:cubicBezTo>
                  <a:cubicBezTo>
                    <a:pt x="18316" y="33230"/>
                    <a:pt x="17742" y="33110"/>
                    <a:pt x="17191" y="33110"/>
                  </a:cubicBezTo>
                  <a:cubicBezTo>
                    <a:pt x="15244" y="33110"/>
                    <a:pt x="13589" y="34605"/>
                    <a:pt x="13531" y="36807"/>
                  </a:cubicBezTo>
                  <a:cubicBezTo>
                    <a:pt x="13457" y="39310"/>
                    <a:pt x="14547" y="41268"/>
                    <a:pt x="16480" y="42804"/>
                  </a:cubicBezTo>
                  <a:cubicBezTo>
                    <a:pt x="18041" y="44019"/>
                    <a:pt x="19776" y="45059"/>
                    <a:pt x="21139" y="46472"/>
                  </a:cubicBezTo>
                  <a:cubicBezTo>
                    <a:pt x="25079" y="50586"/>
                    <a:pt x="27731" y="55269"/>
                    <a:pt x="26541" y="61266"/>
                  </a:cubicBezTo>
                  <a:cubicBezTo>
                    <a:pt x="25897" y="64438"/>
                    <a:pt x="24361" y="66916"/>
                    <a:pt x="21040" y="67908"/>
                  </a:cubicBezTo>
                  <a:cubicBezTo>
                    <a:pt x="20867" y="67957"/>
                    <a:pt x="20693" y="68106"/>
                    <a:pt x="20396" y="68279"/>
                  </a:cubicBezTo>
                  <a:cubicBezTo>
                    <a:pt x="22428" y="70460"/>
                    <a:pt x="22725" y="73087"/>
                    <a:pt x="22453" y="75862"/>
                  </a:cubicBezTo>
                  <a:cubicBezTo>
                    <a:pt x="22155" y="78539"/>
                    <a:pt x="20891" y="80769"/>
                    <a:pt x="19181" y="82752"/>
                  </a:cubicBezTo>
                  <a:cubicBezTo>
                    <a:pt x="17448" y="84729"/>
                    <a:pt x="14566" y="85763"/>
                    <a:pt x="11366" y="85763"/>
                  </a:cubicBezTo>
                  <a:cubicBezTo>
                    <a:pt x="9353" y="85763"/>
                    <a:pt x="7213" y="85353"/>
                    <a:pt x="5155" y="84511"/>
                  </a:cubicBezTo>
                  <a:cubicBezTo>
                    <a:pt x="4982" y="85725"/>
                    <a:pt x="4833" y="86964"/>
                    <a:pt x="4635" y="88179"/>
                  </a:cubicBezTo>
                  <a:cubicBezTo>
                    <a:pt x="4337" y="89740"/>
                    <a:pt x="3470" y="90929"/>
                    <a:pt x="2206" y="91921"/>
                  </a:cubicBezTo>
                  <a:cubicBezTo>
                    <a:pt x="1612" y="92367"/>
                    <a:pt x="967" y="92763"/>
                    <a:pt x="298" y="93061"/>
                  </a:cubicBezTo>
                  <a:cubicBezTo>
                    <a:pt x="199" y="93358"/>
                    <a:pt x="100" y="93655"/>
                    <a:pt x="1" y="93953"/>
                  </a:cubicBezTo>
                  <a:cubicBezTo>
                    <a:pt x="1" y="93953"/>
                    <a:pt x="16109" y="102378"/>
                    <a:pt x="39775" y="105278"/>
                  </a:cubicBezTo>
                  <a:cubicBezTo>
                    <a:pt x="38387" y="98413"/>
                    <a:pt x="37941" y="90582"/>
                    <a:pt x="38783" y="83445"/>
                  </a:cubicBezTo>
                  <a:cubicBezTo>
                    <a:pt x="38337" y="82950"/>
                    <a:pt x="38263" y="82132"/>
                    <a:pt x="38536" y="80843"/>
                  </a:cubicBezTo>
                  <a:cubicBezTo>
                    <a:pt x="38982" y="78861"/>
                    <a:pt x="39502" y="76878"/>
                    <a:pt x="40072" y="74921"/>
                  </a:cubicBezTo>
                  <a:cubicBezTo>
                    <a:pt x="40716" y="72765"/>
                    <a:pt x="41906" y="71080"/>
                    <a:pt x="43789" y="69717"/>
                  </a:cubicBezTo>
                  <a:cubicBezTo>
                    <a:pt x="50009" y="65256"/>
                    <a:pt x="54470" y="59284"/>
                    <a:pt x="57691" y="52419"/>
                  </a:cubicBezTo>
                  <a:cubicBezTo>
                    <a:pt x="62672" y="41863"/>
                    <a:pt x="64382" y="30612"/>
                    <a:pt x="63986" y="19039"/>
                  </a:cubicBezTo>
                  <a:cubicBezTo>
                    <a:pt x="63862" y="15297"/>
                    <a:pt x="63366" y="11456"/>
                    <a:pt x="62598" y="7788"/>
                  </a:cubicBezTo>
                  <a:cubicBezTo>
                    <a:pt x="61954" y="4815"/>
                    <a:pt x="61384" y="2114"/>
                    <a:pt x="58286" y="775"/>
                  </a:cubicBezTo>
                  <a:cubicBezTo>
                    <a:pt x="56990" y="212"/>
                    <a:pt x="55583" y="1"/>
                    <a:pt x="54158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8"/>
            <p:cNvSpPr/>
            <p:nvPr/>
          </p:nvSpPr>
          <p:spPr>
            <a:xfrm>
              <a:off x="3220800" y="927125"/>
              <a:ext cx="1636200" cy="2657100"/>
            </a:xfrm>
            <a:custGeom>
              <a:avLst/>
              <a:gdLst/>
              <a:ahLst/>
              <a:cxnLst/>
              <a:rect l="l" t="t" r="r" b="b"/>
              <a:pathLst>
                <a:path w="65448" h="106284" extrusionOk="0">
                  <a:moveTo>
                    <a:pt x="54746" y="1005"/>
                  </a:moveTo>
                  <a:cubicBezTo>
                    <a:pt x="56246" y="1005"/>
                    <a:pt x="57517" y="1249"/>
                    <a:pt x="58633" y="1731"/>
                  </a:cubicBezTo>
                  <a:cubicBezTo>
                    <a:pt x="61507" y="2995"/>
                    <a:pt x="62028" y="5498"/>
                    <a:pt x="62647" y="8398"/>
                  </a:cubicBezTo>
                  <a:cubicBezTo>
                    <a:pt x="63465" y="12214"/>
                    <a:pt x="63911" y="15956"/>
                    <a:pt x="64035" y="19574"/>
                  </a:cubicBezTo>
                  <a:cubicBezTo>
                    <a:pt x="64456" y="32113"/>
                    <a:pt x="62400" y="42967"/>
                    <a:pt x="57790" y="52731"/>
                  </a:cubicBezTo>
                  <a:cubicBezTo>
                    <a:pt x="54371" y="59967"/>
                    <a:pt x="49761" y="65717"/>
                    <a:pt x="44062" y="69830"/>
                  </a:cubicBezTo>
                  <a:cubicBezTo>
                    <a:pt x="42104" y="71218"/>
                    <a:pt x="40815" y="73002"/>
                    <a:pt x="40146" y="75282"/>
                  </a:cubicBezTo>
                  <a:cubicBezTo>
                    <a:pt x="39527" y="77413"/>
                    <a:pt x="39006" y="79371"/>
                    <a:pt x="38610" y="81254"/>
                  </a:cubicBezTo>
                  <a:cubicBezTo>
                    <a:pt x="38312" y="82593"/>
                    <a:pt x="38362" y="83485"/>
                    <a:pt x="38808" y="84104"/>
                  </a:cubicBezTo>
                  <a:cubicBezTo>
                    <a:pt x="38064" y="90770"/>
                    <a:pt x="38362" y="98229"/>
                    <a:pt x="39700" y="105193"/>
                  </a:cubicBezTo>
                  <a:cubicBezTo>
                    <a:pt x="18710" y="102541"/>
                    <a:pt x="3668" y="95454"/>
                    <a:pt x="1165" y="94215"/>
                  </a:cubicBezTo>
                  <a:cubicBezTo>
                    <a:pt x="1190" y="94116"/>
                    <a:pt x="1215" y="94017"/>
                    <a:pt x="1240" y="93918"/>
                  </a:cubicBezTo>
                  <a:cubicBezTo>
                    <a:pt x="1884" y="93620"/>
                    <a:pt x="2504" y="93248"/>
                    <a:pt x="3049" y="92802"/>
                  </a:cubicBezTo>
                  <a:cubicBezTo>
                    <a:pt x="4536" y="91662"/>
                    <a:pt x="5378" y="90349"/>
                    <a:pt x="5675" y="88763"/>
                  </a:cubicBezTo>
                  <a:cubicBezTo>
                    <a:pt x="5824" y="87920"/>
                    <a:pt x="5923" y="87078"/>
                    <a:pt x="6047" y="86235"/>
                  </a:cubicBezTo>
                  <a:cubicBezTo>
                    <a:pt x="6072" y="86062"/>
                    <a:pt x="6097" y="85888"/>
                    <a:pt x="6122" y="85715"/>
                  </a:cubicBezTo>
                  <a:cubicBezTo>
                    <a:pt x="8031" y="86426"/>
                    <a:pt x="10005" y="86770"/>
                    <a:pt x="11881" y="86770"/>
                  </a:cubicBezTo>
                  <a:cubicBezTo>
                    <a:pt x="15239" y="86770"/>
                    <a:pt x="18286" y="85667"/>
                    <a:pt x="20098" y="83584"/>
                  </a:cubicBezTo>
                  <a:cubicBezTo>
                    <a:pt x="22130" y="81254"/>
                    <a:pt x="23221" y="78925"/>
                    <a:pt x="23493" y="76422"/>
                  </a:cubicBezTo>
                  <a:cubicBezTo>
                    <a:pt x="23716" y="74192"/>
                    <a:pt x="23691" y="71367"/>
                    <a:pt x="21709" y="68913"/>
                  </a:cubicBezTo>
                  <a:cubicBezTo>
                    <a:pt x="21709" y="68913"/>
                    <a:pt x="21734" y="68889"/>
                    <a:pt x="21734" y="68889"/>
                  </a:cubicBezTo>
                  <a:cubicBezTo>
                    <a:pt x="24906" y="67947"/>
                    <a:pt x="26814" y="65667"/>
                    <a:pt x="27557" y="61875"/>
                  </a:cubicBezTo>
                  <a:cubicBezTo>
                    <a:pt x="28648" y="56523"/>
                    <a:pt x="26888" y="51690"/>
                    <a:pt x="22031" y="46660"/>
                  </a:cubicBezTo>
                  <a:cubicBezTo>
                    <a:pt x="21114" y="45669"/>
                    <a:pt x="19999" y="44876"/>
                    <a:pt x="18909" y="44107"/>
                  </a:cubicBezTo>
                  <a:cubicBezTo>
                    <a:pt x="18388" y="43711"/>
                    <a:pt x="17843" y="43314"/>
                    <a:pt x="17323" y="42918"/>
                  </a:cubicBezTo>
                  <a:cubicBezTo>
                    <a:pt x="15439" y="41431"/>
                    <a:pt x="14522" y="39548"/>
                    <a:pt x="14572" y="37342"/>
                  </a:cubicBezTo>
                  <a:cubicBezTo>
                    <a:pt x="14622" y="36153"/>
                    <a:pt x="15167" y="35161"/>
                    <a:pt x="16084" y="34591"/>
                  </a:cubicBezTo>
                  <a:cubicBezTo>
                    <a:pt x="16579" y="34283"/>
                    <a:pt x="17140" y="34127"/>
                    <a:pt x="17719" y="34127"/>
                  </a:cubicBezTo>
                  <a:cubicBezTo>
                    <a:pt x="18211" y="34127"/>
                    <a:pt x="18717" y="34240"/>
                    <a:pt x="19206" y="34467"/>
                  </a:cubicBezTo>
                  <a:cubicBezTo>
                    <a:pt x="19578" y="34616"/>
                    <a:pt x="19949" y="34814"/>
                    <a:pt x="20420" y="35062"/>
                  </a:cubicBezTo>
                  <a:cubicBezTo>
                    <a:pt x="20668" y="35211"/>
                    <a:pt x="20941" y="35335"/>
                    <a:pt x="21238" y="35508"/>
                  </a:cubicBezTo>
                  <a:cubicBezTo>
                    <a:pt x="21310" y="35550"/>
                    <a:pt x="21392" y="35569"/>
                    <a:pt x="21472" y="35569"/>
                  </a:cubicBezTo>
                  <a:cubicBezTo>
                    <a:pt x="21585" y="35569"/>
                    <a:pt x="21697" y="35531"/>
                    <a:pt x="21783" y="35459"/>
                  </a:cubicBezTo>
                  <a:cubicBezTo>
                    <a:pt x="21932" y="35360"/>
                    <a:pt x="22006" y="35161"/>
                    <a:pt x="21957" y="34963"/>
                  </a:cubicBezTo>
                  <a:cubicBezTo>
                    <a:pt x="21387" y="32014"/>
                    <a:pt x="21783" y="29486"/>
                    <a:pt x="22229" y="27430"/>
                  </a:cubicBezTo>
                  <a:lnTo>
                    <a:pt x="22279" y="27206"/>
                  </a:lnTo>
                  <a:cubicBezTo>
                    <a:pt x="22973" y="24084"/>
                    <a:pt x="23617" y="21135"/>
                    <a:pt x="25302" y="18459"/>
                  </a:cubicBezTo>
                  <a:cubicBezTo>
                    <a:pt x="30704" y="9810"/>
                    <a:pt x="41013" y="3070"/>
                    <a:pt x="51545" y="1310"/>
                  </a:cubicBezTo>
                  <a:cubicBezTo>
                    <a:pt x="52720" y="1106"/>
                    <a:pt x="53781" y="1005"/>
                    <a:pt x="54746" y="1005"/>
                  </a:cubicBezTo>
                  <a:close/>
                  <a:moveTo>
                    <a:pt x="54769" y="1"/>
                  </a:moveTo>
                  <a:cubicBezTo>
                    <a:pt x="53743" y="1"/>
                    <a:pt x="52626" y="108"/>
                    <a:pt x="51397" y="319"/>
                  </a:cubicBezTo>
                  <a:cubicBezTo>
                    <a:pt x="40592" y="2153"/>
                    <a:pt x="30011" y="9042"/>
                    <a:pt x="24460" y="17914"/>
                  </a:cubicBezTo>
                  <a:cubicBezTo>
                    <a:pt x="22675" y="20739"/>
                    <a:pt x="21982" y="23911"/>
                    <a:pt x="21288" y="27008"/>
                  </a:cubicBezTo>
                  <a:lnTo>
                    <a:pt x="21238" y="27206"/>
                  </a:lnTo>
                  <a:cubicBezTo>
                    <a:pt x="20817" y="29139"/>
                    <a:pt x="20470" y="31444"/>
                    <a:pt x="20817" y="34145"/>
                  </a:cubicBezTo>
                  <a:cubicBezTo>
                    <a:pt x="20371" y="33922"/>
                    <a:pt x="19999" y="33724"/>
                    <a:pt x="19627" y="33550"/>
                  </a:cubicBezTo>
                  <a:cubicBezTo>
                    <a:pt x="18995" y="33268"/>
                    <a:pt x="18343" y="33125"/>
                    <a:pt x="17705" y="33125"/>
                  </a:cubicBezTo>
                  <a:cubicBezTo>
                    <a:pt x="16942" y="33125"/>
                    <a:pt x="16200" y="33330"/>
                    <a:pt x="15538" y="33749"/>
                  </a:cubicBezTo>
                  <a:cubicBezTo>
                    <a:pt x="14349" y="34492"/>
                    <a:pt x="13630" y="35781"/>
                    <a:pt x="13581" y="37317"/>
                  </a:cubicBezTo>
                  <a:cubicBezTo>
                    <a:pt x="13506" y="39870"/>
                    <a:pt x="14572" y="42001"/>
                    <a:pt x="16703" y="43711"/>
                  </a:cubicBezTo>
                  <a:cubicBezTo>
                    <a:pt x="17248" y="44132"/>
                    <a:pt x="17793" y="44529"/>
                    <a:pt x="18339" y="44900"/>
                  </a:cubicBezTo>
                  <a:cubicBezTo>
                    <a:pt x="19379" y="45669"/>
                    <a:pt x="20445" y="46437"/>
                    <a:pt x="21312" y="47329"/>
                  </a:cubicBezTo>
                  <a:cubicBezTo>
                    <a:pt x="25922" y="52112"/>
                    <a:pt x="27582" y="56671"/>
                    <a:pt x="26591" y="61677"/>
                  </a:cubicBezTo>
                  <a:cubicBezTo>
                    <a:pt x="25922" y="65072"/>
                    <a:pt x="24237" y="67104"/>
                    <a:pt x="21436" y="67947"/>
                  </a:cubicBezTo>
                  <a:cubicBezTo>
                    <a:pt x="21263" y="67996"/>
                    <a:pt x="21114" y="68096"/>
                    <a:pt x="20941" y="68195"/>
                  </a:cubicBezTo>
                  <a:cubicBezTo>
                    <a:pt x="20866" y="68244"/>
                    <a:pt x="20792" y="68294"/>
                    <a:pt x="20693" y="68343"/>
                  </a:cubicBezTo>
                  <a:cubicBezTo>
                    <a:pt x="20569" y="68442"/>
                    <a:pt x="20470" y="68566"/>
                    <a:pt x="20445" y="68715"/>
                  </a:cubicBezTo>
                  <a:cubicBezTo>
                    <a:pt x="20445" y="68864"/>
                    <a:pt x="20470" y="69012"/>
                    <a:pt x="20594" y="69112"/>
                  </a:cubicBezTo>
                  <a:cubicBezTo>
                    <a:pt x="22229" y="70896"/>
                    <a:pt x="22824" y="73126"/>
                    <a:pt x="22477" y="76323"/>
                  </a:cubicBezTo>
                  <a:cubicBezTo>
                    <a:pt x="22254" y="78603"/>
                    <a:pt x="21238" y="80759"/>
                    <a:pt x="19355" y="82939"/>
                  </a:cubicBezTo>
                  <a:cubicBezTo>
                    <a:pt x="17723" y="84798"/>
                    <a:pt x="14986" y="85772"/>
                    <a:pt x="11936" y="85772"/>
                  </a:cubicBezTo>
                  <a:cubicBezTo>
                    <a:pt x="9983" y="85772"/>
                    <a:pt x="7901" y="85372"/>
                    <a:pt x="5899" y="84550"/>
                  </a:cubicBezTo>
                  <a:cubicBezTo>
                    <a:pt x="5832" y="84528"/>
                    <a:pt x="5765" y="84516"/>
                    <a:pt x="5698" y="84516"/>
                  </a:cubicBezTo>
                  <a:cubicBezTo>
                    <a:pt x="5616" y="84516"/>
                    <a:pt x="5534" y="84534"/>
                    <a:pt x="5452" y="84575"/>
                  </a:cubicBezTo>
                  <a:cubicBezTo>
                    <a:pt x="5329" y="84649"/>
                    <a:pt x="5229" y="84798"/>
                    <a:pt x="5205" y="84947"/>
                  </a:cubicBezTo>
                  <a:cubicBezTo>
                    <a:pt x="5155" y="85343"/>
                    <a:pt x="5106" y="85715"/>
                    <a:pt x="5056" y="86111"/>
                  </a:cubicBezTo>
                  <a:cubicBezTo>
                    <a:pt x="4932" y="86929"/>
                    <a:pt x="4833" y="87772"/>
                    <a:pt x="4684" y="88590"/>
                  </a:cubicBezTo>
                  <a:cubicBezTo>
                    <a:pt x="4436" y="89928"/>
                    <a:pt x="3718" y="91043"/>
                    <a:pt x="2454" y="92034"/>
                  </a:cubicBezTo>
                  <a:cubicBezTo>
                    <a:pt x="1884" y="92455"/>
                    <a:pt x="1264" y="92827"/>
                    <a:pt x="620" y="93100"/>
                  </a:cubicBezTo>
                  <a:cubicBezTo>
                    <a:pt x="496" y="93174"/>
                    <a:pt x="397" y="93273"/>
                    <a:pt x="372" y="93422"/>
                  </a:cubicBezTo>
                  <a:cubicBezTo>
                    <a:pt x="298" y="93595"/>
                    <a:pt x="248" y="93744"/>
                    <a:pt x="199" y="93918"/>
                  </a:cubicBezTo>
                  <a:lnTo>
                    <a:pt x="75" y="94314"/>
                  </a:lnTo>
                  <a:cubicBezTo>
                    <a:pt x="1" y="94537"/>
                    <a:pt x="100" y="94785"/>
                    <a:pt x="323" y="94909"/>
                  </a:cubicBezTo>
                  <a:cubicBezTo>
                    <a:pt x="496" y="94983"/>
                    <a:pt x="16777" y="103409"/>
                    <a:pt x="40245" y="106283"/>
                  </a:cubicBezTo>
                  <a:lnTo>
                    <a:pt x="40320" y="106283"/>
                  </a:lnTo>
                  <a:cubicBezTo>
                    <a:pt x="40443" y="106283"/>
                    <a:pt x="40592" y="106209"/>
                    <a:pt x="40691" y="106110"/>
                  </a:cubicBezTo>
                  <a:cubicBezTo>
                    <a:pt x="40790" y="106011"/>
                    <a:pt x="40840" y="105837"/>
                    <a:pt x="40815" y="105689"/>
                  </a:cubicBezTo>
                  <a:cubicBezTo>
                    <a:pt x="39378" y="98552"/>
                    <a:pt x="39031" y="90845"/>
                    <a:pt x="39824" y="84005"/>
                  </a:cubicBezTo>
                  <a:cubicBezTo>
                    <a:pt x="39849" y="83856"/>
                    <a:pt x="39799" y="83732"/>
                    <a:pt x="39700" y="83609"/>
                  </a:cubicBezTo>
                  <a:cubicBezTo>
                    <a:pt x="39378" y="83286"/>
                    <a:pt x="39328" y="82568"/>
                    <a:pt x="39576" y="81453"/>
                  </a:cubicBezTo>
                  <a:cubicBezTo>
                    <a:pt x="39973" y="79594"/>
                    <a:pt x="40468" y="77661"/>
                    <a:pt x="41113" y="75579"/>
                  </a:cubicBezTo>
                  <a:cubicBezTo>
                    <a:pt x="41707" y="73523"/>
                    <a:pt x="42872" y="71912"/>
                    <a:pt x="44632" y="70623"/>
                  </a:cubicBezTo>
                  <a:cubicBezTo>
                    <a:pt x="50480" y="66410"/>
                    <a:pt x="55213" y="60537"/>
                    <a:pt x="58682" y="53152"/>
                  </a:cubicBezTo>
                  <a:cubicBezTo>
                    <a:pt x="63366" y="43240"/>
                    <a:pt x="65448" y="32237"/>
                    <a:pt x="65051" y="19549"/>
                  </a:cubicBezTo>
                  <a:cubicBezTo>
                    <a:pt x="64927" y="15881"/>
                    <a:pt x="64432" y="12065"/>
                    <a:pt x="63614" y="8199"/>
                  </a:cubicBezTo>
                  <a:cubicBezTo>
                    <a:pt x="62970" y="5151"/>
                    <a:pt x="62375" y="2277"/>
                    <a:pt x="59029" y="814"/>
                  </a:cubicBezTo>
                  <a:cubicBezTo>
                    <a:pt x="57785" y="268"/>
                    <a:pt x="56391" y="1"/>
                    <a:pt x="5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8"/>
            <p:cNvSpPr/>
            <p:nvPr/>
          </p:nvSpPr>
          <p:spPr>
            <a:xfrm>
              <a:off x="3227625" y="2870300"/>
              <a:ext cx="108425" cy="408500"/>
            </a:xfrm>
            <a:custGeom>
              <a:avLst/>
              <a:gdLst/>
              <a:ahLst/>
              <a:cxnLst/>
              <a:rect l="l" t="t" r="r" b="b"/>
              <a:pathLst>
                <a:path w="4337" h="16340" extrusionOk="0">
                  <a:moveTo>
                    <a:pt x="3782" y="1"/>
                  </a:moveTo>
                  <a:cubicBezTo>
                    <a:pt x="3544" y="1"/>
                    <a:pt x="3343" y="185"/>
                    <a:pt x="3321" y="430"/>
                  </a:cubicBezTo>
                  <a:cubicBezTo>
                    <a:pt x="2726" y="5460"/>
                    <a:pt x="1636" y="10590"/>
                    <a:pt x="75" y="15695"/>
                  </a:cubicBezTo>
                  <a:cubicBezTo>
                    <a:pt x="0" y="15968"/>
                    <a:pt x="149" y="16240"/>
                    <a:pt x="421" y="16314"/>
                  </a:cubicBezTo>
                  <a:cubicBezTo>
                    <a:pt x="471" y="16339"/>
                    <a:pt x="521" y="16339"/>
                    <a:pt x="570" y="16339"/>
                  </a:cubicBezTo>
                  <a:cubicBezTo>
                    <a:pt x="768" y="16339"/>
                    <a:pt x="967" y="16191"/>
                    <a:pt x="1041" y="15992"/>
                  </a:cubicBezTo>
                  <a:cubicBezTo>
                    <a:pt x="2602" y="10838"/>
                    <a:pt x="3693" y="5634"/>
                    <a:pt x="4312" y="554"/>
                  </a:cubicBezTo>
                  <a:cubicBezTo>
                    <a:pt x="4337" y="281"/>
                    <a:pt x="4139" y="33"/>
                    <a:pt x="3866" y="8"/>
                  </a:cubicBezTo>
                  <a:cubicBezTo>
                    <a:pt x="3838" y="3"/>
                    <a:pt x="3810" y="1"/>
                    <a:pt x="37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48"/>
            <p:cNvSpPr/>
            <p:nvPr/>
          </p:nvSpPr>
          <p:spPr>
            <a:xfrm>
              <a:off x="4216375" y="3558800"/>
              <a:ext cx="24825" cy="25425"/>
            </a:xfrm>
            <a:custGeom>
              <a:avLst/>
              <a:gdLst/>
              <a:ahLst/>
              <a:cxnLst/>
              <a:rect l="l" t="t" r="r" b="b"/>
              <a:pathLst>
                <a:path w="993" h="1017" extrusionOk="0">
                  <a:moveTo>
                    <a:pt x="497" y="0"/>
                  </a:moveTo>
                  <a:cubicBezTo>
                    <a:pt x="224" y="0"/>
                    <a:pt x="1" y="223"/>
                    <a:pt x="1" y="521"/>
                  </a:cubicBezTo>
                  <a:cubicBezTo>
                    <a:pt x="1" y="793"/>
                    <a:pt x="224" y="1016"/>
                    <a:pt x="497" y="1016"/>
                  </a:cubicBezTo>
                  <a:cubicBezTo>
                    <a:pt x="769" y="1016"/>
                    <a:pt x="992" y="793"/>
                    <a:pt x="992" y="521"/>
                  </a:cubicBezTo>
                  <a:cubicBezTo>
                    <a:pt x="992" y="223"/>
                    <a:pt x="769" y="0"/>
                    <a:pt x="4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48"/>
            <p:cNvSpPr/>
            <p:nvPr/>
          </p:nvSpPr>
          <p:spPr>
            <a:xfrm>
              <a:off x="2432750" y="238175"/>
              <a:ext cx="2725350" cy="3050625"/>
            </a:xfrm>
            <a:custGeom>
              <a:avLst/>
              <a:gdLst/>
              <a:ahLst/>
              <a:cxnLst/>
              <a:rect l="l" t="t" r="r" b="b"/>
              <a:pathLst>
                <a:path w="109014" h="122025" extrusionOk="0">
                  <a:moveTo>
                    <a:pt x="66979" y="0"/>
                  </a:moveTo>
                  <a:cubicBezTo>
                    <a:pt x="61411" y="0"/>
                    <a:pt x="56720" y="2107"/>
                    <a:pt x="52958" y="6540"/>
                  </a:cubicBezTo>
                  <a:cubicBezTo>
                    <a:pt x="49810" y="4576"/>
                    <a:pt x="46563" y="3455"/>
                    <a:pt x="43218" y="3455"/>
                  </a:cubicBezTo>
                  <a:cubicBezTo>
                    <a:pt x="41245" y="3455"/>
                    <a:pt x="39238" y="3845"/>
                    <a:pt x="37197" y="4682"/>
                  </a:cubicBezTo>
                  <a:cubicBezTo>
                    <a:pt x="31523" y="7036"/>
                    <a:pt x="29292" y="11868"/>
                    <a:pt x="28574" y="17568"/>
                  </a:cubicBezTo>
                  <a:cubicBezTo>
                    <a:pt x="25327" y="17940"/>
                    <a:pt x="22577" y="19278"/>
                    <a:pt x="20098" y="21012"/>
                  </a:cubicBezTo>
                  <a:cubicBezTo>
                    <a:pt x="15712" y="24135"/>
                    <a:pt x="13779" y="31074"/>
                    <a:pt x="15564" y="36402"/>
                  </a:cubicBezTo>
                  <a:cubicBezTo>
                    <a:pt x="15787" y="37071"/>
                    <a:pt x="16010" y="37740"/>
                    <a:pt x="16233" y="38409"/>
                  </a:cubicBezTo>
                  <a:cubicBezTo>
                    <a:pt x="16010" y="38508"/>
                    <a:pt x="15886" y="38582"/>
                    <a:pt x="15762" y="38607"/>
                  </a:cubicBezTo>
                  <a:cubicBezTo>
                    <a:pt x="15316" y="38681"/>
                    <a:pt x="14845" y="38756"/>
                    <a:pt x="14399" y="38781"/>
                  </a:cubicBezTo>
                  <a:cubicBezTo>
                    <a:pt x="10186" y="39028"/>
                    <a:pt x="7163" y="41060"/>
                    <a:pt x="5230" y="44778"/>
                  </a:cubicBezTo>
                  <a:cubicBezTo>
                    <a:pt x="4932" y="45348"/>
                    <a:pt x="4561" y="45918"/>
                    <a:pt x="4288" y="46512"/>
                  </a:cubicBezTo>
                  <a:cubicBezTo>
                    <a:pt x="1413" y="52534"/>
                    <a:pt x="1934" y="58283"/>
                    <a:pt x="5601" y="63810"/>
                  </a:cubicBezTo>
                  <a:cubicBezTo>
                    <a:pt x="5998" y="64404"/>
                    <a:pt x="6419" y="64974"/>
                    <a:pt x="6717" y="65371"/>
                  </a:cubicBezTo>
                  <a:cubicBezTo>
                    <a:pt x="5601" y="66461"/>
                    <a:pt x="4561" y="67353"/>
                    <a:pt x="3644" y="68369"/>
                  </a:cubicBezTo>
                  <a:cubicBezTo>
                    <a:pt x="1" y="72483"/>
                    <a:pt x="447" y="81974"/>
                    <a:pt x="5354" y="86138"/>
                  </a:cubicBezTo>
                  <a:cubicBezTo>
                    <a:pt x="7510" y="87947"/>
                    <a:pt x="9790" y="89607"/>
                    <a:pt x="12069" y="91366"/>
                  </a:cubicBezTo>
                  <a:cubicBezTo>
                    <a:pt x="11896" y="91639"/>
                    <a:pt x="11648" y="92110"/>
                    <a:pt x="11326" y="92506"/>
                  </a:cubicBezTo>
                  <a:cubicBezTo>
                    <a:pt x="9740" y="94613"/>
                    <a:pt x="9294" y="97091"/>
                    <a:pt x="9120" y="99619"/>
                  </a:cubicBezTo>
                  <a:cubicBezTo>
                    <a:pt x="8947" y="102121"/>
                    <a:pt x="9715" y="104401"/>
                    <a:pt x="11376" y="106384"/>
                  </a:cubicBezTo>
                  <a:cubicBezTo>
                    <a:pt x="13085" y="108465"/>
                    <a:pt x="15266" y="109680"/>
                    <a:pt x="17992" y="110101"/>
                  </a:cubicBezTo>
                  <a:cubicBezTo>
                    <a:pt x="17918" y="110869"/>
                    <a:pt x="17868" y="111513"/>
                    <a:pt x="17819" y="112158"/>
                  </a:cubicBezTo>
                  <a:cubicBezTo>
                    <a:pt x="17695" y="113719"/>
                    <a:pt x="17967" y="115181"/>
                    <a:pt x="18711" y="116569"/>
                  </a:cubicBezTo>
                  <a:cubicBezTo>
                    <a:pt x="20555" y="120060"/>
                    <a:pt x="24351" y="122024"/>
                    <a:pt x="28129" y="122024"/>
                  </a:cubicBezTo>
                  <a:cubicBezTo>
                    <a:pt x="29581" y="122024"/>
                    <a:pt x="31030" y="121734"/>
                    <a:pt x="32365" y="121129"/>
                  </a:cubicBezTo>
                  <a:cubicBezTo>
                    <a:pt x="33034" y="120831"/>
                    <a:pt x="33679" y="120435"/>
                    <a:pt x="34273" y="119989"/>
                  </a:cubicBezTo>
                  <a:cubicBezTo>
                    <a:pt x="35537" y="118997"/>
                    <a:pt x="36404" y="117808"/>
                    <a:pt x="36702" y="116247"/>
                  </a:cubicBezTo>
                  <a:cubicBezTo>
                    <a:pt x="36900" y="115032"/>
                    <a:pt x="37049" y="113793"/>
                    <a:pt x="37222" y="112579"/>
                  </a:cubicBezTo>
                  <a:cubicBezTo>
                    <a:pt x="39280" y="113421"/>
                    <a:pt x="41420" y="113831"/>
                    <a:pt x="43433" y="113831"/>
                  </a:cubicBezTo>
                  <a:cubicBezTo>
                    <a:pt x="46633" y="113831"/>
                    <a:pt x="49515" y="112797"/>
                    <a:pt x="51248" y="110820"/>
                  </a:cubicBezTo>
                  <a:cubicBezTo>
                    <a:pt x="52958" y="108837"/>
                    <a:pt x="54222" y="106607"/>
                    <a:pt x="54520" y="103930"/>
                  </a:cubicBezTo>
                  <a:cubicBezTo>
                    <a:pt x="54792" y="101155"/>
                    <a:pt x="54495" y="98528"/>
                    <a:pt x="52463" y="96347"/>
                  </a:cubicBezTo>
                  <a:cubicBezTo>
                    <a:pt x="52760" y="96174"/>
                    <a:pt x="52934" y="96025"/>
                    <a:pt x="53107" y="95976"/>
                  </a:cubicBezTo>
                  <a:cubicBezTo>
                    <a:pt x="56428" y="94984"/>
                    <a:pt x="57964" y="92506"/>
                    <a:pt x="58608" y="89334"/>
                  </a:cubicBezTo>
                  <a:cubicBezTo>
                    <a:pt x="59798" y="83337"/>
                    <a:pt x="57146" y="78654"/>
                    <a:pt x="53206" y="74540"/>
                  </a:cubicBezTo>
                  <a:cubicBezTo>
                    <a:pt x="51843" y="73127"/>
                    <a:pt x="50108" y="72087"/>
                    <a:pt x="48547" y="70872"/>
                  </a:cubicBezTo>
                  <a:cubicBezTo>
                    <a:pt x="46614" y="69336"/>
                    <a:pt x="45524" y="67378"/>
                    <a:pt x="45598" y="64875"/>
                  </a:cubicBezTo>
                  <a:cubicBezTo>
                    <a:pt x="45656" y="62673"/>
                    <a:pt x="47311" y="61178"/>
                    <a:pt x="49258" y="61178"/>
                  </a:cubicBezTo>
                  <a:cubicBezTo>
                    <a:pt x="49809" y="61178"/>
                    <a:pt x="50383" y="61298"/>
                    <a:pt x="50951" y="61555"/>
                  </a:cubicBezTo>
                  <a:cubicBezTo>
                    <a:pt x="51521" y="61827"/>
                    <a:pt x="52066" y="62149"/>
                    <a:pt x="53008" y="62620"/>
                  </a:cubicBezTo>
                  <a:cubicBezTo>
                    <a:pt x="52438" y="59770"/>
                    <a:pt x="52735" y="57317"/>
                    <a:pt x="53256" y="54864"/>
                  </a:cubicBezTo>
                  <a:cubicBezTo>
                    <a:pt x="53950" y="51692"/>
                    <a:pt x="54619" y="48544"/>
                    <a:pt x="56403" y="45744"/>
                  </a:cubicBezTo>
                  <a:cubicBezTo>
                    <a:pt x="62028" y="36749"/>
                    <a:pt x="72560" y="30132"/>
                    <a:pt x="82993" y="28372"/>
                  </a:cubicBezTo>
                  <a:cubicBezTo>
                    <a:pt x="84052" y="28191"/>
                    <a:pt x="85144" y="28069"/>
                    <a:pt x="86225" y="28069"/>
                  </a:cubicBezTo>
                  <a:cubicBezTo>
                    <a:pt x="87650" y="28069"/>
                    <a:pt x="89057" y="28280"/>
                    <a:pt x="90353" y="28843"/>
                  </a:cubicBezTo>
                  <a:cubicBezTo>
                    <a:pt x="93451" y="30182"/>
                    <a:pt x="94021" y="32883"/>
                    <a:pt x="94665" y="35856"/>
                  </a:cubicBezTo>
                  <a:cubicBezTo>
                    <a:pt x="95433" y="39524"/>
                    <a:pt x="95929" y="43365"/>
                    <a:pt x="96053" y="47107"/>
                  </a:cubicBezTo>
                  <a:cubicBezTo>
                    <a:pt x="96449" y="58680"/>
                    <a:pt x="94739" y="69931"/>
                    <a:pt x="89758" y="80487"/>
                  </a:cubicBezTo>
                  <a:cubicBezTo>
                    <a:pt x="86537" y="87352"/>
                    <a:pt x="82076" y="93324"/>
                    <a:pt x="75856" y="97785"/>
                  </a:cubicBezTo>
                  <a:cubicBezTo>
                    <a:pt x="73973" y="99148"/>
                    <a:pt x="72783" y="100833"/>
                    <a:pt x="72139" y="102989"/>
                  </a:cubicBezTo>
                  <a:cubicBezTo>
                    <a:pt x="71569" y="104946"/>
                    <a:pt x="71049" y="106929"/>
                    <a:pt x="70603" y="108911"/>
                  </a:cubicBezTo>
                  <a:cubicBezTo>
                    <a:pt x="70330" y="110200"/>
                    <a:pt x="70404" y="111018"/>
                    <a:pt x="70850" y="111513"/>
                  </a:cubicBezTo>
                  <a:cubicBezTo>
                    <a:pt x="71180" y="111880"/>
                    <a:pt x="71741" y="112043"/>
                    <a:pt x="72541" y="112043"/>
                  </a:cubicBezTo>
                  <a:cubicBezTo>
                    <a:pt x="72823" y="112043"/>
                    <a:pt x="73135" y="112023"/>
                    <a:pt x="73477" y="111984"/>
                  </a:cubicBezTo>
                  <a:cubicBezTo>
                    <a:pt x="79053" y="111315"/>
                    <a:pt x="85496" y="109407"/>
                    <a:pt x="88767" y="104476"/>
                  </a:cubicBezTo>
                  <a:cubicBezTo>
                    <a:pt x="90279" y="102245"/>
                    <a:pt x="90279" y="99792"/>
                    <a:pt x="90502" y="97190"/>
                  </a:cubicBezTo>
                  <a:cubicBezTo>
                    <a:pt x="90576" y="96546"/>
                    <a:pt x="90527" y="95901"/>
                    <a:pt x="90527" y="95183"/>
                  </a:cubicBezTo>
                  <a:cubicBezTo>
                    <a:pt x="91121" y="95034"/>
                    <a:pt x="91642" y="94885"/>
                    <a:pt x="92137" y="94811"/>
                  </a:cubicBezTo>
                  <a:cubicBezTo>
                    <a:pt x="94219" y="94514"/>
                    <a:pt x="96102" y="93696"/>
                    <a:pt x="97812" y="92556"/>
                  </a:cubicBezTo>
                  <a:cubicBezTo>
                    <a:pt x="98531" y="92060"/>
                    <a:pt x="99299" y="91366"/>
                    <a:pt x="99646" y="90573"/>
                  </a:cubicBezTo>
                  <a:cubicBezTo>
                    <a:pt x="100885" y="87872"/>
                    <a:pt x="101158" y="85097"/>
                    <a:pt x="99572" y="82396"/>
                  </a:cubicBezTo>
                  <a:cubicBezTo>
                    <a:pt x="99349" y="82024"/>
                    <a:pt x="99200" y="81627"/>
                    <a:pt x="99076" y="81404"/>
                  </a:cubicBezTo>
                  <a:cubicBezTo>
                    <a:pt x="100439" y="80760"/>
                    <a:pt x="101901" y="80388"/>
                    <a:pt x="102868" y="79496"/>
                  </a:cubicBezTo>
                  <a:cubicBezTo>
                    <a:pt x="105470" y="77117"/>
                    <a:pt x="106833" y="74044"/>
                    <a:pt x="106733" y="70501"/>
                  </a:cubicBezTo>
                  <a:cubicBezTo>
                    <a:pt x="106684" y="68692"/>
                    <a:pt x="106114" y="67006"/>
                    <a:pt x="104429" y="65916"/>
                  </a:cubicBezTo>
                  <a:cubicBezTo>
                    <a:pt x="103264" y="65173"/>
                    <a:pt x="103363" y="64528"/>
                    <a:pt x="104701" y="64107"/>
                  </a:cubicBezTo>
                  <a:cubicBezTo>
                    <a:pt x="106387" y="63537"/>
                    <a:pt x="107378" y="62348"/>
                    <a:pt x="107799" y="60762"/>
                  </a:cubicBezTo>
                  <a:cubicBezTo>
                    <a:pt x="108245" y="59176"/>
                    <a:pt x="108567" y="57540"/>
                    <a:pt x="108666" y="55904"/>
                  </a:cubicBezTo>
                  <a:cubicBezTo>
                    <a:pt x="108815" y="53872"/>
                    <a:pt x="108022" y="52162"/>
                    <a:pt x="106188" y="51047"/>
                  </a:cubicBezTo>
                  <a:cubicBezTo>
                    <a:pt x="105693" y="50750"/>
                    <a:pt x="105222" y="50403"/>
                    <a:pt x="104602" y="50007"/>
                  </a:cubicBezTo>
                  <a:cubicBezTo>
                    <a:pt x="104924" y="49783"/>
                    <a:pt x="105123" y="49635"/>
                    <a:pt x="105321" y="49486"/>
                  </a:cubicBezTo>
                  <a:cubicBezTo>
                    <a:pt x="108617" y="47157"/>
                    <a:pt x="109013" y="42597"/>
                    <a:pt x="106213" y="39648"/>
                  </a:cubicBezTo>
                  <a:cubicBezTo>
                    <a:pt x="104652" y="38012"/>
                    <a:pt x="104652" y="38012"/>
                    <a:pt x="105916" y="36055"/>
                  </a:cubicBezTo>
                  <a:cubicBezTo>
                    <a:pt x="105940" y="35980"/>
                    <a:pt x="105965" y="35931"/>
                    <a:pt x="106015" y="35881"/>
                  </a:cubicBezTo>
                  <a:cubicBezTo>
                    <a:pt x="108865" y="32090"/>
                    <a:pt x="106907" y="26638"/>
                    <a:pt x="102744" y="24977"/>
                  </a:cubicBezTo>
                  <a:cubicBezTo>
                    <a:pt x="101777" y="24606"/>
                    <a:pt x="100836" y="24160"/>
                    <a:pt x="100043" y="23838"/>
                  </a:cubicBezTo>
                  <a:cubicBezTo>
                    <a:pt x="100043" y="21805"/>
                    <a:pt x="100117" y="19972"/>
                    <a:pt x="100018" y="18113"/>
                  </a:cubicBezTo>
                  <a:cubicBezTo>
                    <a:pt x="99844" y="14916"/>
                    <a:pt x="98060" y="12438"/>
                    <a:pt x="95557" y="10753"/>
                  </a:cubicBezTo>
                  <a:cubicBezTo>
                    <a:pt x="93569" y="9398"/>
                    <a:pt x="91423" y="8726"/>
                    <a:pt x="89203" y="8726"/>
                  </a:cubicBezTo>
                  <a:cubicBezTo>
                    <a:pt x="87688" y="8726"/>
                    <a:pt x="86138" y="9039"/>
                    <a:pt x="84579" y="9663"/>
                  </a:cubicBezTo>
                  <a:cubicBezTo>
                    <a:pt x="83662" y="10010"/>
                    <a:pt x="82820" y="10480"/>
                    <a:pt x="82002" y="10877"/>
                  </a:cubicBezTo>
                  <a:cubicBezTo>
                    <a:pt x="78855" y="5599"/>
                    <a:pt x="75683" y="618"/>
                    <a:pt x="68793" y="72"/>
                  </a:cubicBezTo>
                  <a:cubicBezTo>
                    <a:pt x="68179" y="24"/>
                    <a:pt x="67574" y="0"/>
                    <a:pt x="66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8"/>
            <p:cNvSpPr/>
            <p:nvPr/>
          </p:nvSpPr>
          <p:spPr>
            <a:xfrm>
              <a:off x="4042925" y="2699275"/>
              <a:ext cx="323400" cy="103725"/>
            </a:xfrm>
            <a:custGeom>
              <a:avLst/>
              <a:gdLst/>
              <a:ahLst/>
              <a:cxnLst/>
              <a:rect l="l" t="t" r="r" b="b"/>
              <a:pathLst>
                <a:path w="12936" h="4149" extrusionOk="0">
                  <a:moveTo>
                    <a:pt x="12347" y="0"/>
                  </a:moveTo>
                  <a:cubicBezTo>
                    <a:pt x="12287" y="0"/>
                    <a:pt x="12226" y="11"/>
                    <a:pt x="12168" y="35"/>
                  </a:cubicBezTo>
                  <a:cubicBezTo>
                    <a:pt x="5477" y="3008"/>
                    <a:pt x="545" y="3132"/>
                    <a:pt x="496" y="3132"/>
                  </a:cubicBezTo>
                  <a:cubicBezTo>
                    <a:pt x="223" y="3157"/>
                    <a:pt x="0" y="3380"/>
                    <a:pt x="0" y="3653"/>
                  </a:cubicBezTo>
                  <a:cubicBezTo>
                    <a:pt x="0" y="3925"/>
                    <a:pt x="223" y="4148"/>
                    <a:pt x="496" y="4148"/>
                  </a:cubicBezTo>
                  <a:cubicBezTo>
                    <a:pt x="719" y="4148"/>
                    <a:pt x="5675" y="4000"/>
                    <a:pt x="12564" y="951"/>
                  </a:cubicBezTo>
                  <a:cubicBezTo>
                    <a:pt x="12812" y="852"/>
                    <a:pt x="12936" y="555"/>
                    <a:pt x="12812" y="307"/>
                  </a:cubicBezTo>
                  <a:cubicBezTo>
                    <a:pt x="12736" y="117"/>
                    <a:pt x="12544" y="0"/>
                    <a:pt x="12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48"/>
            <p:cNvSpPr/>
            <p:nvPr/>
          </p:nvSpPr>
          <p:spPr>
            <a:xfrm>
              <a:off x="3914675" y="1335125"/>
              <a:ext cx="1025975" cy="660625"/>
            </a:xfrm>
            <a:custGeom>
              <a:avLst/>
              <a:gdLst/>
              <a:ahLst/>
              <a:cxnLst/>
              <a:rect l="l" t="t" r="r" b="b"/>
              <a:pathLst>
                <a:path w="41039" h="26425" extrusionOk="0">
                  <a:moveTo>
                    <a:pt x="20693" y="8631"/>
                  </a:moveTo>
                  <a:cubicBezTo>
                    <a:pt x="22328" y="11432"/>
                    <a:pt x="23171" y="14975"/>
                    <a:pt x="23047" y="18866"/>
                  </a:cubicBezTo>
                  <a:cubicBezTo>
                    <a:pt x="22973" y="21022"/>
                    <a:pt x="22403" y="22955"/>
                    <a:pt x="21411" y="24417"/>
                  </a:cubicBezTo>
                  <a:cubicBezTo>
                    <a:pt x="21139" y="24838"/>
                    <a:pt x="20668" y="25359"/>
                    <a:pt x="20073" y="25458"/>
                  </a:cubicBezTo>
                  <a:cubicBezTo>
                    <a:pt x="20003" y="25472"/>
                    <a:pt x="19931" y="25479"/>
                    <a:pt x="19859" y="25479"/>
                  </a:cubicBezTo>
                  <a:cubicBezTo>
                    <a:pt x="19551" y="25479"/>
                    <a:pt x="19230" y="25352"/>
                    <a:pt x="18909" y="25111"/>
                  </a:cubicBezTo>
                  <a:cubicBezTo>
                    <a:pt x="16877" y="23550"/>
                    <a:pt x="16926" y="19981"/>
                    <a:pt x="17124" y="17404"/>
                  </a:cubicBezTo>
                  <a:cubicBezTo>
                    <a:pt x="17323" y="14851"/>
                    <a:pt x="18116" y="12423"/>
                    <a:pt x="19429" y="10366"/>
                  </a:cubicBezTo>
                  <a:cubicBezTo>
                    <a:pt x="19825" y="9747"/>
                    <a:pt x="20247" y="9177"/>
                    <a:pt x="20693" y="8631"/>
                  </a:cubicBezTo>
                  <a:close/>
                  <a:moveTo>
                    <a:pt x="3847" y="1"/>
                  </a:moveTo>
                  <a:cubicBezTo>
                    <a:pt x="2724" y="1"/>
                    <a:pt x="1587" y="60"/>
                    <a:pt x="447" y="181"/>
                  </a:cubicBezTo>
                  <a:cubicBezTo>
                    <a:pt x="174" y="206"/>
                    <a:pt x="1" y="454"/>
                    <a:pt x="25" y="701"/>
                  </a:cubicBezTo>
                  <a:cubicBezTo>
                    <a:pt x="49" y="935"/>
                    <a:pt x="248" y="1125"/>
                    <a:pt x="500" y="1125"/>
                  </a:cubicBezTo>
                  <a:cubicBezTo>
                    <a:pt x="515" y="1125"/>
                    <a:pt x="530" y="1124"/>
                    <a:pt x="546" y="1123"/>
                  </a:cubicBezTo>
                  <a:cubicBezTo>
                    <a:pt x="1675" y="999"/>
                    <a:pt x="2800" y="939"/>
                    <a:pt x="3908" y="939"/>
                  </a:cubicBezTo>
                  <a:cubicBezTo>
                    <a:pt x="8370" y="939"/>
                    <a:pt x="12576" y="1918"/>
                    <a:pt x="15811" y="3725"/>
                  </a:cubicBezTo>
                  <a:cubicBezTo>
                    <a:pt x="17570" y="4716"/>
                    <a:pt x="19032" y="6104"/>
                    <a:pt x="20172" y="7814"/>
                  </a:cubicBezTo>
                  <a:cubicBezTo>
                    <a:pt x="19627" y="8433"/>
                    <a:pt x="19107" y="9102"/>
                    <a:pt x="18636" y="9846"/>
                  </a:cubicBezTo>
                  <a:cubicBezTo>
                    <a:pt x="17248" y="12051"/>
                    <a:pt x="16381" y="14628"/>
                    <a:pt x="16183" y="17354"/>
                  </a:cubicBezTo>
                  <a:cubicBezTo>
                    <a:pt x="15960" y="20105"/>
                    <a:pt x="15960" y="24021"/>
                    <a:pt x="18339" y="25854"/>
                  </a:cubicBezTo>
                  <a:cubicBezTo>
                    <a:pt x="18834" y="26226"/>
                    <a:pt x="19355" y="26424"/>
                    <a:pt x="19875" y="26424"/>
                  </a:cubicBezTo>
                  <a:cubicBezTo>
                    <a:pt x="19999" y="26424"/>
                    <a:pt x="20123" y="26400"/>
                    <a:pt x="20222" y="26400"/>
                  </a:cubicBezTo>
                  <a:cubicBezTo>
                    <a:pt x="20965" y="26276"/>
                    <a:pt x="21634" y="25780"/>
                    <a:pt x="22180" y="24937"/>
                  </a:cubicBezTo>
                  <a:cubicBezTo>
                    <a:pt x="23270" y="23327"/>
                    <a:pt x="23890" y="21220"/>
                    <a:pt x="23964" y="18891"/>
                  </a:cubicBezTo>
                  <a:cubicBezTo>
                    <a:pt x="24113" y="14703"/>
                    <a:pt x="23196" y="10911"/>
                    <a:pt x="21362" y="7913"/>
                  </a:cubicBezTo>
                  <a:cubicBezTo>
                    <a:pt x="25555" y="3644"/>
                    <a:pt x="31638" y="2614"/>
                    <a:pt x="36513" y="2614"/>
                  </a:cubicBezTo>
                  <a:cubicBezTo>
                    <a:pt x="37977" y="2614"/>
                    <a:pt x="39331" y="2707"/>
                    <a:pt x="40493" y="2833"/>
                  </a:cubicBezTo>
                  <a:cubicBezTo>
                    <a:pt x="40509" y="2834"/>
                    <a:pt x="40524" y="2835"/>
                    <a:pt x="40540" y="2835"/>
                  </a:cubicBezTo>
                  <a:cubicBezTo>
                    <a:pt x="40771" y="2835"/>
                    <a:pt x="40990" y="2667"/>
                    <a:pt x="41013" y="2411"/>
                  </a:cubicBezTo>
                  <a:cubicBezTo>
                    <a:pt x="41038" y="2164"/>
                    <a:pt x="40865" y="1916"/>
                    <a:pt x="40592" y="1891"/>
                  </a:cubicBezTo>
                  <a:cubicBezTo>
                    <a:pt x="39413" y="1766"/>
                    <a:pt x="38040" y="1674"/>
                    <a:pt x="36554" y="1674"/>
                  </a:cubicBezTo>
                  <a:cubicBezTo>
                    <a:pt x="31544" y="1674"/>
                    <a:pt x="25257" y="2724"/>
                    <a:pt x="20841" y="7120"/>
                  </a:cubicBezTo>
                  <a:cubicBezTo>
                    <a:pt x="19627" y="5385"/>
                    <a:pt x="18091" y="3948"/>
                    <a:pt x="16282" y="2932"/>
                  </a:cubicBezTo>
                  <a:cubicBezTo>
                    <a:pt x="12890" y="1016"/>
                    <a:pt x="8487" y="1"/>
                    <a:pt x="38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8"/>
            <p:cNvSpPr/>
            <p:nvPr/>
          </p:nvSpPr>
          <p:spPr>
            <a:xfrm>
              <a:off x="4217625" y="2096225"/>
              <a:ext cx="337050" cy="208625"/>
            </a:xfrm>
            <a:custGeom>
              <a:avLst/>
              <a:gdLst/>
              <a:ahLst/>
              <a:cxnLst/>
              <a:rect l="l" t="t" r="r" b="b"/>
              <a:pathLst>
                <a:path w="13482" h="8345" extrusionOk="0">
                  <a:moveTo>
                    <a:pt x="7247" y="0"/>
                  </a:moveTo>
                  <a:cubicBezTo>
                    <a:pt x="5329" y="0"/>
                    <a:pt x="2931" y="810"/>
                    <a:pt x="1" y="3142"/>
                  </a:cubicBezTo>
                  <a:cubicBezTo>
                    <a:pt x="1" y="3142"/>
                    <a:pt x="2796" y="8345"/>
                    <a:pt x="7012" y="8345"/>
                  </a:cubicBezTo>
                  <a:cubicBezTo>
                    <a:pt x="8920" y="8345"/>
                    <a:pt x="11119" y="7279"/>
                    <a:pt x="13481" y="4183"/>
                  </a:cubicBezTo>
                  <a:cubicBezTo>
                    <a:pt x="13481" y="4183"/>
                    <a:pt x="11605" y="0"/>
                    <a:pt x="72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8"/>
            <p:cNvSpPr/>
            <p:nvPr/>
          </p:nvSpPr>
          <p:spPr>
            <a:xfrm>
              <a:off x="3888650" y="1564075"/>
              <a:ext cx="389725" cy="226600"/>
            </a:xfrm>
            <a:custGeom>
              <a:avLst/>
              <a:gdLst/>
              <a:ahLst/>
              <a:cxnLst/>
              <a:rect l="l" t="t" r="r" b="b"/>
              <a:pathLst>
                <a:path w="15589" h="9064" extrusionOk="0">
                  <a:moveTo>
                    <a:pt x="8916" y="945"/>
                  </a:moveTo>
                  <a:cubicBezTo>
                    <a:pt x="9816" y="945"/>
                    <a:pt x="10637" y="1099"/>
                    <a:pt x="11375" y="1406"/>
                  </a:cubicBezTo>
                  <a:cubicBezTo>
                    <a:pt x="13531" y="2298"/>
                    <a:pt x="14349" y="4331"/>
                    <a:pt x="14572" y="5000"/>
                  </a:cubicBezTo>
                  <a:cubicBezTo>
                    <a:pt x="12667" y="7091"/>
                    <a:pt x="10653" y="8136"/>
                    <a:pt x="8591" y="8136"/>
                  </a:cubicBezTo>
                  <a:cubicBezTo>
                    <a:pt x="8454" y="8136"/>
                    <a:pt x="8316" y="8131"/>
                    <a:pt x="8179" y="8122"/>
                  </a:cubicBezTo>
                  <a:cubicBezTo>
                    <a:pt x="4734" y="7874"/>
                    <a:pt x="2033" y="4727"/>
                    <a:pt x="1165" y="3587"/>
                  </a:cubicBezTo>
                  <a:cubicBezTo>
                    <a:pt x="4170" y="1823"/>
                    <a:pt x="6768" y="945"/>
                    <a:pt x="8916" y="945"/>
                  </a:cubicBezTo>
                  <a:close/>
                  <a:moveTo>
                    <a:pt x="8924" y="1"/>
                  </a:moveTo>
                  <a:cubicBezTo>
                    <a:pt x="6485" y="1"/>
                    <a:pt x="3582" y="1017"/>
                    <a:pt x="249" y="3042"/>
                  </a:cubicBezTo>
                  <a:cubicBezTo>
                    <a:pt x="149" y="3116"/>
                    <a:pt x="75" y="3215"/>
                    <a:pt x="25" y="3339"/>
                  </a:cubicBezTo>
                  <a:cubicBezTo>
                    <a:pt x="1" y="3463"/>
                    <a:pt x="25" y="3612"/>
                    <a:pt x="100" y="3711"/>
                  </a:cubicBezTo>
                  <a:cubicBezTo>
                    <a:pt x="249" y="3909"/>
                    <a:pt x="3470" y="8717"/>
                    <a:pt x="8129" y="9064"/>
                  </a:cubicBezTo>
                  <a:lnTo>
                    <a:pt x="8625" y="9064"/>
                  </a:lnTo>
                  <a:cubicBezTo>
                    <a:pt x="11004" y="9064"/>
                    <a:pt x="13308" y="7849"/>
                    <a:pt x="15439" y="5421"/>
                  </a:cubicBezTo>
                  <a:cubicBezTo>
                    <a:pt x="15539" y="5322"/>
                    <a:pt x="15588" y="5148"/>
                    <a:pt x="15563" y="5000"/>
                  </a:cubicBezTo>
                  <a:cubicBezTo>
                    <a:pt x="15514" y="4876"/>
                    <a:pt x="14770" y="1828"/>
                    <a:pt x="11747" y="539"/>
                  </a:cubicBezTo>
                  <a:cubicBezTo>
                    <a:pt x="10890" y="180"/>
                    <a:pt x="9948" y="1"/>
                    <a:pt x="89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8"/>
            <p:cNvSpPr/>
            <p:nvPr/>
          </p:nvSpPr>
          <p:spPr>
            <a:xfrm>
              <a:off x="4024325" y="1584975"/>
              <a:ext cx="184650" cy="185250"/>
            </a:xfrm>
            <a:custGeom>
              <a:avLst/>
              <a:gdLst/>
              <a:ahLst/>
              <a:cxnLst/>
              <a:rect l="l" t="t" r="r" b="b"/>
              <a:pathLst>
                <a:path w="7386" h="7410" extrusionOk="0">
                  <a:moveTo>
                    <a:pt x="3693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693" y="7410"/>
                  </a:cubicBezTo>
                  <a:cubicBezTo>
                    <a:pt x="5725" y="7410"/>
                    <a:pt x="7386" y="5750"/>
                    <a:pt x="7386" y="3718"/>
                  </a:cubicBezTo>
                  <a:cubicBezTo>
                    <a:pt x="7386" y="1661"/>
                    <a:pt x="5725" y="0"/>
                    <a:pt x="36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8"/>
            <p:cNvSpPr/>
            <p:nvPr/>
          </p:nvSpPr>
          <p:spPr>
            <a:xfrm>
              <a:off x="4521200" y="1564075"/>
              <a:ext cx="389700" cy="226600"/>
            </a:xfrm>
            <a:custGeom>
              <a:avLst/>
              <a:gdLst/>
              <a:ahLst/>
              <a:cxnLst/>
              <a:rect l="l" t="t" r="r" b="b"/>
              <a:pathLst>
                <a:path w="15588" h="9064" extrusionOk="0">
                  <a:moveTo>
                    <a:pt x="8896" y="945"/>
                  </a:moveTo>
                  <a:cubicBezTo>
                    <a:pt x="9793" y="945"/>
                    <a:pt x="10611" y="1099"/>
                    <a:pt x="11350" y="1406"/>
                  </a:cubicBezTo>
                  <a:cubicBezTo>
                    <a:pt x="13506" y="2298"/>
                    <a:pt x="14349" y="4331"/>
                    <a:pt x="14572" y="5000"/>
                  </a:cubicBezTo>
                  <a:cubicBezTo>
                    <a:pt x="12643" y="7091"/>
                    <a:pt x="10650" y="8136"/>
                    <a:pt x="8591" y="8136"/>
                  </a:cubicBezTo>
                  <a:cubicBezTo>
                    <a:pt x="8453" y="8136"/>
                    <a:pt x="8316" y="8131"/>
                    <a:pt x="8178" y="8122"/>
                  </a:cubicBezTo>
                  <a:cubicBezTo>
                    <a:pt x="4734" y="7874"/>
                    <a:pt x="2032" y="4727"/>
                    <a:pt x="1165" y="3587"/>
                  </a:cubicBezTo>
                  <a:cubicBezTo>
                    <a:pt x="4169" y="1823"/>
                    <a:pt x="6755" y="945"/>
                    <a:pt x="8896" y="945"/>
                  </a:cubicBezTo>
                  <a:close/>
                  <a:moveTo>
                    <a:pt x="8915" y="1"/>
                  </a:moveTo>
                  <a:cubicBezTo>
                    <a:pt x="6485" y="1"/>
                    <a:pt x="3582" y="1017"/>
                    <a:pt x="248" y="3042"/>
                  </a:cubicBezTo>
                  <a:cubicBezTo>
                    <a:pt x="124" y="3116"/>
                    <a:pt x="50" y="3215"/>
                    <a:pt x="25" y="3339"/>
                  </a:cubicBezTo>
                  <a:cubicBezTo>
                    <a:pt x="0" y="3463"/>
                    <a:pt x="25" y="3612"/>
                    <a:pt x="99" y="3711"/>
                  </a:cubicBezTo>
                  <a:cubicBezTo>
                    <a:pt x="223" y="3909"/>
                    <a:pt x="3445" y="8717"/>
                    <a:pt x="8104" y="9064"/>
                  </a:cubicBezTo>
                  <a:lnTo>
                    <a:pt x="8599" y="9064"/>
                  </a:lnTo>
                  <a:cubicBezTo>
                    <a:pt x="11003" y="9064"/>
                    <a:pt x="13283" y="7849"/>
                    <a:pt x="15439" y="5421"/>
                  </a:cubicBezTo>
                  <a:cubicBezTo>
                    <a:pt x="15538" y="5322"/>
                    <a:pt x="15588" y="5148"/>
                    <a:pt x="15538" y="5000"/>
                  </a:cubicBezTo>
                  <a:cubicBezTo>
                    <a:pt x="15513" y="4876"/>
                    <a:pt x="14770" y="1828"/>
                    <a:pt x="11722" y="539"/>
                  </a:cubicBezTo>
                  <a:cubicBezTo>
                    <a:pt x="10872" y="180"/>
                    <a:pt x="9935" y="1"/>
                    <a:pt x="89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8"/>
            <p:cNvSpPr/>
            <p:nvPr/>
          </p:nvSpPr>
          <p:spPr>
            <a:xfrm>
              <a:off x="4656250" y="1584975"/>
              <a:ext cx="185275" cy="185250"/>
            </a:xfrm>
            <a:custGeom>
              <a:avLst/>
              <a:gdLst/>
              <a:ahLst/>
              <a:cxnLst/>
              <a:rect l="l" t="t" r="r" b="b"/>
              <a:pathLst>
                <a:path w="7411" h="7410" extrusionOk="0">
                  <a:moveTo>
                    <a:pt x="3718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718" y="7410"/>
                  </a:cubicBezTo>
                  <a:cubicBezTo>
                    <a:pt x="5750" y="7410"/>
                    <a:pt x="7410" y="5750"/>
                    <a:pt x="7410" y="3718"/>
                  </a:cubicBezTo>
                  <a:cubicBezTo>
                    <a:pt x="7410" y="1661"/>
                    <a:pt x="5750" y="0"/>
                    <a:pt x="3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8"/>
            <p:cNvSpPr/>
            <p:nvPr/>
          </p:nvSpPr>
          <p:spPr>
            <a:xfrm>
              <a:off x="2833600" y="3528300"/>
              <a:ext cx="1790450" cy="1934950"/>
            </a:xfrm>
            <a:custGeom>
              <a:avLst/>
              <a:gdLst/>
              <a:ahLst/>
              <a:cxnLst/>
              <a:rect l="l" t="t" r="r" b="b"/>
              <a:pathLst>
                <a:path w="71618" h="77398" extrusionOk="0">
                  <a:moveTo>
                    <a:pt x="34477" y="1"/>
                  </a:moveTo>
                  <a:cubicBezTo>
                    <a:pt x="25012" y="1"/>
                    <a:pt x="15072" y="4812"/>
                    <a:pt x="10062" y="11554"/>
                  </a:cubicBezTo>
                  <a:cubicBezTo>
                    <a:pt x="4238" y="19335"/>
                    <a:pt x="1785" y="29149"/>
                    <a:pt x="892" y="38665"/>
                  </a:cubicBezTo>
                  <a:cubicBezTo>
                    <a:pt x="0" y="48156"/>
                    <a:pt x="595" y="57771"/>
                    <a:pt x="2008" y="67188"/>
                  </a:cubicBezTo>
                  <a:cubicBezTo>
                    <a:pt x="2082" y="67733"/>
                    <a:pt x="2949" y="73829"/>
                    <a:pt x="3718" y="77398"/>
                  </a:cubicBezTo>
                  <a:lnTo>
                    <a:pt x="71618" y="77398"/>
                  </a:lnTo>
                  <a:cubicBezTo>
                    <a:pt x="71568" y="76704"/>
                    <a:pt x="71469" y="75737"/>
                    <a:pt x="71469" y="75614"/>
                  </a:cubicBezTo>
                  <a:cubicBezTo>
                    <a:pt x="69809" y="59654"/>
                    <a:pt x="70428" y="42927"/>
                    <a:pt x="65447" y="27612"/>
                  </a:cubicBezTo>
                  <a:cubicBezTo>
                    <a:pt x="61309" y="14999"/>
                    <a:pt x="57270" y="7589"/>
                    <a:pt x="43888" y="1840"/>
                  </a:cubicBezTo>
                  <a:cubicBezTo>
                    <a:pt x="40956" y="574"/>
                    <a:pt x="37745" y="1"/>
                    <a:pt x="34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8"/>
            <p:cNvSpPr/>
            <p:nvPr/>
          </p:nvSpPr>
          <p:spPr>
            <a:xfrm>
              <a:off x="2822450" y="3515150"/>
              <a:ext cx="1814625" cy="1948100"/>
            </a:xfrm>
            <a:custGeom>
              <a:avLst/>
              <a:gdLst/>
              <a:ahLst/>
              <a:cxnLst/>
              <a:rect l="l" t="t" r="r" b="b"/>
              <a:pathLst>
                <a:path w="72585" h="77924" extrusionOk="0">
                  <a:moveTo>
                    <a:pt x="34920" y="0"/>
                  </a:moveTo>
                  <a:cubicBezTo>
                    <a:pt x="25109" y="0"/>
                    <a:pt x="15043" y="5163"/>
                    <a:pt x="10111" y="11783"/>
                  </a:cubicBezTo>
                  <a:cubicBezTo>
                    <a:pt x="4957" y="18697"/>
                    <a:pt x="1908" y="27643"/>
                    <a:pt x="843" y="39166"/>
                  </a:cubicBezTo>
                  <a:cubicBezTo>
                    <a:pt x="0" y="47889"/>
                    <a:pt x="372" y="57256"/>
                    <a:pt x="1958" y="67788"/>
                  </a:cubicBezTo>
                  <a:lnTo>
                    <a:pt x="1983" y="67962"/>
                  </a:lnTo>
                  <a:cubicBezTo>
                    <a:pt x="2701" y="72943"/>
                    <a:pt x="3247" y="76016"/>
                    <a:pt x="3643" y="77924"/>
                  </a:cubicBezTo>
                  <a:lnTo>
                    <a:pt x="4659" y="77924"/>
                  </a:lnTo>
                  <a:cubicBezTo>
                    <a:pt x="4263" y="76016"/>
                    <a:pt x="3693" y="72769"/>
                    <a:pt x="2974" y="67813"/>
                  </a:cubicBezTo>
                  <a:lnTo>
                    <a:pt x="2949" y="67640"/>
                  </a:lnTo>
                  <a:cubicBezTo>
                    <a:pt x="1363" y="57207"/>
                    <a:pt x="1016" y="47914"/>
                    <a:pt x="1834" y="39240"/>
                  </a:cubicBezTo>
                  <a:cubicBezTo>
                    <a:pt x="2900" y="27915"/>
                    <a:pt x="5873" y="19118"/>
                    <a:pt x="10904" y="12377"/>
                  </a:cubicBezTo>
                  <a:cubicBezTo>
                    <a:pt x="15662" y="5984"/>
                    <a:pt x="25401" y="978"/>
                    <a:pt x="34867" y="978"/>
                  </a:cubicBezTo>
                  <a:cubicBezTo>
                    <a:pt x="38064" y="978"/>
                    <a:pt x="41211" y="1548"/>
                    <a:pt x="44136" y="2812"/>
                  </a:cubicBezTo>
                  <a:cubicBezTo>
                    <a:pt x="57047" y="8363"/>
                    <a:pt x="61135" y="15178"/>
                    <a:pt x="65398" y="28287"/>
                  </a:cubicBezTo>
                  <a:cubicBezTo>
                    <a:pt x="68942" y="39141"/>
                    <a:pt x="69660" y="50888"/>
                    <a:pt x="70354" y="62237"/>
                  </a:cubicBezTo>
                  <a:cubicBezTo>
                    <a:pt x="70651" y="66822"/>
                    <a:pt x="70924" y="71580"/>
                    <a:pt x="71420" y="76189"/>
                  </a:cubicBezTo>
                  <a:cubicBezTo>
                    <a:pt x="71420" y="76239"/>
                    <a:pt x="71420" y="76412"/>
                    <a:pt x="71444" y="76635"/>
                  </a:cubicBezTo>
                  <a:cubicBezTo>
                    <a:pt x="71494" y="77180"/>
                    <a:pt x="71544" y="77577"/>
                    <a:pt x="71568" y="77924"/>
                  </a:cubicBezTo>
                  <a:lnTo>
                    <a:pt x="72584" y="77924"/>
                  </a:lnTo>
                  <a:cubicBezTo>
                    <a:pt x="72535" y="77453"/>
                    <a:pt x="72485" y="76883"/>
                    <a:pt x="72436" y="76561"/>
                  </a:cubicBezTo>
                  <a:cubicBezTo>
                    <a:pt x="72436" y="76313"/>
                    <a:pt x="72411" y="76140"/>
                    <a:pt x="72411" y="76090"/>
                  </a:cubicBezTo>
                  <a:cubicBezTo>
                    <a:pt x="71940" y="71505"/>
                    <a:pt x="71643" y="66747"/>
                    <a:pt x="71370" y="62188"/>
                  </a:cubicBezTo>
                  <a:cubicBezTo>
                    <a:pt x="70651" y="50764"/>
                    <a:pt x="69933" y="38943"/>
                    <a:pt x="66364" y="27990"/>
                  </a:cubicBezTo>
                  <a:cubicBezTo>
                    <a:pt x="62077" y="14831"/>
                    <a:pt x="57716" y="7570"/>
                    <a:pt x="44532" y="1895"/>
                  </a:cubicBezTo>
                  <a:cubicBezTo>
                    <a:pt x="41494" y="585"/>
                    <a:pt x="38221" y="0"/>
                    <a:pt x="34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8"/>
            <p:cNvSpPr/>
            <p:nvPr/>
          </p:nvSpPr>
          <p:spPr>
            <a:xfrm>
              <a:off x="3520650" y="4717425"/>
              <a:ext cx="221825" cy="745825"/>
            </a:xfrm>
            <a:custGeom>
              <a:avLst/>
              <a:gdLst/>
              <a:ahLst/>
              <a:cxnLst/>
              <a:rect l="l" t="t" r="r" b="b"/>
              <a:pathLst>
                <a:path w="8873" h="29833" extrusionOk="0">
                  <a:moveTo>
                    <a:pt x="570" y="1"/>
                  </a:moveTo>
                  <a:cubicBezTo>
                    <a:pt x="487" y="1"/>
                    <a:pt x="402" y="23"/>
                    <a:pt x="323" y="71"/>
                  </a:cubicBezTo>
                  <a:cubicBezTo>
                    <a:pt x="100" y="194"/>
                    <a:pt x="1" y="517"/>
                    <a:pt x="149" y="740"/>
                  </a:cubicBezTo>
                  <a:lnTo>
                    <a:pt x="5056" y="9562"/>
                  </a:lnTo>
                  <a:lnTo>
                    <a:pt x="7881" y="29833"/>
                  </a:lnTo>
                  <a:lnTo>
                    <a:pt x="8872" y="29833"/>
                  </a:lnTo>
                  <a:lnTo>
                    <a:pt x="6047" y="9314"/>
                  </a:lnTo>
                  <a:cubicBezTo>
                    <a:pt x="6023" y="9264"/>
                    <a:pt x="5998" y="9190"/>
                    <a:pt x="5973" y="9141"/>
                  </a:cubicBezTo>
                  <a:lnTo>
                    <a:pt x="1017" y="269"/>
                  </a:lnTo>
                  <a:cubicBezTo>
                    <a:pt x="916" y="100"/>
                    <a:pt x="746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8"/>
            <p:cNvSpPr/>
            <p:nvPr/>
          </p:nvSpPr>
          <p:spPr>
            <a:xfrm>
              <a:off x="3645175" y="4665425"/>
              <a:ext cx="104725" cy="299100"/>
            </a:xfrm>
            <a:custGeom>
              <a:avLst/>
              <a:gdLst/>
              <a:ahLst/>
              <a:cxnLst/>
              <a:rect l="l" t="t" r="r" b="b"/>
              <a:pathLst>
                <a:path w="4189" h="11964" extrusionOk="0">
                  <a:moveTo>
                    <a:pt x="3627" y="0"/>
                  </a:moveTo>
                  <a:cubicBezTo>
                    <a:pt x="3406" y="0"/>
                    <a:pt x="3209" y="141"/>
                    <a:pt x="3148" y="366"/>
                  </a:cubicBezTo>
                  <a:lnTo>
                    <a:pt x="75" y="11344"/>
                  </a:lnTo>
                  <a:cubicBezTo>
                    <a:pt x="1" y="11592"/>
                    <a:pt x="149" y="11865"/>
                    <a:pt x="422" y="11939"/>
                  </a:cubicBezTo>
                  <a:cubicBezTo>
                    <a:pt x="472" y="11964"/>
                    <a:pt x="521" y="11964"/>
                    <a:pt x="571" y="11964"/>
                  </a:cubicBezTo>
                  <a:cubicBezTo>
                    <a:pt x="769" y="11964"/>
                    <a:pt x="992" y="11815"/>
                    <a:pt x="1042" y="11617"/>
                  </a:cubicBezTo>
                  <a:lnTo>
                    <a:pt x="4114" y="614"/>
                  </a:lnTo>
                  <a:cubicBezTo>
                    <a:pt x="4189" y="366"/>
                    <a:pt x="4040" y="94"/>
                    <a:pt x="3767" y="19"/>
                  </a:cubicBezTo>
                  <a:cubicBezTo>
                    <a:pt x="3720" y="7"/>
                    <a:pt x="3673" y="0"/>
                    <a:pt x="3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8" name="Google Shape;1898;p48"/>
          <p:cNvGrpSpPr/>
          <p:nvPr/>
        </p:nvGrpSpPr>
        <p:grpSpPr>
          <a:xfrm rot="906998">
            <a:off x="728817" y="4096508"/>
            <a:ext cx="981457" cy="1267418"/>
            <a:chOff x="1770275" y="238150"/>
            <a:chExt cx="4037050" cy="5213300"/>
          </a:xfrm>
        </p:grpSpPr>
        <p:sp>
          <p:nvSpPr>
            <p:cNvPr id="1899" name="Google Shape;1899;p48"/>
            <p:cNvSpPr/>
            <p:nvPr/>
          </p:nvSpPr>
          <p:spPr>
            <a:xfrm>
              <a:off x="1805500" y="238150"/>
              <a:ext cx="2326475" cy="2189475"/>
            </a:xfrm>
            <a:custGeom>
              <a:avLst/>
              <a:gdLst/>
              <a:ahLst/>
              <a:cxnLst/>
              <a:rect l="l" t="t" r="r" b="b"/>
              <a:pathLst>
                <a:path w="93059" h="87579" extrusionOk="0">
                  <a:moveTo>
                    <a:pt x="77552" y="0"/>
                  </a:moveTo>
                  <a:cubicBezTo>
                    <a:pt x="75986" y="0"/>
                    <a:pt x="74373" y="397"/>
                    <a:pt x="72834" y="1226"/>
                  </a:cubicBezTo>
                  <a:cubicBezTo>
                    <a:pt x="70903" y="2243"/>
                    <a:pt x="69624" y="3913"/>
                    <a:pt x="68554" y="5766"/>
                  </a:cubicBezTo>
                  <a:cubicBezTo>
                    <a:pt x="68319" y="6184"/>
                    <a:pt x="68085" y="6627"/>
                    <a:pt x="67771" y="7254"/>
                  </a:cubicBezTo>
                  <a:cubicBezTo>
                    <a:pt x="65684" y="4592"/>
                    <a:pt x="62996" y="3287"/>
                    <a:pt x="59995" y="2530"/>
                  </a:cubicBezTo>
                  <a:cubicBezTo>
                    <a:pt x="59175" y="2327"/>
                    <a:pt x="58387" y="2227"/>
                    <a:pt x="57630" y="2227"/>
                  </a:cubicBezTo>
                  <a:cubicBezTo>
                    <a:pt x="55184" y="2227"/>
                    <a:pt x="53066" y="3271"/>
                    <a:pt x="51253" y="5244"/>
                  </a:cubicBezTo>
                  <a:cubicBezTo>
                    <a:pt x="50313" y="6314"/>
                    <a:pt x="49557" y="7541"/>
                    <a:pt x="48643" y="8793"/>
                  </a:cubicBezTo>
                  <a:cubicBezTo>
                    <a:pt x="47078" y="7149"/>
                    <a:pt x="45225" y="5897"/>
                    <a:pt x="43085" y="4983"/>
                  </a:cubicBezTo>
                  <a:cubicBezTo>
                    <a:pt x="42027" y="4548"/>
                    <a:pt x="41006" y="4334"/>
                    <a:pt x="40021" y="4334"/>
                  </a:cubicBezTo>
                  <a:cubicBezTo>
                    <a:pt x="38408" y="4334"/>
                    <a:pt x="36891" y="4909"/>
                    <a:pt x="35465" y="6027"/>
                  </a:cubicBezTo>
                  <a:cubicBezTo>
                    <a:pt x="32829" y="8063"/>
                    <a:pt x="30663" y="10516"/>
                    <a:pt x="29854" y="13908"/>
                  </a:cubicBezTo>
                  <a:cubicBezTo>
                    <a:pt x="29802" y="14117"/>
                    <a:pt x="29646" y="14326"/>
                    <a:pt x="29332" y="14926"/>
                  </a:cubicBezTo>
                  <a:cubicBezTo>
                    <a:pt x="28941" y="14378"/>
                    <a:pt x="28732" y="13934"/>
                    <a:pt x="28367" y="13621"/>
                  </a:cubicBezTo>
                  <a:cubicBezTo>
                    <a:pt x="26493" y="12001"/>
                    <a:pt x="24317" y="11059"/>
                    <a:pt x="22152" y="11059"/>
                  </a:cubicBezTo>
                  <a:cubicBezTo>
                    <a:pt x="19644" y="11059"/>
                    <a:pt x="17151" y="12324"/>
                    <a:pt x="15162" y="15265"/>
                  </a:cubicBezTo>
                  <a:cubicBezTo>
                    <a:pt x="14719" y="15917"/>
                    <a:pt x="14249" y="16596"/>
                    <a:pt x="14066" y="17327"/>
                  </a:cubicBezTo>
                  <a:cubicBezTo>
                    <a:pt x="13466" y="19493"/>
                    <a:pt x="13023" y="21659"/>
                    <a:pt x="12527" y="23851"/>
                  </a:cubicBezTo>
                  <a:cubicBezTo>
                    <a:pt x="12448" y="24268"/>
                    <a:pt x="12396" y="24686"/>
                    <a:pt x="12318" y="25234"/>
                  </a:cubicBezTo>
                  <a:cubicBezTo>
                    <a:pt x="11613" y="24790"/>
                    <a:pt x="11065" y="24425"/>
                    <a:pt x="10491" y="24112"/>
                  </a:cubicBezTo>
                  <a:cubicBezTo>
                    <a:pt x="9917" y="23798"/>
                    <a:pt x="9317" y="23511"/>
                    <a:pt x="8691" y="23303"/>
                  </a:cubicBezTo>
                  <a:cubicBezTo>
                    <a:pt x="8202" y="23148"/>
                    <a:pt x="7654" y="23065"/>
                    <a:pt x="7077" y="23065"/>
                  </a:cubicBezTo>
                  <a:cubicBezTo>
                    <a:pt x="4138" y="23065"/>
                    <a:pt x="446" y="25221"/>
                    <a:pt x="53" y="31131"/>
                  </a:cubicBezTo>
                  <a:cubicBezTo>
                    <a:pt x="1" y="34524"/>
                    <a:pt x="888" y="38151"/>
                    <a:pt x="2010" y="41283"/>
                  </a:cubicBezTo>
                  <a:cubicBezTo>
                    <a:pt x="4985" y="49451"/>
                    <a:pt x="8038" y="58297"/>
                    <a:pt x="11352" y="66309"/>
                  </a:cubicBezTo>
                  <a:cubicBezTo>
                    <a:pt x="14145" y="73094"/>
                    <a:pt x="17746" y="80844"/>
                    <a:pt x="21765" y="86168"/>
                  </a:cubicBezTo>
                  <a:cubicBezTo>
                    <a:pt x="21995" y="86650"/>
                    <a:pt x="22852" y="87579"/>
                    <a:pt x="23803" y="87579"/>
                  </a:cubicBezTo>
                  <a:cubicBezTo>
                    <a:pt x="23931" y="87579"/>
                    <a:pt x="24061" y="87562"/>
                    <a:pt x="24192" y="87525"/>
                  </a:cubicBezTo>
                  <a:cubicBezTo>
                    <a:pt x="24087" y="86794"/>
                    <a:pt x="22130" y="76303"/>
                    <a:pt x="22730" y="71945"/>
                  </a:cubicBezTo>
                  <a:cubicBezTo>
                    <a:pt x="23878" y="63516"/>
                    <a:pt x="27166" y="56183"/>
                    <a:pt x="33195" y="50103"/>
                  </a:cubicBezTo>
                  <a:cubicBezTo>
                    <a:pt x="37005" y="46267"/>
                    <a:pt x="41467" y="43710"/>
                    <a:pt x="46582" y="42039"/>
                  </a:cubicBezTo>
                  <a:cubicBezTo>
                    <a:pt x="51122" y="40560"/>
                    <a:pt x="55712" y="40003"/>
                    <a:pt x="60450" y="40003"/>
                  </a:cubicBezTo>
                  <a:cubicBezTo>
                    <a:pt x="60559" y="40003"/>
                    <a:pt x="60668" y="40003"/>
                    <a:pt x="60778" y="40004"/>
                  </a:cubicBezTo>
                  <a:cubicBezTo>
                    <a:pt x="64953" y="40004"/>
                    <a:pt x="69102" y="40291"/>
                    <a:pt x="73043" y="41622"/>
                  </a:cubicBezTo>
                  <a:cubicBezTo>
                    <a:pt x="77114" y="42979"/>
                    <a:pt x="80976" y="44858"/>
                    <a:pt x="83403" y="48720"/>
                  </a:cubicBezTo>
                  <a:cubicBezTo>
                    <a:pt x="85334" y="51825"/>
                    <a:pt x="86978" y="55009"/>
                    <a:pt x="87943" y="58558"/>
                  </a:cubicBezTo>
                  <a:cubicBezTo>
                    <a:pt x="88779" y="61533"/>
                    <a:pt x="89718" y="64482"/>
                    <a:pt x="90631" y="67431"/>
                  </a:cubicBezTo>
                  <a:cubicBezTo>
                    <a:pt x="90828" y="68118"/>
                    <a:pt x="90955" y="69060"/>
                    <a:pt x="91817" y="69060"/>
                  </a:cubicBezTo>
                  <a:cubicBezTo>
                    <a:pt x="91871" y="69060"/>
                    <a:pt x="91928" y="69056"/>
                    <a:pt x="91988" y="69049"/>
                  </a:cubicBezTo>
                  <a:cubicBezTo>
                    <a:pt x="93032" y="68944"/>
                    <a:pt x="92928" y="67953"/>
                    <a:pt x="92954" y="67170"/>
                  </a:cubicBezTo>
                  <a:cubicBezTo>
                    <a:pt x="92954" y="66987"/>
                    <a:pt x="92954" y="66778"/>
                    <a:pt x="92954" y="66570"/>
                  </a:cubicBezTo>
                  <a:cubicBezTo>
                    <a:pt x="92954" y="63542"/>
                    <a:pt x="93058" y="60515"/>
                    <a:pt x="92954" y="57514"/>
                  </a:cubicBezTo>
                  <a:cubicBezTo>
                    <a:pt x="92615" y="49477"/>
                    <a:pt x="92171" y="41465"/>
                    <a:pt x="91753" y="33454"/>
                  </a:cubicBezTo>
                  <a:cubicBezTo>
                    <a:pt x="91675" y="31862"/>
                    <a:pt x="91623" y="30270"/>
                    <a:pt x="91362" y="28731"/>
                  </a:cubicBezTo>
                  <a:cubicBezTo>
                    <a:pt x="90605" y="24112"/>
                    <a:pt x="89927" y="19493"/>
                    <a:pt x="88935" y="14926"/>
                  </a:cubicBezTo>
                  <a:cubicBezTo>
                    <a:pt x="88283" y="11847"/>
                    <a:pt x="87369" y="8793"/>
                    <a:pt x="86143" y="5897"/>
                  </a:cubicBezTo>
                  <a:cubicBezTo>
                    <a:pt x="84523" y="2110"/>
                    <a:pt x="81163" y="0"/>
                    <a:pt x="77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8"/>
            <p:cNvSpPr/>
            <p:nvPr/>
          </p:nvSpPr>
          <p:spPr>
            <a:xfrm>
              <a:off x="2208025" y="1200050"/>
              <a:ext cx="2100100" cy="1970625"/>
            </a:xfrm>
            <a:custGeom>
              <a:avLst/>
              <a:gdLst/>
              <a:ahLst/>
              <a:cxnLst/>
              <a:rect l="l" t="t" r="r" b="b"/>
              <a:pathLst>
                <a:path w="84004" h="78825" extrusionOk="0">
                  <a:moveTo>
                    <a:pt x="54109" y="0"/>
                  </a:moveTo>
                  <a:cubicBezTo>
                    <a:pt x="47817" y="0"/>
                    <a:pt x="40297" y="908"/>
                    <a:pt x="33534" y="2572"/>
                  </a:cubicBezTo>
                  <a:lnTo>
                    <a:pt x="33038" y="2702"/>
                  </a:lnTo>
                  <a:cubicBezTo>
                    <a:pt x="21086" y="5756"/>
                    <a:pt x="7882" y="10896"/>
                    <a:pt x="5351" y="15515"/>
                  </a:cubicBezTo>
                  <a:cubicBezTo>
                    <a:pt x="131" y="25171"/>
                    <a:pt x="6029" y="45265"/>
                    <a:pt x="8612" y="48683"/>
                  </a:cubicBezTo>
                  <a:cubicBezTo>
                    <a:pt x="8795" y="48918"/>
                    <a:pt x="8795" y="49257"/>
                    <a:pt x="8586" y="49492"/>
                  </a:cubicBezTo>
                  <a:cubicBezTo>
                    <a:pt x="8508" y="49597"/>
                    <a:pt x="8378" y="49649"/>
                    <a:pt x="8247" y="49675"/>
                  </a:cubicBezTo>
                  <a:cubicBezTo>
                    <a:pt x="8192" y="49693"/>
                    <a:pt x="8136" y="49702"/>
                    <a:pt x="8081" y="49702"/>
                  </a:cubicBezTo>
                  <a:cubicBezTo>
                    <a:pt x="7980" y="49702"/>
                    <a:pt x="7879" y="49673"/>
                    <a:pt x="7777" y="49623"/>
                  </a:cubicBezTo>
                  <a:cubicBezTo>
                    <a:pt x="7125" y="49257"/>
                    <a:pt x="6447" y="48788"/>
                    <a:pt x="5794" y="48240"/>
                  </a:cubicBezTo>
                  <a:cubicBezTo>
                    <a:pt x="4986" y="47550"/>
                    <a:pt x="4069" y="47185"/>
                    <a:pt x="3162" y="47185"/>
                  </a:cubicBezTo>
                  <a:cubicBezTo>
                    <a:pt x="3074" y="47185"/>
                    <a:pt x="2985" y="47189"/>
                    <a:pt x="2898" y="47196"/>
                  </a:cubicBezTo>
                  <a:cubicBezTo>
                    <a:pt x="2715" y="47222"/>
                    <a:pt x="2558" y="47248"/>
                    <a:pt x="2402" y="47274"/>
                  </a:cubicBezTo>
                  <a:cubicBezTo>
                    <a:pt x="1723" y="47457"/>
                    <a:pt x="1253" y="47822"/>
                    <a:pt x="888" y="48422"/>
                  </a:cubicBezTo>
                  <a:cubicBezTo>
                    <a:pt x="157" y="49675"/>
                    <a:pt x="1" y="50823"/>
                    <a:pt x="445" y="51971"/>
                  </a:cubicBezTo>
                  <a:cubicBezTo>
                    <a:pt x="1801" y="55468"/>
                    <a:pt x="8117" y="57425"/>
                    <a:pt x="8195" y="57451"/>
                  </a:cubicBezTo>
                  <a:cubicBezTo>
                    <a:pt x="8325" y="57504"/>
                    <a:pt x="8456" y="57582"/>
                    <a:pt x="8534" y="57712"/>
                  </a:cubicBezTo>
                  <a:cubicBezTo>
                    <a:pt x="8612" y="57843"/>
                    <a:pt x="16911" y="69690"/>
                    <a:pt x="27767" y="78824"/>
                  </a:cubicBezTo>
                  <a:cubicBezTo>
                    <a:pt x="25392" y="73500"/>
                    <a:pt x="23879" y="66350"/>
                    <a:pt x="27140" y="58835"/>
                  </a:cubicBezTo>
                  <a:cubicBezTo>
                    <a:pt x="28497" y="55781"/>
                    <a:pt x="30768" y="53772"/>
                    <a:pt x="33691" y="53041"/>
                  </a:cubicBezTo>
                  <a:cubicBezTo>
                    <a:pt x="34602" y="52813"/>
                    <a:pt x="35475" y="52736"/>
                    <a:pt x="36243" y="52736"/>
                  </a:cubicBezTo>
                  <a:cubicBezTo>
                    <a:pt x="37850" y="52736"/>
                    <a:pt x="38996" y="53076"/>
                    <a:pt x="39066" y="53093"/>
                  </a:cubicBezTo>
                  <a:cubicBezTo>
                    <a:pt x="39092" y="53093"/>
                    <a:pt x="39118" y="53120"/>
                    <a:pt x="39171" y="53120"/>
                  </a:cubicBezTo>
                  <a:cubicBezTo>
                    <a:pt x="40006" y="53563"/>
                    <a:pt x="40241" y="54190"/>
                    <a:pt x="40267" y="54633"/>
                  </a:cubicBezTo>
                  <a:cubicBezTo>
                    <a:pt x="40371" y="56042"/>
                    <a:pt x="38910" y="57399"/>
                    <a:pt x="38336" y="57791"/>
                  </a:cubicBezTo>
                  <a:lnTo>
                    <a:pt x="37788" y="58182"/>
                  </a:lnTo>
                  <a:cubicBezTo>
                    <a:pt x="36404" y="59148"/>
                    <a:pt x="35100" y="60061"/>
                    <a:pt x="34239" y="61418"/>
                  </a:cubicBezTo>
                  <a:cubicBezTo>
                    <a:pt x="33012" y="63401"/>
                    <a:pt x="32621" y="65698"/>
                    <a:pt x="33169" y="67864"/>
                  </a:cubicBezTo>
                  <a:cubicBezTo>
                    <a:pt x="34409" y="72850"/>
                    <a:pt x="39589" y="75432"/>
                    <a:pt x="44123" y="75432"/>
                  </a:cubicBezTo>
                  <a:cubicBezTo>
                    <a:pt x="44169" y="75432"/>
                    <a:pt x="44214" y="75432"/>
                    <a:pt x="44259" y="75432"/>
                  </a:cubicBezTo>
                  <a:cubicBezTo>
                    <a:pt x="45407" y="75405"/>
                    <a:pt x="46582" y="75275"/>
                    <a:pt x="47730" y="74962"/>
                  </a:cubicBezTo>
                  <a:cubicBezTo>
                    <a:pt x="50079" y="74388"/>
                    <a:pt x="52453" y="73266"/>
                    <a:pt x="54619" y="71674"/>
                  </a:cubicBezTo>
                  <a:cubicBezTo>
                    <a:pt x="56629" y="70212"/>
                    <a:pt x="61222" y="66194"/>
                    <a:pt x="59838" y="60870"/>
                  </a:cubicBezTo>
                  <a:cubicBezTo>
                    <a:pt x="58690" y="56355"/>
                    <a:pt x="54019" y="54346"/>
                    <a:pt x="50366" y="53981"/>
                  </a:cubicBezTo>
                  <a:lnTo>
                    <a:pt x="50209" y="53955"/>
                  </a:lnTo>
                  <a:cubicBezTo>
                    <a:pt x="49713" y="53929"/>
                    <a:pt x="49244" y="53876"/>
                    <a:pt x="48748" y="53694"/>
                  </a:cubicBezTo>
                  <a:cubicBezTo>
                    <a:pt x="48017" y="53433"/>
                    <a:pt x="47495" y="52937"/>
                    <a:pt x="47286" y="52311"/>
                  </a:cubicBezTo>
                  <a:cubicBezTo>
                    <a:pt x="47130" y="51867"/>
                    <a:pt x="47156" y="51423"/>
                    <a:pt x="47391" y="51006"/>
                  </a:cubicBezTo>
                  <a:cubicBezTo>
                    <a:pt x="47730" y="50327"/>
                    <a:pt x="48461" y="49936"/>
                    <a:pt x="49009" y="49779"/>
                  </a:cubicBezTo>
                  <a:cubicBezTo>
                    <a:pt x="49087" y="49753"/>
                    <a:pt x="49191" y="49727"/>
                    <a:pt x="49296" y="49701"/>
                  </a:cubicBezTo>
                  <a:cubicBezTo>
                    <a:pt x="50173" y="49485"/>
                    <a:pt x="51134" y="49392"/>
                    <a:pt x="52127" y="49392"/>
                  </a:cubicBezTo>
                  <a:cubicBezTo>
                    <a:pt x="54738" y="49392"/>
                    <a:pt x="57572" y="50034"/>
                    <a:pt x="59708" y="50771"/>
                  </a:cubicBezTo>
                  <a:cubicBezTo>
                    <a:pt x="63988" y="52285"/>
                    <a:pt x="67432" y="55338"/>
                    <a:pt x="69389" y="59383"/>
                  </a:cubicBezTo>
                  <a:cubicBezTo>
                    <a:pt x="70486" y="61627"/>
                    <a:pt x="71268" y="64445"/>
                    <a:pt x="71634" y="67394"/>
                  </a:cubicBezTo>
                  <a:cubicBezTo>
                    <a:pt x="76305" y="53250"/>
                    <a:pt x="77009" y="37358"/>
                    <a:pt x="77009" y="37175"/>
                  </a:cubicBezTo>
                  <a:cubicBezTo>
                    <a:pt x="77036" y="36992"/>
                    <a:pt x="77114" y="36810"/>
                    <a:pt x="77270" y="36705"/>
                  </a:cubicBezTo>
                  <a:cubicBezTo>
                    <a:pt x="77349" y="36653"/>
                    <a:pt x="83664" y="31747"/>
                    <a:pt x="83951" y="28015"/>
                  </a:cubicBezTo>
                  <a:cubicBezTo>
                    <a:pt x="84003" y="27206"/>
                    <a:pt x="83768" y="26528"/>
                    <a:pt x="83220" y="25954"/>
                  </a:cubicBezTo>
                  <a:cubicBezTo>
                    <a:pt x="82902" y="25617"/>
                    <a:pt x="82274" y="25347"/>
                    <a:pt x="81472" y="25347"/>
                  </a:cubicBezTo>
                  <a:cubicBezTo>
                    <a:pt x="81157" y="25347"/>
                    <a:pt x="80815" y="25388"/>
                    <a:pt x="80454" y="25484"/>
                  </a:cubicBezTo>
                  <a:cubicBezTo>
                    <a:pt x="78627" y="25928"/>
                    <a:pt x="77140" y="27493"/>
                    <a:pt x="76383" y="29790"/>
                  </a:cubicBezTo>
                  <a:cubicBezTo>
                    <a:pt x="76305" y="29999"/>
                    <a:pt x="76122" y="30181"/>
                    <a:pt x="75913" y="30233"/>
                  </a:cubicBezTo>
                  <a:cubicBezTo>
                    <a:pt x="75868" y="30240"/>
                    <a:pt x="75822" y="30243"/>
                    <a:pt x="75777" y="30243"/>
                  </a:cubicBezTo>
                  <a:cubicBezTo>
                    <a:pt x="75641" y="30243"/>
                    <a:pt x="75509" y="30214"/>
                    <a:pt x="75392" y="30155"/>
                  </a:cubicBezTo>
                  <a:cubicBezTo>
                    <a:pt x="75104" y="29946"/>
                    <a:pt x="75104" y="29920"/>
                    <a:pt x="74687" y="27780"/>
                  </a:cubicBezTo>
                  <a:cubicBezTo>
                    <a:pt x="71321" y="10583"/>
                    <a:pt x="66832" y="1424"/>
                    <a:pt x="61352" y="510"/>
                  </a:cubicBezTo>
                  <a:cubicBezTo>
                    <a:pt x="59265" y="166"/>
                    <a:pt x="56799" y="0"/>
                    <a:pt x="54109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8"/>
            <p:cNvSpPr/>
            <p:nvPr/>
          </p:nvSpPr>
          <p:spPr>
            <a:xfrm>
              <a:off x="2120625" y="1184050"/>
              <a:ext cx="2277525" cy="2045975"/>
            </a:xfrm>
            <a:custGeom>
              <a:avLst/>
              <a:gdLst/>
              <a:ahLst/>
              <a:cxnLst/>
              <a:rect l="l" t="t" r="r" b="b"/>
              <a:pathLst>
                <a:path w="91101" h="81839" extrusionOk="0">
                  <a:moveTo>
                    <a:pt x="57590" y="1278"/>
                  </a:moveTo>
                  <a:cubicBezTo>
                    <a:pt x="60248" y="1278"/>
                    <a:pt x="62684" y="1441"/>
                    <a:pt x="64744" y="1777"/>
                  </a:cubicBezTo>
                  <a:cubicBezTo>
                    <a:pt x="67927" y="2325"/>
                    <a:pt x="70928" y="6187"/>
                    <a:pt x="73460" y="12998"/>
                  </a:cubicBezTo>
                  <a:cubicBezTo>
                    <a:pt x="75652" y="18843"/>
                    <a:pt x="76930" y="25393"/>
                    <a:pt x="77531" y="28525"/>
                  </a:cubicBezTo>
                  <a:cubicBezTo>
                    <a:pt x="78000" y="30847"/>
                    <a:pt x="78026" y="30978"/>
                    <a:pt x="78548" y="31317"/>
                  </a:cubicBezTo>
                  <a:cubicBezTo>
                    <a:pt x="78752" y="31465"/>
                    <a:pt x="79007" y="31534"/>
                    <a:pt x="79260" y="31534"/>
                  </a:cubicBezTo>
                  <a:cubicBezTo>
                    <a:pt x="79364" y="31534"/>
                    <a:pt x="79467" y="31523"/>
                    <a:pt x="79566" y="31500"/>
                  </a:cubicBezTo>
                  <a:cubicBezTo>
                    <a:pt x="79984" y="31395"/>
                    <a:pt x="80349" y="31056"/>
                    <a:pt x="80479" y="30639"/>
                  </a:cubicBezTo>
                  <a:cubicBezTo>
                    <a:pt x="81158" y="28551"/>
                    <a:pt x="82489" y="27142"/>
                    <a:pt x="84107" y="26724"/>
                  </a:cubicBezTo>
                  <a:cubicBezTo>
                    <a:pt x="84400" y="26655"/>
                    <a:pt x="84679" y="26624"/>
                    <a:pt x="84936" y="26624"/>
                  </a:cubicBezTo>
                  <a:cubicBezTo>
                    <a:pt x="85549" y="26624"/>
                    <a:pt x="86034" y="26798"/>
                    <a:pt x="86273" y="27037"/>
                  </a:cubicBezTo>
                  <a:cubicBezTo>
                    <a:pt x="86690" y="27481"/>
                    <a:pt x="86847" y="27977"/>
                    <a:pt x="86821" y="28603"/>
                  </a:cubicBezTo>
                  <a:cubicBezTo>
                    <a:pt x="86586" y="31474"/>
                    <a:pt x="82097" y="35519"/>
                    <a:pt x="80375" y="36823"/>
                  </a:cubicBezTo>
                  <a:cubicBezTo>
                    <a:pt x="80088" y="37058"/>
                    <a:pt x="79905" y="37424"/>
                    <a:pt x="79879" y="37789"/>
                  </a:cubicBezTo>
                  <a:cubicBezTo>
                    <a:pt x="79879" y="37945"/>
                    <a:pt x="79253" y="51933"/>
                    <a:pt x="75312" y="65294"/>
                  </a:cubicBezTo>
                  <a:cubicBezTo>
                    <a:pt x="74869" y="63258"/>
                    <a:pt x="74242" y="61353"/>
                    <a:pt x="73460" y="59736"/>
                  </a:cubicBezTo>
                  <a:cubicBezTo>
                    <a:pt x="71424" y="55534"/>
                    <a:pt x="67875" y="52350"/>
                    <a:pt x="63439" y="50811"/>
                  </a:cubicBezTo>
                  <a:cubicBezTo>
                    <a:pt x="61239" y="50040"/>
                    <a:pt x="58321" y="49391"/>
                    <a:pt x="55623" y="49391"/>
                  </a:cubicBezTo>
                  <a:cubicBezTo>
                    <a:pt x="54576" y="49391"/>
                    <a:pt x="53562" y="49489"/>
                    <a:pt x="52635" y="49715"/>
                  </a:cubicBezTo>
                  <a:cubicBezTo>
                    <a:pt x="52531" y="49741"/>
                    <a:pt x="52426" y="49767"/>
                    <a:pt x="52322" y="49793"/>
                  </a:cubicBezTo>
                  <a:cubicBezTo>
                    <a:pt x="51644" y="50002"/>
                    <a:pt x="50756" y="50498"/>
                    <a:pt x="50313" y="51333"/>
                  </a:cubicBezTo>
                  <a:cubicBezTo>
                    <a:pt x="50026" y="51907"/>
                    <a:pt x="49973" y="52559"/>
                    <a:pt x="50156" y="53159"/>
                  </a:cubicBezTo>
                  <a:cubicBezTo>
                    <a:pt x="50443" y="53968"/>
                    <a:pt x="51122" y="54621"/>
                    <a:pt x="52009" y="54934"/>
                  </a:cubicBezTo>
                  <a:cubicBezTo>
                    <a:pt x="52583" y="55143"/>
                    <a:pt x="53157" y="55195"/>
                    <a:pt x="53627" y="55247"/>
                  </a:cubicBezTo>
                  <a:lnTo>
                    <a:pt x="53809" y="55247"/>
                  </a:lnTo>
                  <a:cubicBezTo>
                    <a:pt x="57228" y="55586"/>
                    <a:pt x="61638" y="57491"/>
                    <a:pt x="62708" y="61667"/>
                  </a:cubicBezTo>
                  <a:cubicBezTo>
                    <a:pt x="63987" y="66599"/>
                    <a:pt x="59655" y="70409"/>
                    <a:pt x="57724" y="71792"/>
                  </a:cubicBezTo>
                  <a:cubicBezTo>
                    <a:pt x="55636" y="73331"/>
                    <a:pt x="53340" y="74428"/>
                    <a:pt x="51096" y="75002"/>
                  </a:cubicBezTo>
                  <a:cubicBezTo>
                    <a:pt x="49973" y="75263"/>
                    <a:pt x="48851" y="75419"/>
                    <a:pt x="47755" y="75419"/>
                  </a:cubicBezTo>
                  <a:cubicBezTo>
                    <a:pt x="47709" y="75420"/>
                    <a:pt x="47664" y="75420"/>
                    <a:pt x="47618" y="75420"/>
                  </a:cubicBezTo>
                  <a:cubicBezTo>
                    <a:pt x="43343" y="75420"/>
                    <a:pt x="38427" y="73020"/>
                    <a:pt x="37291" y="68347"/>
                  </a:cubicBezTo>
                  <a:cubicBezTo>
                    <a:pt x="36795" y="66364"/>
                    <a:pt x="37134" y="64250"/>
                    <a:pt x="38283" y="62397"/>
                  </a:cubicBezTo>
                  <a:cubicBezTo>
                    <a:pt x="39065" y="61145"/>
                    <a:pt x="40318" y="60257"/>
                    <a:pt x="41649" y="59344"/>
                  </a:cubicBezTo>
                  <a:cubicBezTo>
                    <a:pt x="41832" y="59214"/>
                    <a:pt x="42014" y="59083"/>
                    <a:pt x="42197" y="58979"/>
                  </a:cubicBezTo>
                  <a:cubicBezTo>
                    <a:pt x="43006" y="58379"/>
                    <a:pt x="44519" y="56865"/>
                    <a:pt x="44415" y="55247"/>
                  </a:cubicBezTo>
                  <a:cubicBezTo>
                    <a:pt x="44337" y="54360"/>
                    <a:pt x="43815" y="53629"/>
                    <a:pt x="42954" y="53185"/>
                  </a:cubicBezTo>
                  <a:cubicBezTo>
                    <a:pt x="42875" y="53159"/>
                    <a:pt x="42797" y="53133"/>
                    <a:pt x="42745" y="53107"/>
                  </a:cubicBezTo>
                  <a:cubicBezTo>
                    <a:pt x="42657" y="53090"/>
                    <a:pt x="41435" y="52738"/>
                    <a:pt x="39733" y="52738"/>
                  </a:cubicBezTo>
                  <a:cubicBezTo>
                    <a:pt x="38918" y="52738"/>
                    <a:pt x="37993" y="52818"/>
                    <a:pt x="37030" y="53055"/>
                  </a:cubicBezTo>
                  <a:cubicBezTo>
                    <a:pt x="33898" y="53838"/>
                    <a:pt x="31498" y="55952"/>
                    <a:pt x="30062" y="59214"/>
                  </a:cubicBezTo>
                  <a:cubicBezTo>
                    <a:pt x="27166" y="65816"/>
                    <a:pt x="27896" y="72131"/>
                    <a:pt x="29697" y="77246"/>
                  </a:cubicBezTo>
                  <a:cubicBezTo>
                    <a:pt x="19911" y="68452"/>
                    <a:pt x="12630" y="58091"/>
                    <a:pt x="12552" y="57987"/>
                  </a:cubicBezTo>
                  <a:cubicBezTo>
                    <a:pt x="12396" y="57752"/>
                    <a:pt x="12135" y="57570"/>
                    <a:pt x="11874" y="57491"/>
                  </a:cubicBezTo>
                  <a:cubicBezTo>
                    <a:pt x="10177" y="56969"/>
                    <a:pt x="5558" y="55038"/>
                    <a:pt x="4541" y="52376"/>
                  </a:cubicBezTo>
                  <a:cubicBezTo>
                    <a:pt x="4175" y="51437"/>
                    <a:pt x="4306" y="50445"/>
                    <a:pt x="4932" y="49375"/>
                  </a:cubicBezTo>
                  <a:cubicBezTo>
                    <a:pt x="5193" y="48932"/>
                    <a:pt x="5558" y="48671"/>
                    <a:pt x="6054" y="48540"/>
                  </a:cubicBezTo>
                  <a:cubicBezTo>
                    <a:pt x="6159" y="48514"/>
                    <a:pt x="6315" y="48488"/>
                    <a:pt x="6446" y="48488"/>
                  </a:cubicBezTo>
                  <a:cubicBezTo>
                    <a:pt x="6527" y="48480"/>
                    <a:pt x="6609" y="48476"/>
                    <a:pt x="6691" y="48476"/>
                  </a:cubicBezTo>
                  <a:cubicBezTo>
                    <a:pt x="7427" y="48476"/>
                    <a:pt x="8192" y="48789"/>
                    <a:pt x="8873" y="49375"/>
                  </a:cubicBezTo>
                  <a:cubicBezTo>
                    <a:pt x="9551" y="49923"/>
                    <a:pt x="10256" y="50419"/>
                    <a:pt x="10960" y="50811"/>
                  </a:cubicBezTo>
                  <a:cubicBezTo>
                    <a:pt x="11165" y="50930"/>
                    <a:pt x="11370" y="50983"/>
                    <a:pt x="11575" y="50983"/>
                  </a:cubicBezTo>
                  <a:cubicBezTo>
                    <a:pt x="11684" y="50983"/>
                    <a:pt x="11792" y="50968"/>
                    <a:pt x="11900" y="50941"/>
                  </a:cubicBezTo>
                  <a:cubicBezTo>
                    <a:pt x="12161" y="50889"/>
                    <a:pt x="12396" y="50759"/>
                    <a:pt x="12578" y="50550"/>
                  </a:cubicBezTo>
                  <a:cubicBezTo>
                    <a:pt x="12970" y="50080"/>
                    <a:pt x="12996" y="49402"/>
                    <a:pt x="12630" y="48932"/>
                  </a:cubicBezTo>
                  <a:cubicBezTo>
                    <a:pt x="10177" y="45670"/>
                    <a:pt x="4410" y="25706"/>
                    <a:pt x="9421" y="16469"/>
                  </a:cubicBezTo>
                  <a:cubicBezTo>
                    <a:pt x="11848" y="12006"/>
                    <a:pt x="24869" y="6970"/>
                    <a:pt x="36717" y="3969"/>
                  </a:cubicBezTo>
                  <a:cubicBezTo>
                    <a:pt x="36873" y="3916"/>
                    <a:pt x="37030" y="3890"/>
                    <a:pt x="37187" y="3838"/>
                  </a:cubicBezTo>
                  <a:cubicBezTo>
                    <a:pt x="43900" y="2173"/>
                    <a:pt x="51357" y="1278"/>
                    <a:pt x="57590" y="1278"/>
                  </a:cubicBezTo>
                  <a:close/>
                  <a:moveTo>
                    <a:pt x="57584" y="1"/>
                  </a:moveTo>
                  <a:cubicBezTo>
                    <a:pt x="51132" y="1"/>
                    <a:pt x="43524" y="950"/>
                    <a:pt x="36873" y="2586"/>
                  </a:cubicBezTo>
                  <a:cubicBezTo>
                    <a:pt x="36717" y="2638"/>
                    <a:pt x="36560" y="2690"/>
                    <a:pt x="36378" y="2716"/>
                  </a:cubicBezTo>
                  <a:cubicBezTo>
                    <a:pt x="25130" y="5587"/>
                    <a:pt x="11065" y="10727"/>
                    <a:pt x="8299" y="15842"/>
                  </a:cubicBezTo>
                  <a:cubicBezTo>
                    <a:pt x="3027" y="25524"/>
                    <a:pt x="8742" y="45905"/>
                    <a:pt x="11587" y="49689"/>
                  </a:cubicBezTo>
                  <a:cubicBezTo>
                    <a:pt x="10934" y="49323"/>
                    <a:pt x="10308" y="48880"/>
                    <a:pt x="9708" y="48384"/>
                  </a:cubicBezTo>
                  <a:cubicBezTo>
                    <a:pt x="8855" y="47650"/>
                    <a:pt x="7788" y="47195"/>
                    <a:pt x="6681" y="47195"/>
                  </a:cubicBezTo>
                  <a:cubicBezTo>
                    <a:pt x="6568" y="47195"/>
                    <a:pt x="6455" y="47200"/>
                    <a:pt x="6341" y="47210"/>
                  </a:cubicBezTo>
                  <a:cubicBezTo>
                    <a:pt x="6133" y="47210"/>
                    <a:pt x="5924" y="47262"/>
                    <a:pt x="5741" y="47314"/>
                  </a:cubicBezTo>
                  <a:cubicBezTo>
                    <a:pt x="4958" y="47497"/>
                    <a:pt x="4306" y="47940"/>
                    <a:pt x="3836" y="48723"/>
                  </a:cubicBezTo>
                  <a:cubicBezTo>
                    <a:pt x="0" y="55195"/>
                    <a:pt x="11482" y="58718"/>
                    <a:pt x="11482" y="58718"/>
                  </a:cubicBezTo>
                  <a:cubicBezTo>
                    <a:pt x="11482" y="58718"/>
                    <a:pt x="21007" y="72366"/>
                    <a:pt x="33168" y="81839"/>
                  </a:cubicBezTo>
                  <a:cubicBezTo>
                    <a:pt x="29540" y="75315"/>
                    <a:pt x="27844" y="67512"/>
                    <a:pt x="31237" y="59736"/>
                  </a:cubicBezTo>
                  <a:cubicBezTo>
                    <a:pt x="32750" y="56291"/>
                    <a:pt x="35151" y="54856"/>
                    <a:pt x="37343" y="54308"/>
                  </a:cubicBezTo>
                  <a:cubicBezTo>
                    <a:pt x="38207" y="54096"/>
                    <a:pt x="39041" y="54024"/>
                    <a:pt x="39773" y="54024"/>
                  </a:cubicBezTo>
                  <a:cubicBezTo>
                    <a:pt x="41297" y="54024"/>
                    <a:pt x="42380" y="54334"/>
                    <a:pt x="42380" y="54334"/>
                  </a:cubicBezTo>
                  <a:cubicBezTo>
                    <a:pt x="44128" y="55221"/>
                    <a:pt x="42380" y="57256"/>
                    <a:pt x="41440" y="57909"/>
                  </a:cubicBezTo>
                  <a:cubicBezTo>
                    <a:pt x="39874" y="59031"/>
                    <a:pt x="38230" y="60049"/>
                    <a:pt x="37187" y="61719"/>
                  </a:cubicBezTo>
                  <a:cubicBezTo>
                    <a:pt x="35908" y="63806"/>
                    <a:pt x="35438" y="66286"/>
                    <a:pt x="36038" y="68660"/>
                  </a:cubicBezTo>
                  <a:cubicBezTo>
                    <a:pt x="37300" y="73786"/>
                    <a:pt x="42553" y="76699"/>
                    <a:pt x="47582" y="76699"/>
                  </a:cubicBezTo>
                  <a:cubicBezTo>
                    <a:pt x="47648" y="76699"/>
                    <a:pt x="47715" y="76699"/>
                    <a:pt x="47781" y="76698"/>
                  </a:cubicBezTo>
                  <a:cubicBezTo>
                    <a:pt x="49008" y="76698"/>
                    <a:pt x="50208" y="76541"/>
                    <a:pt x="51383" y="76228"/>
                  </a:cubicBezTo>
                  <a:cubicBezTo>
                    <a:pt x="53940" y="75602"/>
                    <a:pt x="56367" y="74401"/>
                    <a:pt x="58481" y="72836"/>
                  </a:cubicBezTo>
                  <a:cubicBezTo>
                    <a:pt x="62134" y="70200"/>
                    <a:pt x="65187" y="66077"/>
                    <a:pt x="63961" y="61353"/>
                  </a:cubicBezTo>
                  <a:cubicBezTo>
                    <a:pt x="62813" y="56839"/>
                    <a:pt x="58272" y="54412"/>
                    <a:pt x="53914" y="53968"/>
                  </a:cubicBezTo>
                  <a:cubicBezTo>
                    <a:pt x="53418" y="53916"/>
                    <a:pt x="52922" y="53890"/>
                    <a:pt x="52453" y="53733"/>
                  </a:cubicBezTo>
                  <a:cubicBezTo>
                    <a:pt x="51983" y="53551"/>
                    <a:pt x="51539" y="53238"/>
                    <a:pt x="51383" y="52768"/>
                  </a:cubicBezTo>
                  <a:cubicBezTo>
                    <a:pt x="51096" y="51907"/>
                    <a:pt x="51957" y="51228"/>
                    <a:pt x="52661" y="51046"/>
                  </a:cubicBezTo>
                  <a:cubicBezTo>
                    <a:pt x="52766" y="51020"/>
                    <a:pt x="52844" y="50993"/>
                    <a:pt x="52948" y="50967"/>
                  </a:cubicBezTo>
                  <a:cubicBezTo>
                    <a:pt x="53770" y="50762"/>
                    <a:pt x="54679" y="50674"/>
                    <a:pt x="55623" y="50674"/>
                  </a:cubicBezTo>
                  <a:cubicBezTo>
                    <a:pt x="58155" y="50674"/>
                    <a:pt x="60942" y="51308"/>
                    <a:pt x="62995" y="52011"/>
                  </a:cubicBezTo>
                  <a:cubicBezTo>
                    <a:pt x="67118" y="53473"/>
                    <a:pt x="70406" y="56369"/>
                    <a:pt x="72311" y="60310"/>
                  </a:cubicBezTo>
                  <a:cubicBezTo>
                    <a:pt x="73851" y="63493"/>
                    <a:pt x="74634" y="67564"/>
                    <a:pt x="74738" y="71061"/>
                  </a:cubicBezTo>
                  <a:cubicBezTo>
                    <a:pt x="80401" y="56030"/>
                    <a:pt x="81158" y="37841"/>
                    <a:pt x="81158" y="37841"/>
                  </a:cubicBezTo>
                  <a:cubicBezTo>
                    <a:pt x="81158" y="37841"/>
                    <a:pt x="91100" y="30247"/>
                    <a:pt x="87186" y="26150"/>
                  </a:cubicBezTo>
                  <a:cubicBezTo>
                    <a:pt x="86702" y="25647"/>
                    <a:pt x="85899" y="25344"/>
                    <a:pt x="84967" y="25344"/>
                  </a:cubicBezTo>
                  <a:cubicBezTo>
                    <a:pt x="84593" y="25344"/>
                    <a:pt x="84197" y="25393"/>
                    <a:pt x="83794" y="25498"/>
                  </a:cubicBezTo>
                  <a:cubicBezTo>
                    <a:pt x="82071" y="25915"/>
                    <a:pt x="80218" y="27324"/>
                    <a:pt x="79253" y="30221"/>
                  </a:cubicBezTo>
                  <a:cubicBezTo>
                    <a:pt x="79253" y="30247"/>
                    <a:pt x="79253" y="30247"/>
                    <a:pt x="79253" y="30247"/>
                  </a:cubicBezTo>
                  <a:cubicBezTo>
                    <a:pt x="79252" y="30247"/>
                    <a:pt x="79252" y="30247"/>
                    <a:pt x="79251" y="30247"/>
                  </a:cubicBezTo>
                  <a:cubicBezTo>
                    <a:pt x="78878" y="30247"/>
                    <a:pt x="75350" y="2244"/>
                    <a:pt x="64952" y="524"/>
                  </a:cubicBezTo>
                  <a:cubicBezTo>
                    <a:pt x="62805" y="169"/>
                    <a:pt x="60297" y="1"/>
                    <a:pt x="57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8"/>
            <p:cNvSpPr/>
            <p:nvPr/>
          </p:nvSpPr>
          <p:spPr>
            <a:xfrm>
              <a:off x="2401150" y="1515625"/>
              <a:ext cx="1492700" cy="952025"/>
            </a:xfrm>
            <a:custGeom>
              <a:avLst/>
              <a:gdLst/>
              <a:ahLst/>
              <a:cxnLst/>
              <a:rect l="l" t="t" r="r" b="b"/>
              <a:pathLst>
                <a:path w="59708" h="38081" extrusionOk="0">
                  <a:moveTo>
                    <a:pt x="53828" y="1"/>
                  </a:moveTo>
                  <a:cubicBezTo>
                    <a:pt x="48568" y="1"/>
                    <a:pt x="44416" y="1381"/>
                    <a:pt x="41440" y="4119"/>
                  </a:cubicBezTo>
                  <a:cubicBezTo>
                    <a:pt x="36143" y="9025"/>
                    <a:pt x="36586" y="16410"/>
                    <a:pt x="36613" y="16723"/>
                  </a:cubicBezTo>
                  <a:cubicBezTo>
                    <a:pt x="36926" y="21394"/>
                    <a:pt x="37239" y="24917"/>
                    <a:pt x="37526" y="27710"/>
                  </a:cubicBezTo>
                  <a:cubicBezTo>
                    <a:pt x="38231" y="34964"/>
                    <a:pt x="38204" y="35930"/>
                    <a:pt x="36404" y="36608"/>
                  </a:cubicBezTo>
                  <a:cubicBezTo>
                    <a:pt x="36073" y="36729"/>
                    <a:pt x="35758" y="36792"/>
                    <a:pt x="35452" y="36792"/>
                  </a:cubicBezTo>
                  <a:cubicBezTo>
                    <a:pt x="33100" y="36792"/>
                    <a:pt x="31253" y="33068"/>
                    <a:pt x="26566" y="22908"/>
                  </a:cubicBezTo>
                  <a:cubicBezTo>
                    <a:pt x="26226" y="22177"/>
                    <a:pt x="25887" y="21447"/>
                    <a:pt x="25522" y="20664"/>
                  </a:cubicBezTo>
                  <a:cubicBezTo>
                    <a:pt x="22547" y="14244"/>
                    <a:pt x="18607" y="10382"/>
                    <a:pt x="13831" y="9208"/>
                  </a:cubicBezTo>
                  <a:cubicBezTo>
                    <a:pt x="12724" y="8933"/>
                    <a:pt x="11638" y="8817"/>
                    <a:pt x="10592" y="8817"/>
                  </a:cubicBezTo>
                  <a:cubicBezTo>
                    <a:pt x="4987" y="8817"/>
                    <a:pt x="559" y="12159"/>
                    <a:pt x="339" y="12313"/>
                  </a:cubicBezTo>
                  <a:cubicBezTo>
                    <a:pt x="52" y="12522"/>
                    <a:pt x="0" y="12939"/>
                    <a:pt x="209" y="13226"/>
                  </a:cubicBezTo>
                  <a:cubicBezTo>
                    <a:pt x="332" y="13380"/>
                    <a:pt x="528" y="13471"/>
                    <a:pt x="721" y="13471"/>
                  </a:cubicBezTo>
                  <a:cubicBezTo>
                    <a:pt x="856" y="13471"/>
                    <a:pt x="989" y="13427"/>
                    <a:pt x="1096" y="13331"/>
                  </a:cubicBezTo>
                  <a:cubicBezTo>
                    <a:pt x="1163" y="13309"/>
                    <a:pt x="5413" y="10115"/>
                    <a:pt x="10634" y="10115"/>
                  </a:cubicBezTo>
                  <a:cubicBezTo>
                    <a:pt x="11570" y="10115"/>
                    <a:pt x="12538" y="10218"/>
                    <a:pt x="13518" y="10460"/>
                  </a:cubicBezTo>
                  <a:cubicBezTo>
                    <a:pt x="17902" y="11530"/>
                    <a:pt x="21555" y="15157"/>
                    <a:pt x="24374" y="21212"/>
                  </a:cubicBezTo>
                  <a:cubicBezTo>
                    <a:pt x="24713" y="21968"/>
                    <a:pt x="25078" y="22725"/>
                    <a:pt x="25391" y="23430"/>
                  </a:cubicBezTo>
                  <a:cubicBezTo>
                    <a:pt x="30056" y="33503"/>
                    <a:pt x="32173" y="38080"/>
                    <a:pt x="35353" y="38080"/>
                  </a:cubicBezTo>
                  <a:cubicBezTo>
                    <a:pt x="35517" y="38080"/>
                    <a:pt x="35685" y="38068"/>
                    <a:pt x="35856" y="38044"/>
                  </a:cubicBezTo>
                  <a:cubicBezTo>
                    <a:pt x="36169" y="38017"/>
                    <a:pt x="36508" y="37913"/>
                    <a:pt x="36847" y="37809"/>
                  </a:cubicBezTo>
                  <a:cubicBezTo>
                    <a:pt x="39692" y="36739"/>
                    <a:pt x="39483" y="34808"/>
                    <a:pt x="38805" y="27605"/>
                  </a:cubicBezTo>
                  <a:cubicBezTo>
                    <a:pt x="38518" y="24787"/>
                    <a:pt x="38178" y="21290"/>
                    <a:pt x="37891" y="16645"/>
                  </a:cubicBezTo>
                  <a:cubicBezTo>
                    <a:pt x="37891" y="16567"/>
                    <a:pt x="37474" y="9547"/>
                    <a:pt x="42328" y="5058"/>
                  </a:cubicBezTo>
                  <a:cubicBezTo>
                    <a:pt x="45051" y="2532"/>
                    <a:pt x="48924" y="1275"/>
                    <a:pt x="53845" y="1275"/>
                  </a:cubicBezTo>
                  <a:cubicBezTo>
                    <a:pt x="55430" y="1275"/>
                    <a:pt x="57125" y="1405"/>
                    <a:pt x="58924" y="1666"/>
                  </a:cubicBezTo>
                  <a:cubicBezTo>
                    <a:pt x="58959" y="1671"/>
                    <a:pt x="58992" y="1673"/>
                    <a:pt x="59025" y="1673"/>
                  </a:cubicBezTo>
                  <a:cubicBezTo>
                    <a:pt x="59346" y="1673"/>
                    <a:pt x="59608" y="1449"/>
                    <a:pt x="59655" y="1118"/>
                  </a:cubicBezTo>
                  <a:cubicBezTo>
                    <a:pt x="59707" y="779"/>
                    <a:pt x="59472" y="465"/>
                    <a:pt x="59133" y="413"/>
                  </a:cubicBezTo>
                  <a:cubicBezTo>
                    <a:pt x="57256" y="138"/>
                    <a:pt x="55487" y="1"/>
                    <a:pt x="538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8"/>
            <p:cNvSpPr/>
            <p:nvPr/>
          </p:nvSpPr>
          <p:spPr>
            <a:xfrm>
              <a:off x="3165750" y="2718575"/>
              <a:ext cx="418200" cy="146900"/>
            </a:xfrm>
            <a:custGeom>
              <a:avLst/>
              <a:gdLst/>
              <a:ahLst/>
              <a:cxnLst/>
              <a:rect l="l" t="t" r="r" b="b"/>
              <a:pathLst>
                <a:path w="16728" h="5876" extrusionOk="0">
                  <a:moveTo>
                    <a:pt x="16007" y="0"/>
                  </a:moveTo>
                  <a:cubicBezTo>
                    <a:pt x="15815" y="0"/>
                    <a:pt x="15623" y="81"/>
                    <a:pt x="15501" y="233"/>
                  </a:cubicBezTo>
                  <a:cubicBezTo>
                    <a:pt x="12724" y="3737"/>
                    <a:pt x="8884" y="4578"/>
                    <a:pt x="5841" y="4578"/>
                  </a:cubicBezTo>
                  <a:cubicBezTo>
                    <a:pt x="3081" y="4578"/>
                    <a:pt x="976" y="3886"/>
                    <a:pt x="914" y="3861"/>
                  </a:cubicBezTo>
                  <a:cubicBezTo>
                    <a:pt x="849" y="3841"/>
                    <a:pt x="784" y="3831"/>
                    <a:pt x="720" y="3831"/>
                  </a:cubicBezTo>
                  <a:cubicBezTo>
                    <a:pt x="445" y="3831"/>
                    <a:pt x="189" y="4004"/>
                    <a:pt x="105" y="4278"/>
                  </a:cubicBezTo>
                  <a:cubicBezTo>
                    <a:pt x="0" y="4618"/>
                    <a:pt x="157" y="4983"/>
                    <a:pt x="496" y="5087"/>
                  </a:cubicBezTo>
                  <a:cubicBezTo>
                    <a:pt x="596" y="5112"/>
                    <a:pt x="2839" y="5875"/>
                    <a:pt x="5815" y="5875"/>
                  </a:cubicBezTo>
                  <a:cubicBezTo>
                    <a:pt x="5954" y="5875"/>
                    <a:pt x="6095" y="5874"/>
                    <a:pt x="6237" y="5870"/>
                  </a:cubicBezTo>
                  <a:cubicBezTo>
                    <a:pt x="6916" y="5844"/>
                    <a:pt x="7542" y="5792"/>
                    <a:pt x="8168" y="5714"/>
                  </a:cubicBezTo>
                  <a:cubicBezTo>
                    <a:pt x="11587" y="5218"/>
                    <a:pt x="14431" y="3626"/>
                    <a:pt x="16493" y="1042"/>
                  </a:cubicBezTo>
                  <a:cubicBezTo>
                    <a:pt x="16728" y="755"/>
                    <a:pt x="16676" y="364"/>
                    <a:pt x="16389" y="129"/>
                  </a:cubicBezTo>
                  <a:cubicBezTo>
                    <a:pt x="16280" y="42"/>
                    <a:pt x="16143" y="0"/>
                    <a:pt x="160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8"/>
            <p:cNvSpPr/>
            <p:nvPr/>
          </p:nvSpPr>
          <p:spPr>
            <a:xfrm>
              <a:off x="2850650" y="2450025"/>
              <a:ext cx="1138450" cy="1001600"/>
            </a:xfrm>
            <a:custGeom>
              <a:avLst/>
              <a:gdLst/>
              <a:ahLst/>
              <a:cxnLst/>
              <a:rect l="l" t="t" r="r" b="b"/>
              <a:pathLst>
                <a:path w="45538" h="40064" extrusionOk="0">
                  <a:moveTo>
                    <a:pt x="26566" y="1"/>
                  </a:moveTo>
                  <a:cubicBezTo>
                    <a:pt x="25507" y="1"/>
                    <a:pt x="24461" y="120"/>
                    <a:pt x="23460" y="407"/>
                  </a:cubicBezTo>
                  <a:cubicBezTo>
                    <a:pt x="22756" y="589"/>
                    <a:pt x="21895" y="1268"/>
                    <a:pt x="22182" y="2129"/>
                  </a:cubicBezTo>
                  <a:cubicBezTo>
                    <a:pt x="22338" y="2599"/>
                    <a:pt x="22782" y="2912"/>
                    <a:pt x="23252" y="3094"/>
                  </a:cubicBezTo>
                  <a:cubicBezTo>
                    <a:pt x="23721" y="3251"/>
                    <a:pt x="24217" y="3277"/>
                    <a:pt x="24713" y="3329"/>
                  </a:cubicBezTo>
                  <a:cubicBezTo>
                    <a:pt x="31393" y="4008"/>
                    <a:pt x="37395" y="9879"/>
                    <a:pt x="34029" y="16821"/>
                  </a:cubicBezTo>
                  <a:cubicBezTo>
                    <a:pt x="31277" y="22525"/>
                    <a:pt x="24636" y="25850"/>
                    <a:pt x="18346" y="25850"/>
                  </a:cubicBezTo>
                  <a:cubicBezTo>
                    <a:pt x="17240" y="25850"/>
                    <a:pt x="16145" y="25748"/>
                    <a:pt x="15084" y="25537"/>
                  </a:cubicBezTo>
                  <a:cubicBezTo>
                    <a:pt x="10856" y="24702"/>
                    <a:pt x="6968" y="20892"/>
                    <a:pt x="6655" y="16482"/>
                  </a:cubicBezTo>
                  <a:cubicBezTo>
                    <a:pt x="6368" y="12150"/>
                    <a:pt x="9003" y="9592"/>
                    <a:pt x="12239" y="7270"/>
                  </a:cubicBezTo>
                  <a:cubicBezTo>
                    <a:pt x="13570" y="6356"/>
                    <a:pt x="14927" y="4086"/>
                    <a:pt x="12578" y="3590"/>
                  </a:cubicBezTo>
                  <a:cubicBezTo>
                    <a:pt x="11895" y="3442"/>
                    <a:pt x="11237" y="3371"/>
                    <a:pt x="10603" y="3371"/>
                  </a:cubicBezTo>
                  <a:cubicBezTo>
                    <a:pt x="5014" y="3371"/>
                    <a:pt x="1387" y="8844"/>
                    <a:pt x="496" y="14211"/>
                  </a:cubicBezTo>
                  <a:cubicBezTo>
                    <a:pt x="0" y="17265"/>
                    <a:pt x="209" y="20422"/>
                    <a:pt x="914" y="23423"/>
                  </a:cubicBezTo>
                  <a:cubicBezTo>
                    <a:pt x="1462" y="25850"/>
                    <a:pt x="2271" y="28903"/>
                    <a:pt x="3836" y="30861"/>
                  </a:cubicBezTo>
                  <a:cubicBezTo>
                    <a:pt x="5193" y="32557"/>
                    <a:pt x="7281" y="33548"/>
                    <a:pt x="9029" y="34723"/>
                  </a:cubicBezTo>
                  <a:cubicBezTo>
                    <a:pt x="11065" y="36080"/>
                    <a:pt x="13257" y="37228"/>
                    <a:pt x="15527" y="38141"/>
                  </a:cubicBezTo>
                  <a:cubicBezTo>
                    <a:pt x="18400" y="39305"/>
                    <a:pt x="21487" y="40063"/>
                    <a:pt x="24580" y="40063"/>
                  </a:cubicBezTo>
                  <a:cubicBezTo>
                    <a:pt x="26066" y="40063"/>
                    <a:pt x="27553" y="39888"/>
                    <a:pt x="29019" y="39498"/>
                  </a:cubicBezTo>
                  <a:cubicBezTo>
                    <a:pt x="36926" y="37437"/>
                    <a:pt x="42119" y="29504"/>
                    <a:pt x="45537" y="20448"/>
                  </a:cubicBezTo>
                  <a:cubicBezTo>
                    <a:pt x="45355" y="15438"/>
                    <a:pt x="44233" y="10193"/>
                    <a:pt x="40918" y="6304"/>
                  </a:cubicBezTo>
                  <a:cubicBezTo>
                    <a:pt x="38805" y="3825"/>
                    <a:pt x="35934" y="1946"/>
                    <a:pt x="32776" y="1033"/>
                  </a:cubicBezTo>
                  <a:cubicBezTo>
                    <a:pt x="30845" y="476"/>
                    <a:pt x="28682" y="1"/>
                    <a:pt x="265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8"/>
            <p:cNvSpPr/>
            <p:nvPr/>
          </p:nvSpPr>
          <p:spPr>
            <a:xfrm>
              <a:off x="2834975" y="2433775"/>
              <a:ext cx="1170425" cy="1033725"/>
            </a:xfrm>
            <a:custGeom>
              <a:avLst/>
              <a:gdLst/>
              <a:ahLst/>
              <a:cxnLst/>
              <a:rect l="l" t="t" r="r" b="b"/>
              <a:pathLst>
                <a:path w="46817" h="41349" extrusionOk="0">
                  <a:moveTo>
                    <a:pt x="27170" y="1285"/>
                  </a:moveTo>
                  <a:cubicBezTo>
                    <a:pt x="29376" y="1285"/>
                    <a:pt x="31586" y="1822"/>
                    <a:pt x="33247" y="2309"/>
                  </a:cubicBezTo>
                  <a:cubicBezTo>
                    <a:pt x="36222" y="3144"/>
                    <a:pt x="38988" y="4945"/>
                    <a:pt x="41050" y="7372"/>
                  </a:cubicBezTo>
                  <a:cubicBezTo>
                    <a:pt x="43790" y="10582"/>
                    <a:pt x="45303" y="15148"/>
                    <a:pt x="45538" y="20994"/>
                  </a:cubicBezTo>
                  <a:cubicBezTo>
                    <a:pt x="41519" y="31563"/>
                    <a:pt x="36117" y="37800"/>
                    <a:pt x="29489" y="39548"/>
                  </a:cubicBezTo>
                  <a:cubicBezTo>
                    <a:pt x="28121" y="39901"/>
                    <a:pt x="26697" y="40079"/>
                    <a:pt x="25221" y="40079"/>
                  </a:cubicBezTo>
                  <a:cubicBezTo>
                    <a:pt x="22446" y="40079"/>
                    <a:pt x="19490" y="39452"/>
                    <a:pt x="16389" y="38191"/>
                  </a:cubicBezTo>
                  <a:cubicBezTo>
                    <a:pt x="14067" y="37252"/>
                    <a:pt x="11927" y="36129"/>
                    <a:pt x="10022" y="34851"/>
                  </a:cubicBezTo>
                  <a:cubicBezTo>
                    <a:pt x="9552" y="34538"/>
                    <a:pt x="9056" y="34224"/>
                    <a:pt x="8586" y="33937"/>
                  </a:cubicBezTo>
                  <a:cubicBezTo>
                    <a:pt x="7256" y="33128"/>
                    <a:pt x="5899" y="32293"/>
                    <a:pt x="4959" y="31119"/>
                  </a:cubicBezTo>
                  <a:cubicBezTo>
                    <a:pt x="3550" y="29371"/>
                    <a:pt x="2793" y="26631"/>
                    <a:pt x="2167" y="23943"/>
                  </a:cubicBezTo>
                  <a:cubicBezTo>
                    <a:pt x="1436" y="20811"/>
                    <a:pt x="1306" y="17784"/>
                    <a:pt x="1749" y="14966"/>
                  </a:cubicBezTo>
                  <a:cubicBezTo>
                    <a:pt x="2376" y="11182"/>
                    <a:pt x="4333" y="7763"/>
                    <a:pt x="6890" y="6041"/>
                  </a:cubicBezTo>
                  <a:cubicBezTo>
                    <a:pt x="7908" y="5336"/>
                    <a:pt x="9004" y="4893"/>
                    <a:pt x="10152" y="4736"/>
                  </a:cubicBezTo>
                  <a:cubicBezTo>
                    <a:pt x="10520" y="4685"/>
                    <a:pt x="10895" y="4658"/>
                    <a:pt x="11275" y="4658"/>
                  </a:cubicBezTo>
                  <a:cubicBezTo>
                    <a:pt x="11867" y="4658"/>
                    <a:pt x="12471" y="4724"/>
                    <a:pt x="13075" y="4867"/>
                  </a:cubicBezTo>
                  <a:cubicBezTo>
                    <a:pt x="13545" y="4945"/>
                    <a:pt x="13779" y="5128"/>
                    <a:pt x="13832" y="5336"/>
                  </a:cubicBezTo>
                  <a:cubicBezTo>
                    <a:pt x="13936" y="5858"/>
                    <a:pt x="13310" y="6824"/>
                    <a:pt x="12501" y="7398"/>
                  </a:cubicBezTo>
                  <a:cubicBezTo>
                    <a:pt x="9265" y="9694"/>
                    <a:pt x="6316" y="12461"/>
                    <a:pt x="6655" y="17184"/>
                  </a:cubicBezTo>
                  <a:cubicBezTo>
                    <a:pt x="6968" y="21646"/>
                    <a:pt x="10909" y="25900"/>
                    <a:pt x="15606" y="26839"/>
                  </a:cubicBezTo>
                  <a:cubicBezTo>
                    <a:pt x="16734" y="27062"/>
                    <a:pt x="17879" y="27169"/>
                    <a:pt x="19022" y="27169"/>
                  </a:cubicBezTo>
                  <a:cubicBezTo>
                    <a:pt x="25786" y="27169"/>
                    <a:pt x="32488" y="23424"/>
                    <a:pt x="35256" y="17732"/>
                  </a:cubicBezTo>
                  <a:cubicBezTo>
                    <a:pt x="37031" y="14052"/>
                    <a:pt x="36170" y="11104"/>
                    <a:pt x="35152" y="9277"/>
                  </a:cubicBezTo>
                  <a:cubicBezTo>
                    <a:pt x="33351" y="6067"/>
                    <a:pt x="29541" y="3744"/>
                    <a:pt x="25418" y="3353"/>
                  </a:cubicBezTo>
                  <a:lnTo>
                    <a:pt x="25235" y="3327"/>
                  </a:lnTo>
                  <a:cubicBezTo>
                    <a:pt x="24818" y="3301"/>
                    <a:pt x="24427" y="3249"/>
                    <a:pt x="24087" y="3144"/>
                  </a:cubicBezTo>
                  <a:cubicBezTo>
                    <a:pt x="23748" y="3014"/>
                    <a:pt x="23513" y="2805"/>
                    <a:pt x="23409" y="2570"/>
                  </a:cubicBezTo>
                  <a:cubicBezTo>
                    <a:pt x="23383" y="2466"/>
                    <a:pt x="23383" y="2361"/>
                    <a:pt x="23435" y="2257"/>
                  </a:cubicBezTo>
                  <a:cubicBezTo>
                    <a:pt x="23565" y="2022"/>
                    <a:pt x="23931" y="1761"/>
                    <a:pt x="24270" y="1657"/>
                  </a:cubicBezTo>
                  <a:cubicBezTo>
                    <a:pt x="25203" y="1391"/>
                    <a:pt x="26186" y="1285"/>
                    <a:pt x="27170" y="1285"/>
                  </a:cubicBezTo>
                  <a:close/>
                  <a:moveTo>
                    <a:pt x="27205" y="0"/>
                  </a:moveTo>
                  <a:cubicBezTo>
                    <a:pt x="26105" y="0"/>
                    <a:pt x="24995" y="123"/>
                    <a:pt x="23931" y="430"/>
                  </a:cubicBezTo>
                  <a:cubicBezTo>
                    <a:pt x="23383" y="587"/>
                    <a:pt x="22652" y="978"/>
                    <a:pt x="22313" y="1657"/>
                  </a:cubicBezTo>
                  <a:cubicBezTo>
                    <a:pt x="22104" y="2074"/>
                    <a:pt x="22052" y="2544"/>
                    <a:pt x="22208" y="2988"/>
                  </a:cubicBezTo>
                  <a:cubicBezTo>
                    <a:pt x="22417" y="3588"/>
                    <a:pt x="22939" y="4084"/>
                    <a:pt x="23670" y="4345"/>
                  </a:cubicBezTo>
                  <a:cubicBezTo>
                    <a:pt x="24166" y="4527"/>
                    <a:pt x="24661" y="4580"/>
                    <a:pt x="25131" y="4606"/>
                  </a:cubicBezTo>
                  <a:lnTo>
                    <a:pt x="25288" y="4632"/>
                  </a:lnTo>
                  <a:cubicBezTo>
                    <a:pt x="28993" y="4997"/>
                    <a:pt x="32438" y="7059"/>
                    <a:pt x="34030" y="9903"/>
                  </a:cubicBezTo>
                  <a:cubicBezTo>
                    <a:pt x="35282" y="12147"/>
                    <a:pt x="35308" y="14679"/>
                    <a:pt x="34082" y="17184"/>
                  </a:cubicBezTo>
                  <a:cubicBezTo>
                    <a:pt x="31563" y="22422"/>
                    <a:pt x="25351" y="25871"/>
                    <a:pt x="19055" y="25871"/>
                  </a:cubicBezTo>
                  <a:cubicBezTo>
                    <a:pt x="17980" y="25871"/>
                    <a:pt x="16903" y="25770"/>
                    <a:pt x="15841" y="25561"/>
                  </a:cubicBezTo>
                  <a:cubicBezTo>
                    <a:pt x="11692" y="24752"/>
                    <a:pt x="8221" y="21020"/>
                    <a:pt x="7934" y="17079"/>
                  </a:cubicBezTo>
                  <a:cubicBezTo>
                    <a:pt x="7647" y="13243"/>
                    <a:pt x="9865" y="10843"/>
                    <a:pt x="13258" y="8442"/>
                  </a:cubicBezTo>
                  <a:cubicBezTo>
                    <a:pt x="14327" y="7685"/>
                    <a:pt x="15345" y="6250"/>
                    <a:pt x="15084" y="5101"/>
                  </a:cubicBezTo>
                  <a:cubicBezTo>
                    <a:pt x="14980" y="4553"/>
                    <a:pt x="14588" y="3875"/>
                    <a:pt x="13362" y="3614"/>
                  </a:cubicBezTo>
                  <a:cubicBezTo>
                    <a:pt x="12647" y="3455"/>
                    <a:pt x="11937" y="3376"/>
                    <a:pt x="11240" y="3376"/>
                  </a:cubicBezTo>
                  <a:cubicBezTo>
                    <a:pt x="9421" y="3376"/>
                    <a:pt x="7688" y="3914"/>
                    <a:pt x="6160" y="4971"/>
                  </a:cubicBezTo>
                  <a:cubicBezTo>
                    <a:pt x="3289" y="6928"/>
                    <a:pt x="1175" y="10582"/>
                    <a:pt x="497" y="14757"/>
                  </a:cubicBezTo>
                  <a:cubicBezTo>
                    <a:pt x="1" y="17758"/>
                    <a:pt x="157" y="20942"/>
                    <a:pt x="914" y="24230"/>
                  </a:cubicBezTo>
                  <a:cubicBezTo>
                    <a:pt x="1567" y="27074"/>
                    <a:pt x="2402" y="29971"/>
                    <a:pt x="3967" y="31928"/>
                  </a:cubicBezTo>
                  <a:cubicBezTo>
                    <a:pt x="4385" y="32450"/>
                    <a:pt x="4855" y="32894"/>
                    <a:pt x="5377" y="33311"/>
                  </a:cubicBezTo>
                  <a:cubicBezTo>
                    <a:pt x="6186" y="33964"/>
                    <a:pt x="7047" y="34512"/>
                    <a:pt x="7908" y="35033"/>
                  </a:cubicBezTo>
                  <a:cubicBezTo>
                    <a:pt x="8404" y="35321"/>
                    <a:pt x="8873" y="35608"/>
                    <a:pt x="9317" y="35921"/>
                  </a:cubicBezTo>
                  <a:cubicBezTo>
                    <a:pt x="11274" y="37226"/>
                    <a:pt x="13492" y="38400"/>
                    <a:pt x="15893" y="39365"/>
                  </a:cubicBezTo>
                  <a:cubicBezTo>
                    <a:pt x="19178" y="40687"/>
                    <a:pt x="22293" y="41348"/>
                    <a:pt x="25228" y="41348"/>
                  </a:cubicBezTo>
                  <a:cubicBezTo>
                    <a:pt x="26117" y="41348"/>
                    <a:pt x="26989" y="41287"/>
                    <a:pt x="27845" y="41166"/>
                  </a:cubicBezTo>
                  <a:cubicBezTo>
                    <a:pt x="28497" y="41088"/>
                    <a:pt x="29150" y="40957"/>
                    <a:pt x="29802" y="40775"/>
                  </a:cubicBezTo>
                  <a:cubicBezTo>
                    <a:pt x="36404" y="39052"/>
                    <a:pt x="41806" y="33259"/>
                    <a:pt x="45877" y="23525"/>
                  </a:cubicBezTo>
                  <a:cubicBezTo>
                    <a:pt x="46190" y="22821"/>
                    <a:pt x="46477" y="22090"/>
                    <a:pt x="46764" y="21307"/>
                  </a:cubicBezTo>
                  <a:cubicBezTo>
                    <a:pt x="46817" y="21229"/>
                    <a:pt x="46817" y="21150"/>
                    <a:pt x="46817" y="21072"/>
                  </a:cubicBezTo>
                  <a:cubicBezTo>
                    <a:pt x="46582" y="14887"/>
                    <a:pt x="44990" y="9981"/>
                    <a:pt x="42015" y="6537"/>
                  </a:cubicBezTo>
                  <a:cubicBezTo>
                    <a:pt x="39797" y="3927"/>
                    <a:pt x="36796" y="1996"/>
                    <a:pt x="33586" y="1057"/>
                  </a:cubicBezTo>
                  <a:cubicBezTo>
                    <a:pt x="31862" y="559"/>
                    <a:pt x="29556" y="0"/>
                    <a:pt x="27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8"/>
            <p:cNvSpPr/>
            <p:nvPr/>
          </p:nvSpPr>
          <p:spPr>
            <a:xfrm>
              <a:off x="3406475" y="1700950"/>
              <a:ext cx="478900" cy="258425"/>
            </a:xfrm>
            <a:custGeom>
              <a:avLst/>
              <a:gdLst/>
              <a:ahLst/>
              <a:cxnLst/>
              <a:rect l="l" t="t" r="r" b="b"/>
              <a:pathLst>
                <a:path w="19156" h="10337" extrusionOk="0">
                  <a:moveTo>
                    <a:pt x="10593" y="0"/>
                  </a:moveTo>
                  <a:cubicBezTo>
                    <a:pt x="6985" y="0"/>
                    <a:pt x="2948" y="1625"/>
                    <a:pt x="1" y="7405"/>
                  </a:cubicBezTo>
                  <a:cubicBezTo>
                    <a:pt x="1" y="7405"/>
                    <a:pt x="3707" y="10337"/>
                    <a:pt x="8316" y="10337"/>
                  </a:cubicBezTo>
                  <a:cubicBezTo>
                    <a:pt x="11818" y="10337"/>
                    <a:pt x="15842" y="8643"/>
                    <a:pt x="19155" y="2682"/>
                  </a:cubicBezTo>
                  <a:cubicBezTo>
                    <a:pt x="19155" y="2682"/>
                    <a:pt x="15228" y="0"/>
                    <a:pt x="10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8"/>
            <p:cNvSpPr/>
            <p:nvPr/>
          </p:nvSpPr>
          <p:spPr>
            <a:xfrm>
              <a:off x="3388875" y="1684700"/>
              <a:ext cx="514750" cy="290950"/>
            </a:xfrm>
            <a:custGeom>
              <a:avLst/>
              <a:gdLst/>
              <a:ahLst/>
              <a:cxnLst/>
              <a:rect l="l" t="t" r="r" b="b"/>
              <a:pathLst>
                <a:path w="20590" h="11638" extrusionOk="0">
                  <a:moveTo>
                    <a:pt x="11285" y="1299"/>
                  </a:moveTo>
                  <a:cubicBezTo>
                    <a:pt x="14733" y="1299"/>
                    <a:pt x="17821" y="2868"/>
                    <a:pt x="18998" y="3541"/>
                  </a:cubicBezTo>
                  <a:cubicBezTo>
                    <a:pt x="16780" y="7298"/>
                    <a:pt x="14066" y="9543"/>
                    <a:pt x="10934" y="10169"/>
                  </a:cubicBezTo>
                  <a:cubicBezTo>
                    <a:pt x="10301" y="10294"/>
                    <a:pt x="9675" y="10349"/>
                    <a:pt x="9064" y="10349"/>
                  </a:cubicBezTo>
                  <a:cubicBezTo>
                    <a:pt x="5594" y="10349"/>
                    <a:pt x="2605" y="8583"/>
                    <a:pt x="1540" y="7873"/>
                  </a:cubicBezTo>
                  <a:cubicBezTo>
                    <a:pt x="3393" y="4454"/>
                    <a:pt x="5793" y="2340"/>
                    <a:pt x="8742" y="1610"/>
                  </a:cubicBezTo>
                  <a:cubicBezTo>
                    <a:pt x="9596" y="1391"/>
                    <a:pt x="10451" y="1299"/>
                    <a:pt x="11285" y="1299"/>
                  </a:cubicBezTo>
                  <a:close/>
                  <a:moveTo>
                    <a:pt x="11332" y="0"/>
                  </a:moveTo>
                  <a:cubicBezTo>
                    <a:pt x="10388" y="0"/>
                    <a:pt x="9412" y="106"/>
                    <a:pt x="8429" y="357"/>
                  </a:cubicBezTo>
                  <a:cubicBezTo>
                    <a:pt x="4984" y="1244"/>
                    <a:pt x="2192" y="3723"/>
                    <a:pt x="131" y="7768"/>
                  </a:cubicBezTo>
                  <a:cubicBezTo>
                    <a:pt x="0" y="8029"/>
                    <a:pt x="52" y="8368"/>
                    <a:pt x="313" y="8551"/>
                  </a:cubicBezTo>
                  <a:cubicBezTo>
                    <a:pt x="478" y="8692"/>
                    <a:pt x="4254" y="11637"/>
                    <a:pt x="8996" y="11637"/>
                  </a:cubicBezTo>
                  <a:cubicBezTo>
                    <a:pt x="9510" y="11637"/>
                    <a:pt x="10035" y="11603"/>
                    <a:pt x="10569" y="11526"/>
                  </a:cubicBezTo>
                  <a:cubicBezTo>
                    <a:pt x="10778" y="11500"/>
                    <a:pt x="10960" y="11474"/>
                    <a:pt x="11169" y="11422"/>
                  </a:cubicBezTo>
                  <a:cubicBezTo>
                    <a:pt x="14849" y="10691"/>
                    <a:pt x="17954" y="8081"/>
                    <a:pt x="20433" y="3645"/>
                  </a:cubicBezTo>
                  <a:cubicBezTo>
                    <a:pt x="20590" y="3358"/>
                    <a:pt x="20485" y="2993"/>
                    <a:pt x="20224" y="2810"/>
                  </a:cubicBezTo>
                  <a:cubicBezTo>
                    <a:pt x="20029" y="2658"/>
                    <a:pt x="16075" y="0"/>
                    <a:pt x="11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8"/>
            <p:cNvSpPr/>
            <p:nvPr/>
          </p:nvSpPr>
          <p:spPr>
            <a:xfrm>
              <a:off x="3515425" y="1704425"/>
              <a:ext cx="260325" cy="251750"/>
            </a:xfrm>
            <a:custGeom>
              <a:avLst/>
              <a:gdLst/>
              <a:ahLst/>
              <a:cxnLst/>
              <a:rect l="l" t="t" r="r" b="b"/>
              <a:pathLst>
                <a:path w="10413" h="10070" extrusionOk="0">
                  <a:moveTo>
                    <a:pt x="5222" y="0"/>
                  </a:moveTo>
                  <a:cubicBezTo>
                    <a:pt x="2601" y="0"/>
                    <a:pt x="384" y="2029"/>
                    <a:pt x="183" y="4683"/>
                  </a:cubicBezTo>
                  <a:cubicBezTo>
                    <a:pt x="1" y="7475"/>
                    <a:pt x="2088" y="9876"/>
                    <a:pt x="4855" y="10058"/>
                  </a:cubicBezTo>
                  <a:cubicBezTo>
                    <a:pt x="4969" y="10066"/>
                    <a:pt x="5082" y="10070"/>
                    <a:pt x="5194" y="10070"/>
                  </a:cubicBezTo>
                  <a:cubicBezTo>
                    <a:pt x="7839" y="10070"/>
                    <a:pt x="10055" y="8041"/>
                    <a:pt x="10230" y="5387"/>
                  </a:cubicBezTo>
                  <a:cubicBezTo>
                    <a:pt x="10413" y="2621"/>
                    <a:pt x="8325" y="194"/>
                    <a:pt x="5559" y="12"/>
                  </a:cubicBezTo>
                  <a:cubicBezTo>
                    <a:pt x="5446" y="4"/>
                    <a:pt x="5334" y="0"/>
                    <a:pt x="52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8"/>
            <p:cNvSpPr/>
            <p:nvPr/>
          </p:nvSpPr>
          <p:spPr>
            <a:xfrm>
              <a:off x="2484650" y="1961375"/>
              <a:ext cx="478875" cy="258850"/>
            </a:xfrm>
            <a:custGeom>
              <a:avLst/>
              <a:gdLst/>
              <a:ahLst/>
              <a:cxnLst/>
              <a:rect l="l" t="t" r="r" b="b"/>
              <a:pathLst>
                <a:path w="19155" h="10354" extrusionOk="0">
                  <a:moveTo>
                    <a:pt x="10605" y="0"/>
                  </a:moveTo>
                  <a:cubicBezTo>
                    <a:pt x="6993" y="0"/>
                    <a:pt x="2951" y="1629"/>
                    <a:pt x="0" y="7427"/>
                  </a:cubicBezTo>
                  <a:cubicBezTo>
                    <a:pt x="0" y="7427"/>
                    <a:pt x="3701" y="10353"/>
                    <a:pt x="8304" y="10353"/>
                  </a:cubicBezTo>
                  <a:cubicBezTo>
                    <a:pt x="11809" y="10353"/>
                    <a:pt x="15838" y="8656"/>
                    <a:pt x="19155" y="2677"/>
                  </a:cubicBezTo>
                  <a:cubicBezTo>
                    <a:pt x="19155" y="2677"/>
                    <a:pt x="15234" y="0"/>
                    <a:pt x="10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8"/>
            <p:cNvSpPr/>
            <p:nvPr/>
          </p:nvSpPr>
          <p:spPr>
            <a:xfrm>
              <a:off x="2466375" y="1945650"/>
              <a:ext cx="515425" cy="290325"/>
            </a:xfrm>
            <a:custGeom>
              <a:avLst/>
              <a:gdLst/>
              <a:ahLst/>
              <a:cxnLst/>
              <a:rect l="l" t="t" r="r" b="b"/>
              <a:pathLst>
                <a:path w="20617" h="11613" extrusionOk="0">
                  <a:moveTo>
                    <a:pt x="11309" y="1274"/>
                  </a:moveTo>
                  <a:cubicBezTo>
                    <a:pt x="14758" y="1274"/>
                    <a:pt x="17848" y="2847"/>
                    <a:pt x="19025" y="3541"/>
                  </a:cubicBezTo>
                  <a:cubicBezTo>
                    <a:pt x="16806" y="7299"/>
                    <a:pt x="14093" y="9517"/>
                    <a:pt x="10935" y="10143"/>
                  </a:cubicBezTo>
                  <a:cubicBezTo>
                    <a:pt x="10286" y="10275"/>
                    <a:pt x="9645" y="10333"/>
                    <a:pt x="9020" y="10333"/>
                  </a:cubicBezTo>
                  <a:cubicBezTo>
                    <a:pt x="5575" y="10333"/>
                    <a:pt x="2623" y="8576"/>
                    <a:pt x="1540" y="7847"/>
                  </a:cubicBezTo>
                  <a:cubicBezTo>
                    <a:pt x="3393" y="4454"/>
                    <a:pt x="5820" y="2341"/>
                    <a:pt x="8769" y="1584"/>
                  </a:cubicBezTo>
                  <a:cubicBezTo>
                    <a:pt x="9622" y="1365"/>
                    <a:pt x="10476" y="1274"/>
                    <a:pt x="11309" y="1274"/>
                  </a:cubicBezTo>
                  <a:close/>
                  <a:moveTo>
                    <a:pt x="11360" y="1"/>
                  </a:moveTo>
                  <a:cubicBezTo>
                    <a:pt x="10416" y="1"/>
                    <a:pt x="9440" y="106"/>
                    <a:pt x="8456" y="357"/>
                  </a:cubicBezTo>
                  <a:cubicBezTo>
                    <a:pt x="5011" y="1218"/>
                    <a:pt x="2219" y="3724"/>
                    <a:pt x="157" y="7742"/>
                  </a:cubicBezTo>
                  <a:cubicBezTo>
                    <a:pt x="1" y="8029"/>
                    <a:pt x="79" y="8369"/>
                    <a:pt x="314" y="8551"/>
                  </a:cubicBezTo>
                  <a:cubicBezTo>
                    <a:pt x="502" y="8693"/>
                    <a:pt x="4254" y="11612"/>
                    <a:pt x="9006" y="11612"/>
                  </a:cubicBezTo>
                  <a:cubicBezTo>
                    <a:pt x="9525" y="11612"/>
                    <a:pt x="10056" y="11577"/>
                    <a:pt x="10596" y="11500"/>
                  </a:cubicBezTo>
                  <a:cubicBezTo>
                    <a:pt x="10778" y="11474"/>
                    <a:pt x="10987" y="11448"/>
                    <a:pt x="11196" y="11422"/>
                  </a:cubicBezTo>
                  <a:cubicBezTo>
                    <a:pt x="14875" y="10665"/>
                    <a:pt x="17981" y="8056"/>
                    <a:pt x="20434" y="3619"/>
                  </a:cubicBezTo>
                  <a:cubicBezTo>
                    <a:pt x="20616" y="3332"/>
                    <a:pt x="20512" y="2967"/>
                    <a:pt x="20251" y="2784"/>
                  </a:cubicBezTo>
                  <a:cubicBezTo>
                    <a:pt x="20055" y="2654"/>
                    <a:pt x="16103" y="1"/>
                    <a:pt x="113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8"/>
            <p:cNvSpPr/>
            <p:nvPr/>
          </p:nvSpPr>
          <p:spPr>
            <a:xfrm>
              <a:off x="2593600" y="1965300"/>
              <a:ext cx="260325" cy="251275"/>
            </a:xfrm>
            <a:custGeom>
              <a:avLst/>
              <a:gdLst/>
              <a:ahLst/>
              <a:cxnLst/>
              <a:rect l="l" t="t" r="r" b="b"/>
              <a:pathLst>
                <a:path w="10413" h="10051" extrusionOk="0">
                  <a:moveTo>
                    <a:pt x="5179" y="1"/>
                  </a:moveTo>
                  <a:cubicBezTo>
                    <a:pt x="2552" y="1"/>
                    <a:pt x="357" y="2046"/>
                    <a:pt x="183" y="4686"/>
                  </a:cubicBezTo>
                  <a:cubicBezTo>
                    <a:pt x="0" y="7452"/>
                    <a:pt x="2088" y="9853"/>
                    <a:pt x="4854" y="10036"/>
                  </a:cubicBezTo>
                  <a:cubicBezTo>
                    <a:pt x="4982" y="10045"/>
                    <a:pt x="5109" y="10050"/>
                    <a:pt x="5235" y="10050"/>
                  </a:cubicBezTo>
                  <a:cubicBezTo>
                    <a:pt x="7838" y="10050"/>
                    <a:pt x="10031" y="8028"/>
                    <a:pt x="10230" y="5365"/>
                  </a:cubicBezTo>
                  <a:cubicBezTo>
                    <a:pt x="10413" y="2598"/>
                    <a:pt x="8325" y="198"/>
                    <a:pt x="5559" y="15"/>
                  </a:cubicBezTo>
                  <a:cubicBezTo>
                    <a:pt x="5431" y="5"/>
                    <a:pt x="5305" y="1"/>
                    <a:pt x="5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8"/>
            <p:cNvSpPr/>
            <p:nvPr/>
          </p:nvSpPr>
          <p:spPr>
            <a:xfrm>
              <a:off x="2936750" y="3222175"/>
              <a:ext cx="47000" cy="51575"/>
            </a:xfrm>
            <a:custGeom>
              <a:avLst/>
              <a:gdLst/>
              <a:ahLst/>
              <a:cxnLst/>
              <a:rect l="l" t="t" r="r" b="b"/>
              <a:pathLst>
                <a:path w="1880" h="2063" extrusionOk="0">
                  <a:moveTo>
                    <a:pt x="1123" y="1"/>
                  </a:moveTo>
                  <a:lnTo>
                    <a:pt x="1" y="627"/>
                  </a:lnTo>
                  <a:cubicBezTo>
                    <a:pt x="1" y="627"/>
                    <a:pt x="288" y="1149"/>
                    <a:pt x="732" y="2062"/>
                  </a:cubicBezTo>
                  <a:lnTo>
                    <a:pt x="1880" y="1514"/>
                  </a:lnTo>
                  <a:cubicBezTo>
                    <a:pt x="1436" y="549"/>
                    <a:pt x="1123" y="27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8"/>
            <p:cNvSpPr/>
            <p:nvPr/>
          </p:nvSpPr>
          <p:spPr>
            <a:xfrm>
              <a:off x="2969375" y="3021900"/>
              <a:ext cx="1257200" cy="1006975"/>
            </a:xfrm>
            <a:custGeom>
              <a:avLst/>
              <a:gdLst/>
              <a:ahLst/>
              <a:cxnLst/>
              <a:rect l="l" t="t" r="r" b="b"/>
              <a:pathLst>
                <a:path w="50288" h="40279" extrusionOk="0">
                  <a:moveTo>
                    <a:pt x="40501" y="0"/>
                  </a:moveTo>
                  <a:cubicBezTo>
                    <a:pt x="36430" y="9734"/>
                    <a:pt x="31028" y="15527"/>
                    <a:pt x="24426" y="17250"/>
                  </a:cubicBezTo>
                  <a:cubicBezTo>
                    <a:pt x="23774" y="17432"/>
                    <a:pt x="23121" y="17563"/>
                    <a:pt x="22469" y="17641"/>
                  </a:cubicBezTo>
                  <a:cubicBezTo>
                    <a:pt x="21613" y="17762"/>
                    <a:pt x="20741" y="17823"/>
                    <a:pt x="19852" y="17823"/>
                  </a:cubicBezTo>
                  <a:cubicBezTo>
                    <a:pt x="16917" y="17823"/>
                    <a:pt x="13802" y="17162"/>
                    <a:pt x="10517" y="15840"/>
                  </a:cubicBezTo>
                  <a:cubicBezTo>
                    <a:pt x="8116" y="14875"/>
                    <a:pt x="5898" y="13701"/>
                    <a:pt x="3941" y="12396"/>
                  </a:cubicBezTo>
                  <a:cubicBezTo>
                    <a:pt x="3497" y="12083"/>
                    <a:pt x="3028" y="11796"/>
                    <a:pt x="2532" y="11508"/>
                  </a:cubicBezTo>
                  <a:cubicBezTo>
                    <a:pt x="1671" y="10987"/>
                    <a:pt x="810" y="10439"/>
                    <a:pt x="1" y="9786"/>
                  </a:cubicBezTo>
                  <a:lnTo>
                    <a:pt x="1" y="9786"/>
                  </a:lnTo>
                  <a:cubicBezTo>
                    <a:pt x="2219" y="14327"/>
                    <a:pt x="8273" y="28210"/>
                    <a:pt x="3863" y="37187"/>
                  </a:cubicBezTo>
                  <a:cubicBezTo>
                    <a:pt x="9432" y="39386"/>
                    <a:pt x="14551" y="40278"/>
                    <a:pt x="19193" y="40278"/>
                  </a:cubicBezTo>
                  <a:cubicBezTo>
                    <a:pt x="39169" y="40278"/>
                    <a:pt x="50287" y="23747"/>
                    <a:pt x="50287" y="23747"/>
                  </a:cubicBezTo>
                  <a:cubicBezTo>
                    <a:pt x="42719" y="18894"/>
                    <a:pt x="40945" y="5976"/>
                    <a:pt x="40501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8"/>
            <p:cNvSpPr/>
            <p:nvPr/>
          </p:nvSpPr>
          <p:spPr>
            <a:xfrm>
              <a:off x="2923050" y="2954050"/>
              <a:ext cx="1325700" cy="1090300"/>
            </a:xfrm>
            <a:custGeom>
              <a:avLst/>
              <a:gdLst/>
              <a:ahLst/>
              <a:cxnLst/>
              <a:rect l="l" t="t" r="r" b="b"/>
              <a:pathLst>
                <a:path w="53028" h="43612" extrusionOk="0">
                  <a:moveTo>
                    <a:pt x="41937" y="5245"/>
                  </a:moveTo>
                  <a:cubicBezTo>
                    <a:pt x="42693" y="12161"/>
                    <a:pt x="44886" y="22077"/>
                    <a:pt x="51227" y="26618"/>
                  </a:cubicBezTo>
                  <a:cubicBezTo>
                    <a:pt x="49138" y="29396"/>
                    <a:pt x="38453" y="42326"/>
                    <a:pt x="20925" y="42326"/>
                  </a:cubicBezTo>
                  <a:cubicBezTo>
                    <a:pt x="16558" y="42326"/>
                    <a:pt x="11766" y="41524"/>
                    <a:pt x="6577" y="39562"/>
                  </a:cubicBezTo>
                  <a:cubicBezTo>
                    <a:pt x="10048" y="31472"/>
                    <a:pt x="5925" y="19990"/>
                    <a:pt x="3445" y="14379"/>
                  </a:cubicBezTo>
                  <a:lnTo>
                    <a:pt x="3445" y="14379"/>
                  </a:lnTo>
                  <a:cubicBezTo>
                    <a:pt x="3654" y="14510"/>
                    <a:pt x="3837" y="14640"/>
                    <a:pt x="4046" y="14770"/>
                  </a:cubicBezTo>
                  <a:cubicBezTo>
                    <a:pt x="4541" y="15058"/>
                    <a:pt x="4985" y="15345"/>
                    <a:pt x="5429" y="15632"/>
                  </a:cubicBezTo>
                  <a:cubicBezTo>
                    <a:pt x="7412" y="16989"/>
                    <a:pt x="9682" y="18163"/>
                    <a:pt x="12135" y="19155"/>
                  </a:cubicBezTo>
                  <a:cubicBezTo>
                    <a:pt x="15485" y="20519"/>
                    <a:pt x="18696" y="21189"/>
                    <a:pt x="21721" y="21189"/>
                  </a:cubicBezTo>
                  <a:cubicBezTo>
                    <a:pt x="22632" y="21189"/>
                    <a:pt x="23525" y="21128"/>
                    <a:pt x="24400" y="21007"/>
                  </a:cubicBezTo>
                  <a:cubicBezTo>
                    <a:pt x="25105" y="20903"/>
                    <a:pt x="25783" y="20773"/>
                    <a:pt x="26436" y="20590"/>
                  </a:cubicBezTo>
                  <a:cubicBezTo>
                    <a:pt x="32725" y="18946"/>
                    <a:pt x="37918" y="13779"/>
                    <a:pt x="41937" y="5245"/>
                  </a:cubicBezTo>
                  <a:close/>
                  <a:moveTo>
                    <a:pt x="42798" y="0"/>
                  </a:moveTo>
                  <a:lnTo>
                    <a:pt x="41780" y="2479"/>
                  </a:lnTo>
                  <a:cubicBezTo>
                    <a:pt x="37787" y="12004"/>
                    <a:pt x="32516" y="17667"/>
                    <a:pt x="26123" y="19337"/>
                  </a:cubicBezTo>
                  <a:cubicBezTo>
                    <a:pt x="25496" y="19520"/>
                    <a:pt x="24870" y="19624"/>
                    <a:pt x="24218" y="19729"/>
                  </a:cubicBezTo>
                  <a:cubicBezTo>
                    <a:pt x="23400" y="19843"/>
                    <a:pt x="22563" y="19900"/>
                    <a:pt x="21708" y="19900"/>
                  </a:cubicBezTo>
                  <a:cubicBezTo>
                    <a:pt x="18854" y="19900"/>
                    <a:pt x="15804" y="19260"/>
                    <a:pt x="12631" y="17954"/>
                  </a:cubicBezTo>
                  <a:cubicBezTo>
                    <a:pt x="10230" y="17015"/>
                    <a:pt x="8064" y="15867"/>
                    <a:pt x="6133" y="14562"/>
                  </a:cubicBezTo>
                  <a:cubicBezTo>
                    <a:pt x="5690" y="14249"/>
                    <a:pt x="5220" y="13962"/>
                    <a:pt x="4724" y="13674"/>
                  </a:cubicBezTo>
                  <a:cubicBezTo>
                    <a:pt x="3863" y="13126"/>
                    <a:pt x="3002" y="12605"/>
                    <a:pt x="2271" y="12004"/>
                  </a:cubicBezTo>
                  <a:lnTo>
                    <a:pt x="1" y="10204"/>
                  </a:lnTo>
                  <a:lnTo>
                    <a:pt x="1280" y="12787"/>
                  </a:lnTo>
                  <a:cubicBezTo>
                    <a:pt x="3289" y="16858"/>
                    <a:pt x="9474" y="30793"/>
                    <a:pt x="5142" y="39640"/>
                  </a:cubicBezTo>
                  <a:lnTo>
                    <a:pt x="4829" y="40266"/>
                  </a:lnTo>
                  <a:lnTo>
                    <a:pt x="5481" y="40501"/>
                  </a:lnTo>
                  <a:cubicBezTo>
                    <a:pt x="11066" y="42719"/>
                    <a:pt x="16216" y="43612"/>
                    <a:pt x="20903" y="43612"/>
                  </a:cubicBezTo>
                  <a:cubicBezTo>
                    <a:pt x="22173" y="43612"/>
                    <a:pt x="23408" y="43546"/>
                    <a:pt x="24609" y="43424"/>
                  </a:cubicBezTo>
                  <a:cubicBezTo>
                    <a:pt x="42485" y="41597"/>
                    <a:pt x="52532" y="27009"/>
                    <a:pt x="52662" y="26827"/>
                  </a:cubicBezTo>
                  <a:lnTo>
                    <a:pt x="53027" y="26279"/>
                  </a:lnTo>
                  <a:lnTo>
                    <a:pt x="52479" y="25940"/>
                  </a:lnTo>
                  <a:cubicBezTo>
                    <a:pt x="45094" y="21164"/>
                    <a:pt x="43398" y="8090"/>
                    <a:pt x="43007" y="2688"/>
                  </a:cubicBezTo>
                  <a:lnTo>
                    <a:pt x="427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8"/>
            <p:cNvSpPr/>
            <p:nvPr/>
          </p:nvSpPr>
          <p:spPr>
            <a:xfrm>
              <a:off x="3962975" y="2944250"/>
              <a:ext cx="35250" cy="78975"/>
            </a:xfrm>
            <a:custGeom>
              <a:avLst/>
              <a:gdLst/>
              <a:ahLst/>
              <a:cxnLst/>
              <a:rect l="l" t="t" r="r" b="b"/>
              <a:pathLst>
                <a:path w="1410" h="3159" extrusionOk="0">
                  <a:moveTo>
                    <a:pt x="0" y="1"/>
                  </a:moveTo>
                  <a:cubicBezTo>
                    <a:pt x="0" y="1"/>
                    <a:pt x="0" y="627"/>
                    <a:pt x="27" y="1671"/>
                  </a:cubicBezTo>
                  <a:lnTo>
                    <a:pt x="53" y="2010"/>
                  </a:lnTo>
                  <a:cubicBezTo>
                    <a:pt x="79" y="2375"/>
                    <a:pt x="105" y="2741"/>
                    <a:pt x="131" y="3158"/>
                  </a:cubicBezTo>
                  <a:lnTo>
                    <a:pt x="1410" y="3080"/>
                  </a:lnTo>
                  <a:cubicBezTo>
                    <a:pt x="1384" y="2663"/>
                    <a:pt x="1357" y="2297"/>
                    <a:pt x="1331" y="1958"/>
                  </a:cubicBezTo>
                  <a:lnTo>
                    <a:pt x="1331" y="1619"/>
                  </a:lnTo>
                  <a:cubicBezTo>
                    <a:pt x="1279" y="601"/>
                    <a:pt x="1279" y="27"/>
                    <a:pt x="12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8"/>
            <p:cNvSpPr/>
            <p:nvPr/>
          </p:nvSpPr>
          <p:spPr>
            <a:xfrm>
              <a:off x="1770275" y="3445275"/>
              <a:ext cx="4037050" cy="1986600"/>
            </a:xfrm>
            <a:custGeom>
              <a:avLst/>
              <a:gdLst/>
              <a:ahLst/>
              <a:cxnLst/>
              <a:rect l="l" t="t" r="r" b="b"/>
              <a:pathLst>
                <a:path w="161482" h="79464" extrusionOk="0">
                  <a:moveTo>
                    <a:pt x="122042" y="0"/>
                  </a:moveTo>
                  <a:cubicBezTo>
                    <a:pt x="115367" y="0"/>
                    <a:pt x="107633" y="1805"/>
                    <a:pt x="98747" y="5821"/>
                  </a:cubicBezTo>
                  <a:cubicBezTo>
                    <a:pt x="98747" y="5821"/>
                    <a:pt x="87579" y="21597"/>
                    <a:pt x="68126" y="21597"/>
                  </a:cubicBezTo>
                  <a:cubicBezTo>
                    <a:pt x="63258" y="21597"/>
                    <a:pt x="57870" y="20609"/>
                    <a:pt x="52009" y="18138"/>
                  </a:cubicBezTo>
                  <a:cubicBezTo>
                    <a:pt x="52009" y="18138"/>
                    <a:pt x="1" y="18634"/>
                    <a:pt x="20668" y="79463"/>
                  </a:cubicBezTo>
                  <a:cubicBezTo>
                    <a:pt x="20668" y="79463"/>
                    <a:pt x="159237" y="42616"/>
                    <a:pt x="159524" y="42486"/>
                  </a:cubicBezTo>
                  <a:cubicBezTo>
                    <a:pt x="161481" y="41677"/>
                    <a:pt x="152191" y="21896"/>
                    <a:pt x="149007" y="16311"/>
                  </a:cubicBezTo>
                  <a:cubicBezTo>
                    <a:pt x="143326" y="6326"/>
                    <a:pt x="134540" y="0"/>
                    <a:pt x="122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8"/>
            <p:cNvSpPr/>
            <p:nvPr/>
          </p:nvSpPr>
          <p:spPr>
            <a:xfrm>
              <a:off x="2099075" y="3428875"/>
              <a:ext cx="3704975" cy="2022575"/>
            </a:xfrm>
            <a:custGeom>
              <a:avLst/>
              <a:gdLst/>
              <a:ahLst/>
              <a:cxnLst/>
              <a:rect l="l" t="t" r="r" b="b"/>
              <a:pathLst>
                <a:path w="148199" h="80903" extrusionOk="0">
                  <a:moveTo>
                    <a:pt x="108863" y="1327"/>
                  </a:moveTo>
                  <a:cubicBezTo>
                    <a:pt x="120297" y="1327"/>
                    <a:pt x="129263" y="6682"/>
                    <a:pt x="135307" y="17280"/>
                  </a:cubicBezTo>
                  <a:cubicBezTo>
                    <a:pt x="138804" y="23413"/>
                    <a:pt x="146450" y="40297"/>
                    <a:pt x="146007" y="42594"/>
                  </a:cubicBezTo>
                  <a:cubicBezTo>
                    <a:pt x="140579" y="44055"/>
                    <a:pt x="17537" y="76805"/>
                    <a:pt x="7934" y="79363"/>
                  </a:cubicBezTo>
                  <a:cubicBezTo>
                    <a:pt x="1358" y="59660"/>
                    <a:pt x="1775" y="44368"/>
                    <a:pt x="9213" y="33877"/>
                  </a:cubicBezTo>
                  <a:cubicBezTo>
                    <a:pt x="17694" y="21926"/>
                    <a:pt x="33012" y="19864"/>
                    <a:pt x="37579" y="19499"/>
                  </a:cubicBezTo>
                  <a:cubicBezTo>
                    <a:pt x="38153" y="19473"/>
                    <a:pt x="38544" y="19446"/>
                    <a:pt x="38753" y="19446"/>
                  </a:cubicBezTo>
                  <a:cubicBezTo>
                    <a:pt x="44572" y="21887"/>
                    <a:pt x="49954" y="22872"/>
                    <a:pt x="54838" y="22872"/>
                  </a:cubicBezTo>
                  <a:cubicBezTo>
                    <a:pt x="55803" y="22872"/>
                    <a:pt x="56747" y="22834"/>
                    <a:pt x="57673" y="22761"/>
                  </a:cubicBezTo>
                  <a:cubicBezTo>
                    <a:pt x="74635" y="21456"/>
                    <a:pt x="84864" y="8512"/>
                    <a:pt x="86012" y="6999"/>
                  </a:cubicBezTo>
                  <a:cubicBezTo>
                    <a:pt x="94435" y="3210"/>
                    <a:pt x="102083" y="1327"/>
                    <a:pt x="108863" y="1327"/>
                  </a:cubicBezTo>
                  <a:close/>
                  <a:moveTo>
                    <a:pt x="108941" y="0"/>
                  </a:moveTo>
                  <a:cubicBezTo>
                    <a:pt x="102396" y="0"/>
                    <a:pt x="94604" y="1714"/>
                    <a:pt x="85334" y="5903"/>
                  </a:cubicBezTo>
                  <a:lnTo>
                    <a:pt x="85177" y="5955"/>
                  </a:lnTo>
                  <a:lnTo>
                    <a:pt x="85073" y="6111"/>
                  </a:lnTo>
                  <a:cubicBezTo>
                    <a:pt x="85021" y="6164"/>
                    <a:pt x="80663" y="12244"/>
                    <a:pt x="72834" y="16732"/>
                  </a:cubicBezTo>
                  <a:cubicBezTo>
                    <a:pt x="67152" y="20000"/>
                    <a:pt x="61200" y="21635"/>
                    <a:pt x="55032" y="21635"/>
                  </a:cubicBezTo>
                  <a:cubicBezTo>
                    <a:pt x="49868" y="21635"/>
                    <a:pt x="44553" y="20489"/>
                    <a:pt x="39118" y="18194"/>
                  </a:cubicBezTo>
                  <a:lnTo>
                    <a:pt x="38988" y="18142"/>
                  </a:lnTo>
                  <a:lnTo>
                    <a:pt x="38857" y="18142"/>
                  </a:lnTo>
                  <a:cubicBezTo>
                    <a:pt x="38649" y="18142"/>
                    <a:pt x="18529" y="18507"/>
                    <a:pt x="8169" y="33121"/>
                  </a:cubicBezTo>
                  <a:cubicBezTo>
                    <a:pt x="418" y="44081"/>
                    <a:pt x="1" y="59947"/>
                    <a:pt x="6916" y="80328"/>
                  </a:cubicBezTo>
                  <a:lnTo>
                    <a:pt x="7125" y="80902"/>
                  </a:lnTo>
                  <a:lnTo>
                    <a:pt x="7699" y="80746"/>
                  </a:lnTo>
                  <a:cubicBezTo>
                    <a:pt x="49374" y="69655"/>
                    <a:pt x="146320" y="43872"/>
                    <a:pt x="146607" y="43742"/>
                  </a:cubicBezTo>
                  <a:cubicBezTo>
                    <a:pt x="146789" y="43663"/>
                    <a:pt x="147050" y="43481"/>
                    <a:pt x="147181" y="43089"/>
                  </a:cubicBezTo>
                  <a:cubicBezTo>
                    <a:pt x="148199" y="40140"/>
                    <a:pt x="138987" y="21143"/>
                    <a:pt x="136429" y="16654"/>
                  </a:cubicBezTo>
                  <a:cubicBezTo>
                    <a:pt x="131628" y="8216"/>
                    <a:pt x="123273" y="0"/>
                    <a:pt x="1089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8" name="Google Shape;1918;p48"/>
          <p:cNvGrpSpPr/>
          <p:nvPr/>
        </p:nvGrpSpPr>
        <p:grpSpPr>
          <a:xfrm rot="-1340116">
            <a:off x="8828701" y="1089692"/>
            <a:ext cx="634703" cy="1272572"/>
            <a:chOff x="2520625" y="238275"/>
            <a:chExt cx="2610425" cy="5233875"/>
          </a:xfrm>
        </p:grpSpPr>
        <p:sp>
          <p:nvSpPr>
            <p:cNvPr id="1919" name="Google Shape;1919;p48"/>
            <p:cNvSpPr/>
            <p:nvPr/>
          </p:nvSpPr>
          <p:spPr>
            <a:xfrm>
              <a:off x="3136400" y="571875"/>
              <a:ext cx="1473950" cy="2166200"/>
            </a:xfrm>
            <a:custGeom>
              <a:avLst/>
              <a:gdLst/>
              <a:ahLst/>
              <a:cxnLst/>
              <a:rect l="l" t="t" r="r" b="b"/>
              <a:pathLst>
                <a:path w="58958" h="86648" extrusionOk="0">
                  <a:moveTo>
                    <a:pt x="28687" y="0"/>
                  </a:moveTo>
                  <a:cubicBezTo>
                    <a:pt x="16931" y="0"/>
                    <a:pt x="5269" y="8775"/>
                    <a:pt x="0" y="19118"/>
                  </a:cubicBezTo>
                  <a:cubicBezTo>
                    <a:pt x="0" y="22814"/>
                    <a:pt x="275" y="30123"/>
                    <a:pt x="2261" y="37622"/>
                  </a:cubicBezTo>
                  <a:cubicBezTo>
                    <a:pt x="4584" y="46452"/>
                    <a:pt x="8429" y="52895"/>
                    <a:pt x="13773" y="56887"/>
                  </a:cubicBezTo>
                  <a:cubicBezTo>
                    <a:pt x="13879" y="56908"/>
                    <a:pt x="13984" y="56972"/>
                    <a:pt x="14048" y="57077"/>
                  </a:cubicBezTo>
                  <a:cubicBezTo>
                    <a:pt x="17195" y="59359"/>
                    <a:pt x="20850" y="60816"/>
                    <a:pt x="24990" y="61429"/>
                  </a:cubicBezTo>
                  <a:cubicBezTo>
                    <a:pt x="25286" y="61471"/>
                    <a:pt x="25497" y="61725"/>
                    <a:pt x="25434" y="62020"/>
                  </a:cubicBezTo>
                  <a:cubicBezTo>
                    <a:pt x="25413" y="62274"/>
                    <a:pt x="25180" y="62464"/>
                    <a:pt x="24927" y="62464"/>
                  </a:cubicBezTo>
                  <a:lnTo>
                    <a:pt x="24842" y="62464"/>
                  </a:lnTo>
                  <a:cubicBezTo>
                    <a:pt x="21124" y="61915"/>
                    <a:pt x="17745" y="60690"/>
                    <a:pt x="14766" y="58788"/>
                  </a:cubicBezTo>
                  <a:lnTo>
                    <a:pt x="14766" y="58788"/>
                  </a:lnTo>
                  <a:cubicBezTo>
                    <a:pt x="16287" y="62717"/>
                    <a:pt x="19371" y="72984"/>
                    <a:pt x="14808" y="81898"/>
                  </a:cubicBezTo>
                  <a:cubicBezTo>
                    <a:pt x="15822" y="82659"/>
                    <a:pt x="19054" y="84834"/>
                    <a:pt x="23723" y="85975"/>
                  </a:cubicBezTo>
                  <a:cubicBezTo>
                    <a:pt x="25369" y="86366"/>
                    <a:pt x="27307" y="86648"/>
                    <a:pt x="29477" y="86648"/>
                  </a:cubicBezTo>
                  <a:cubicBezTo>
                    <a:pt x="34100" y="86648"/>
                    <a:pt x="39778" y="85371"/>
                    <a:pt x="45945" y="81159"/>
                  </a:cubicBezTo>
                  <a:cubicBezTo>
                    <a:pt x="42755" y="72244"/>
                    <a:pt x="41720" y="59591"/>
                    <a:pt x="41720" y="59464"/>
                  </a:cubicBezTo>
                  <a:cubicBezTo>
                    <a:pt x="41699" y="59274"/>
                    <a:pt x="41784" y="59084"/>
                    <a:pt x="41931" y="58979"/>
                  </a:cubicBezTo>
                  <a:cubicBezTo>
                    <a:pt x="52853" y="51564"/>
                    <a:pt x="55007" y="35404"/>
                    <a:pt x="55324" y="32574"/>
                  </a:cubicBezTo>
                  <a:cubicBezTo>
                    <a:pt x="55240" y="32405"/>
                    <a:pt x="55176" y="32172"/>
                    <a:pt x="55240" y="32067"/>
                  </a:cubicBezTo>
                  <a:cubicBezTo>
                    <a:pt x="55578" y="31285"/>
                    <a:pt x="56000" y="30546"/>
                    <a:pt x="56422" y="29806"/>
                  </a:cubicBezTo>
                  <a:cubicBezTo>
                    <a:pt x="56951" y="28877"/>
                    <a:pt x="57542" y="27990"/>
                    <a:pt x="58070" y="27081"/>
                  </a:cubicBezTo>
                  <a:cubicBezTo>
                    <a:pt x="58662" y="26046"/>
                    <a:pt x="58957" y="24948"/>
                    <a:pt x="58746" y="23765"/>
                  </a:cubicBezTo>
                  <a:cubicBezTo>
                    <a:pt x="58657" y="23217"/>
                    <a:pt x="58434" y="22929"/>
                    <a:pt x="58061" y="22929"/>
                  </a:cubicBezTo>
                  <a:cubicBezTo>
                    <a:pt x="57901" y="22929"/>
                    <a:pt x="57715" y="22981"/>
                    <a:pt x="57500" y="23089"/>
                  </a:cubicBezTo>
                  <a:cubicBezTo>
                    <a:pt x="56993" y="23321"/>
                    <a:pt x="56422" y="23680"/>
                    <a:pt x="56127" y="24145"/>
                  </a:cubicBezTo>
                  <a:cubicBezTo>
                    <a:pt x="55535" y="25011"/>
                    <a:pt x="55134" y="26004"/>
                    <a:pt x="54648" y="26933"/>
                  </a:cubicBezTo>
                  <a:cubicBezTo>
                    <a:pt x="54500" y="27208"/>
                    <a:pt x="54289" y="27588"/>
                    <a:pt x="54057" y="27631"/>
                  </a:cubicBezTo>
                  <a:cubicBezTo>
                    <a:pt x="54001" y="27643"/>
                    <a:pt x="53947" y="27649"/>
                    <a:pt x="53896" y="27649"/>
                  </a:cubicBezTo>
                  <a:cubicBezTo>
                    <a:pt x="53514" y="27649"/>
                    <a:pt x="53241" y="27324"/>
                    <a:pt x="53148" y="26933"/>
                  </a:cubicBezTo>
                  <a:cubicBezTo>
                    <a:pt x="53043" y="26342"/>
                    <a:pt x="53022" y="25751"/>
                    <a:pt x="52916" y="25159"/>
                  </a:cubicBezTo>
                  <a:cubicBezTo>
                    <a:pt x="51458" y="16224"/>
                    <a:pt x="47593" y="7077"/>
                    <a:pt x="39228" y="2620"/>
                  </a:cubicBezTo>
                  <a:cubicBezTo>
                    <a:pt x="35823" y="807"/>
                    <a:pt x="32251" y="0"/>
                    <a:pt x="28687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8"/>
            <p:cNvSpPr/>
            <p:nvPr/>
          </p:nvSpPr>
          <p:spPr>
            <a:xfrm>
              <a:off x="3461700" y="1363450"/>
              <a:ext cx="1085275" cy="1400800"/>
            </a:xfrm>
            <a:custGeom>
              <a:avLst/>
              <a:gdLst/>
              <a:ahLst/>
              <a:cxnLst/>
              <a:rect l="l" t="t" r="r" b="b"/>
              <a:pathLst>
                <a:path w="43411" h="56032" extrusionOk="0">
                  <a:moveTo>
                    <a:pt x="42866" y="1"/>
                  </a:moveTo>
                  <a:cubicBezTo>
                    <a:pt x="42604" y="1"/>
                    <a:pt x="42353" y="206"/>
                    <a:pt x="42333" y="488"/>
                  </a:cubicBezTo>
                  <a:cubicBezTo>
                    <a:pt x="42333" y="509"/>
                    <a:pt x="42333" y="657"/>
                    <a:pt x="42312" y="911"/>
                  </a:cubicBezTo>
                  <a:cubicBezTo>
                    <a:pt x="41995" y="3741"/>
                    <a:pt x="39841" y="19901"/>
                    <a:pt x="28919" y="27316"/>
                  </a:cubicBezTo>
                  <a:cubicBezTo>
                    <a:pt x="28772" y="27421"/>
                    <a:pt x="28687" y="27611"/>
                    <a:pt x="28708" y="27801"/>
                  </a:cubicBezTo>
                  <a:cubicBezTo>
                    <a:pt x="28708" y="27928"/>
                    <a:pt x="29743" y="40581"/>
                    <a:pt x="32933" y="49496"/>
                  </a:cubicBezTo>
                  <a:cubicBezTo>
                    <a:pt x="26766" y="53708"/>
                    <a:pt x="21088" y="54985"/>
                    <a:pt x="16465" y="54985"/>
                  </a:cubicBezTo>
                  <a:cubicBezTo>
                    <a:pt x="14295" y="54985"/>
                    <a:pt x="12357" y="54703"/>
                    <a:pt x="10711" y="54312"/>
                  </a:cubicBezTo>
                  <a:cubicBezTo>
                    <a:pt x="6042" y="53171"/>
                    <a:pt x="2810" y="50996"/>
                    <a:pt x="1796" y="50235"/>
                  </a:cubicBezTo>
                  <a:cubicBezTo>
                    <a:pt x="6359" y="41321"/>
                    <a:pt x="3275" y="31054"/>
                    <a:pt x="1754" y="27125"/>
                  </a:cubicBezTo>
                  <a:cubicBezTo>
                    <a:pt x="1395" y="26175"/>
                    <a:pt x="1120" y="25605"/>
                    <a:pt x="1078" y="25478"/>
                  </a:cubicBezTo>
                  <a:cubicBezTo>
                    <a:pt x="1057" y="25457"/>
                    <a:pt x="1057" y="25436"/>
                    <a:pt x="1036" y="25414"/>
                  </a:cubicBezTo>
                  <a:cubicBezTo>
                    <a:pt x="972" y="25309"/>
                    <a:pt x="867" y="25245"/>
                    <a:pt x="761" y="25224"/>
                  </a:cubicBezTo>
                  <a:cubicBezTo>
                    <a:pt x="704" y="25205"/>
                    <a:pt x="647" y="25195"/>
                    <a:pt x="590" y="25195"/>
                  </a:cubicBezTo>
                  <a:cubicBezTo>
                    <a:pt x="521" y="25195"/>
                    <a:pt x="451" y="25211"/>
                    <a:pt x="381" y="25245"/>
                  </a:cubicBezTo>
                  <a:cubicBezTo>
                    <a:pt x="106" y="25372"/>
                    <a:pt x="1" y="25668"/>
                    <a:pt x="128" y="25942"/>
                  </a:cubicBezTo>
                  <a:cubicBezTo>
                    <a:pt x="128" y="25942"/>
                    <a:pt x="128" y="25964"/>
                    <a:pt x="149" y="26006"/>
                  </a:cubicBezTo>
                  <a:cubicBezTo>
                    <a:pt x="592" y="26999"/>
                    <a:pt x="6211" y="39863"/>
                    <a:pt x="677" y="50151"/>
                  </a:cubicBezTo>
                  <a:cubicBezTo>
                    <a:pt x="550" y="50362"/>
                    <a:pt x="592" y="50636"/>
                    <a:pt x="782" y="50805"/>
                  </a:cubicBezTo>
                  <a:cubicBezTo>
                    <a:pt x="951" y="50932"/>
                    <a:pt x="4521" y="53890"/>
                    <a:pt x="10415" y="55326"/>
                  </a:cubicBezTo>
                  <a:cubicBezTo>
                    <a:pt x="12134" y="55732"/>
                    <a:pt x="14153" y="56031"/>
                    <a:pt x="16423" y="56031"/>
                  </a:cubicBezTo>
                  <a:cubicBezTo>
                    <a:pt x="16636" y="56031"/>
                    <a:pt x="16851" y="56028"/>
                    <a:pt x="17069" y="56023"/>
                  </a:cubicBezTo>
                  <a:cubicBezTo>
                    <a:pt x="21843" y="55939"/>
                    <a:pt x="27631" y="54502"/>
                    <a:pt x="33884" y="50129"/>
                  </a:cubicBezTo>
                  <a:cubicBezTo>
                    <a:pt x="34074" y="49982"/>
                    <a:pt x="34158" y="49728"/>
                    <a:pt x="34074" y="49517"/>
                  </a:cubicBezTo>
                  <a:cubicBezTo>
                    <a:pt x="31095" y="41490"/>
                    <a:pt x="29955" y="30019"/>
                    <a:pt x="29786" y="28013"/>
                  </a:cubicBezTo>
                  <a:cubicBezTo>
                    <a:pt x="41256" y="19964"/>
                    <a:pt x="43199" y="2685"/>
                    <a:pt x="43368" y="742"/>
                  </a:cubicBezTo>
                  <a:cubicBezTo>
                    <a:pt x="43389" y="636"/>
                    <a:pt x="43389" y="573"/>
                    <a:pt x="43389" y="573"/>
                  </a:cubicBezTo>
                  <a:cubicBezTo>
                    <a:pt x="43410" y="277"/>
                    <a:pt x="43199" y="23"/>
                    <a:pt x="42904" y="2"/>
                  </a:cubicBezTo>
                  <a:cubicBezTo>
                    <a:pt x="42891" y="1"/>
                    <a:pt x="42878" y="1"/>
                    <a:pt x="42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8"/>
            <p:cNvSpPr/>
            <p:nvPr/>
          </p:nvSpPr>
          <p:spPr>
            <a:xfrm>
              <a:off x="3093100" y="238275"/>
              <a:ext cx="1545775" cy="1154075"/>
            </a:xfrm>
            <a:custGeom>
              <a:avLst/>
              <a:gdLst/>
              <a:ahLst/>
              <a:cxnLst/>
              <a:rect l="l" t="t" r="r" b="b"/>
              <a:pathLst>
                <a:path w="61831" h="46163" extrusionOk="0">
                  <a:moveTo>
                    <a:pt x="42602" y="1"/>
                  </a:moveTo>
                  <a:cubicBezTo>
                    <a:pt x="29433" y="1"/>
                    <a:pt x="10561" y="972"/>
                    <a:pt x="5281" y="2803"/>
                  </a:cubicBezTo>
                  <a:cubicBezTo>
                    <a:pt x="4310" y="3163"/>
                    <a:pt x="3422" y="3796"/>
                    <a:pt x="2514" y="4346"/>
                  </a:cubicBezTo>
                  <a:cubicBezTo>
                    <a:pt x="1373" y="5022"/>
                    <a:pt x="0" y="25068"/>
                    <a:pt x="211" y="32124"/>
                  </a:cubicBezTo>
                  <a:cubicBezTo>
                    <a:pt x="148" y="32440"/>
                    <a:pt x="148" y="32821"/>
                    <a:pt x="211" y="33138"/>
                  </a:cubicBezTo>
                  <a:cubicBezTo>
                    <a:pt x="275" y="33391"/>
                    <a:pt x="465" y="33560"/>
                    <a:pt x="676" y="33602"/>
                  </a:cubicBezTo>
                  <a:cubicBezTo>
                    <a:pt x="700" y="33605"/>
                    <a:pt x="724" y="33606"/>
                    <a:pt x="747" y="33606"/>
                  </a:cubicBezTo>
                  <a:cubicBezTo>
                    <a:pt x="913" y="33606"/>
                    <a:pt x="1075" y="33542"/>
                    <a:pt x="1204" y="33412"/>
                  </a:cubicBezTo>
                  <a:cubicBezTo>
                    <a:pt x="1416" y="33159"/>
                    <a:pt x="1542" y="32821"/>
                    <a:pt x="1690" y="32525"/>
                  </a:cubicBezTo>
                  <a:cubicBezTo>
                    <a:pt x="1711" y="32504"/>
                    <a:pt x="1711" y="32483"/>
                    <a:pt x="1732" y="32462"/>
                  </a:cubicBezTo>
                  <a:cubicBezTo>
                    <a:pt x="7001" y="22119"/>
                    <a:pt x="18663" y="13344"/>
                    <a:pt x="30419" y="13344"/>
                  </a:cubicBezTo>
                  <a:cubicBezTo>
                    <a:pt x="33983" y="13344"/>
                    <a:pt x="37555" y="14151"/>
                    <a:pt x="40960" y="15964"/>
                  </a:cubicBezTo>
                  <a:cubicBezTo>
                    <a:pt x="49325" y="20421"/>
                    <a:pt x="53190" y="29568"/>
                    <a:pt x="54648" y="38503"/>
                  </a:cubicBezTo>
                  <a:cubicBezTo>
                    <a:pt x="54754" y="39095"/>
                    <a:pt x="54775" y="39686"/>
                    <a:pt x="54880" y="40277"/>
                  </a:cubicBezTo>
                  <a:cubicBezTo>
                    <a:pt x="54973" y="40668"/>
                    <a:pt x="55246" y="40993"/>
                    <a:pt x="55628" y="40993"/>
                  </a:cubicBezTo>
                  <a:cubicBezTo>
                    <a:pt x="55679" y="40993"/>
                    <a:pt x="55733" y="40987"/>
                    <a:pt x="55789" y="40975"/>
                  </a:cubicBezTo>
                  <a:cubicBezTo>
                    <a:pt x="56021" y="40932"/>
                    <a:pt x="56232" y="40552"/>
                    <a:pt x="56380" y="40277"/>
                  </a:cubicBezTo>
                  <a:cubicBezTo>
                    <a:pt x="56866" y="39348"/>
                    <a:pt x="57267" y="38355"/>
                    <a:pt x="57859" y="37489"/>
                  </a:cubicBezTo>
                  <a:cubicBezTo>
                    <a:pt x="58154" y="37024"/>
                    <a:pt x="58725" y="36665"/>
                    <a:pt x="59232" y="36433"/>
                  </a:cubicBezTo>
                  <a:cubicBezTo>
                    <a:pt x="59447" y="36325"/>
                    <a:pt x="59633" y="36273"/>
                    <a:pt x="59793" y="36273"/>
                  </a:cubicBezTo>
                  <a:cubicBezTo>
                    <a:pt x="60166" y="36273"/>
                    <a:pt x="60389" y="36561"/>
                    <a:pt x="60478" y="37109"/>
                  </a:cubicBezTo>
                  <a:cubicBezTo>
                    <a:pt x="60689" y="38292"/>
                    <a:pt x="60394" y="39411"/>
                    <a:pt x="59802" y="40425"/>
                  </a:cubicBezTo>
                  <a:cubicBezTo>
                    <a:pt x="59274" y="41334"/>
                    <a:pt x="58683" y="42221"/>
                    <a:pt x="58154" y="43150"/>
                  </a:cubicBezTo>
                  <a:cubicBezTo>
                    <a:pt x="57732" y="43890"/>
                    <a:pt x="57310" y="44629"/>
                    <a:pt x="56972" y="45411"/>
                  </a:cubicBezTo>
                  <a:cubicBezTo>
                    <a:pt x="56908" y="45516"/>
                    <a:pt x="56972" y="45749"/>
                    <a:pt x="57056" y="45918"/>
                  </a:cubicBezTo>
                  <a:cubicBezTo>
                    <a:pt x="57098" y="46023"/>
                    <a:pt x="57141" y="46087"/>
                    <a:pt x="57204" y="46129"/>
                  </a:cubicBezTo>
                  <a:cubicBezTo>
                    <a:pt x="57242" y="46152"/>
                    <a:pt x="57288" y="46162"/>
                    <a:pt x="57339" y="46162"/>
                  </a:cubicBezTo>
                  <a:cubicBezTo>
                    <a:pt x="57519" y="46162"/>
                    <a:pt x="57767" y="46042"/>
                    <a:pt x="57964" y="45960"/>
                  </a:cubicBezTo>
                  <a:cubicBezTo>
                    <a:pt x="58028" y="45939"/>
                    <a:pt x="58070" y="45833"/>
                    <a:pt x="58112" y="45749"/>
                  </a:cubicBezTo>
                  <a:cubicBezTo>
                    <a:pt x="58133" y="45727"/>
                    <a:pt x="58154" y="45685"/>
                    <a:pt x="58176" y="45643"/>
                  </a:cubicBezTo>
                  <a:cubicBezTo>
                    <a:pt x="59105" y="44080"/>
                    <a:pt x="60035" y="42517"/>
                    <a:pt x="60922" y="40911"/>
                  </a:cubicBezTo>
                  <a:cubicBezTo>
                    <a:pt x="61471" y="39939"/>
                    <a:pt x="61830" y="38883"/>
                    <a:pt x="61788" y="37743"/>
                  </a:cubicBezTo>
                  <a:cubicBezTo>
                    <a:pt x="61746" y="37362"/>
                    <a:pt x="61788" y="36940"/>
                    <a:pt x="61640" y="36623"/>
                  </a:cubicBezTo>
                  <a:cubicBezTo>
                    <a:pt x="61133" y="35525"/>
                    <a:pt x="61175" y="34384"/>
                    <a:pt x="61154" y="33243"/>
                  </a:cubicBezTo>
                  <a:cubicBezTo>
                    <a:pt x="61006" y="26948"/>
                    <a:pt x="60964" y="20653"/>
                    <a:pt x="59718" y="14464"/>
                  </a:cubicBezTo>
                  <a:cubicBezTo>
                    <a:pt x="58978" y="10662"/>
                    <a:pt x="58345" y="6859"/>
                    <a:pt x="57331" y="3120"/>
                  </a:cubicBezTo>
                  <a:cubicBezTo>
                    <a:pt x="56866" y="1367"/>
                    <a:pt x="55873" y="649"/>
                    <a:pt x="54162" y="438"/>
                  </a:cubicBezTo>
                  <a:cubicBezTo>
                    <a:pt x="51881" y="144"/>
                    <a:pt x="47663" y="1"/>
                    <a:pt x="426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8"/>
            <p:cNvSpPr/>
            <p:nvPr/>
          </p:nvSpPr>
          <p:spPr>
            <a:xfrm>
              <a:off x="3159625" y="1035575"/>
              <a:ext cx="1204625" cy="441000"/>
            </a:xfrm>
            <a:custGeom>
              <a:avLst/>
              <a:gdLst/>
              <a:ahLst/>
              <a:cxnLst/>
              <a:rect l="l" t="t" r="r" b="b"/>
              <a:pathLst>
                <a:path w="48185" h="17640" extrusionOk="0">
                  <a:moveTo>
                    <a:pt x="25519" y="4668"/>
                  </a:moveTo>
                  <a:cubicBezTo>
                    <a:pt x="26152" y="4921"/>
                    <a:pt x="26744" y="5238"/>
                    <a:pt x="27230" y="5682"/>
                  </a:cubicBezTo>
                  <a:cubicBezTo>
                    <a:pt x="29046" y="7266"/>
                    <a:pt x="30039" y="10139"/>
                    <a:pt x="29659" y="12653"/>
                  </a:cubicBezTo>
                  <a:cubicBezTo>
                    <a:pt x="29427" y="14195"/>
                    <a:pt x="28624" y="15462"/>
                    <a:pt x="27441" y="16138"/>
                  </a:cubicBezTo>
                  <a:cubicBezTo>
                    <a:pt x="26919" y="16436"/>
                    <a:pt x="26348" y="16584"/>
                    <a:pt x="25791" y="16584"/>
                  </a:cubicBezTo>
                  <a:cubicBezTo>
                    <a:pt x="25245" y="16584"/>
                    <a:pt x="24712" y="16442"/>
                    <a:pt x="24251" y="16159"/>
                  </a:cubicBezTo>
                  <a:cubicBezTo>
                    <a:pt x="23237" y="15504"/>
                    <a:pt x="22878" y="14490"/>
                    <a:pt x="22688" y="13138"/>
                  </a:cubicBezTo>
                  <a:cubicBezTo>
                    <a:pt x="22287" y="10308"/>
                    <a:pt x="22984" y="6463"/>
                    <a:pt x="25519" y="4668"/>
                  </a:cubicBezTo>
                  <a:close/>
                  <a:moveTo>
                    <a:pt x="41406" y="0"/>
                  </a:moveTo>
                  <a:cubicBezTo>
                    <a:pt x="37256" y="0"/>
                    <a:pt x="33687" y="446"/>
                    <a:pt x="30440" y="1351"/>
                  </a:cubicBezTo>
                  <a:cubicBezTo>
                    <a:pt x="28349" y="1943"/>
                    <a:pt x="26723" y="2640"/>
                    <a:pt x="25371" y="3506"/>
                  </a:cubicBezTo>
                  <a:cubicBezTo>
                    <a:pt x="24420" y="3210"/>
                    <a:pt x="23427" y="3041"/>
                    <a:pt x="22456" y="2914"/>
                  </a:cubicBezTo>
                  <a:cubicBezTo>
                    <a:pt x="21375" y="2752"/>
                    <a:pt x="20237" y="2672"/>
                    <a:pt x="19013" y="2672"/>
                  </a:cubicBezTo>
                  <a:cubicBezTo>
                    <a:pt x="18012" y="2672"/>
                    <a:pt x="16954" y="2725"/>
                    <a:pt x="15823" y="2830"/>
                  </a:cubicBezTo>
                  <a:cubicBezTo>
                    <a:pt x="10605" y="3316"/>
                    <a:pt x="5113" y="4140"/>
                    <a:pt x="339" y="6822"/>
                  </a:cubicBezTo>
                  <a:cubicBezTo>
                    <a:pt x="85" y="6970"/>
                    <a:pt x="1" y="7287"/>
                    <a:pt x="149" y="7540"/>
                  </a:cubicBezTo>
                  <a:cubicBezTo>
                    <a:pt x="233" y="7709"/>
                    <a:pt x="412" y="7803"/>
                    <a:pt x="596" y="7803"/>
                  </a:cubicBezTo>
                  <a:cubicBezTo>
                    <a:pt x="689" y="7803"/>
                    <a:pt x="782" y="7780"/>
                    <a:pt x="867" y="7731"/>
                  </a:cubicBezTo>
                  <a:cubicBezTo>
                    <a:pt x="5451" y="5153"/>
                    <a:pt x="10816" y="4351"/>
                    <a:pt x="15907" y="3886"/>
                  </a:cubicBezTo>
                  <a:cubicBezTo>
                    <a:pt x="17021" y="3780"/>
                    <a:pt x="18063" y="3726"/>
                    <a:pt x="19047" y="3726"/>
                  </a:cubicBezTo>
                  <a:cubicBezTo>
                    <a:pt x="20209" y="3726"/>
                    <a:pt x="21289" y="3801"/>
                    <a:pt x="22308" y="3949"/>
                  </a:cubicBezTo>
                  <a:cubicBezTo>
                    <a:pt x="22984" y="4034"/>
                    <a:pt x="23660" y="4161"/>
                    <a:pt x="24293" y="4309"/>
                  </a:cubicBezTo>
                  <a:cubicBezTo>
                    <a:pt x="21885" y="6484"/>
                    <a:pt x="21209" y="10287"/>
                    <a:pt x="21653" y="13286"/>
                  </a:cubicBezTo>
                  <a:cubicBezTo>
                    <a:pt x="21843" y="14638"/>
                    <a:pt x="22244" y="16138"/>
                    <a:pt x="23702" y="17046"/>
                  </a:cubicBezTo>
                  <a:cubicBezTo>
                    <a:pt x="24327" y="17429"/>
                    <a:pt x="25048" y="17639"/>
                    <a:pt x="25774" y="17639"/>
                  </a:cubicBezTo>
                  <a:cubicBezTo>
                    <a:pt x="25808" y="17639"/>
                    <a:pt x="25843" y="17639"/>
                    <a:pt x="25878" y="17638"/>
                  </a:cubicBezTo>
                  <a:cubicBezTo>
                    <a:pt x="26596" y="17617"/>
                    <a:pt x="27314" y="17427"/>
                    <a:pt x="27969" y="17046"/>
                  </a:cubicBezTo>
                  <a:cubicBezTo>
                    <a:pt x="29427" y="16222"/>
                    <a:pt x="30419" y="14659"/>
                    <a:pt x="30715" y="12800"/>
                  </a:cubicBezTo>
                  <a:cubicBezTo>
                    <a:pt x="31138" y="9906"/>
                    <a:pt x="30018" y="6738"/>
                    <a:pt x="27927" y="4879"/>
                  </a:cubicBezTo>
                  <a:cubicBezTo>
                    <a:pt x="27525" y="4520"/>
                    <a:pt x="27082" y="4224"/>
                    <a:pt x="26596" y="3992"/>
                  </a:cubicBezTo>
                  <a:cubicBezTo>
                    <a:pt x="27715" y="3358"/>
                    <a:pt x="29067" y="2830"/>
                    <a:pt x="30715" y="2365"/>
                  </a:cubicBezTo>
                  <a:cubicBezTo>
                    <a:pt x="33865" y="1492"/>
                    <a:pt x="37345" y="1055"/>
                    <a:pt x="41391" y="1055"/>
                  </a:cubicBezTo>
                  <a:cubicBezTo>
                    <a:pt x="43315" y="1055"/>
                    <a:pt x="45367" y="1154"/>
                    <a:pt x="47572" y="1351"/>
                  </a:cubicBezTo>
                  <a:cubicBezTo>
                    <a:pt x="47586" y="1352"/>
                    <a:pt x="47599" y="1353"/>
                    <a:pt x="47613" y="1353"/>
                  </a:cubicBezTo>
                  <a:cubicBezTo>
                    <a:pt x="47891" y="1353"/>
                    <a:pt x="48123" y="1147"/>
                    <a:pt x="48163" y="865"/>
                  </a:cubicBezTo>
                  <a:cubicBezTo>
                    <a:pt x="48185" y="570"/>
                    <a:pt x="47973" y="316"/>
                    <a:pt x="47678" y="295"/>
                  </a:cubicBezTo>
                  <a:cubicBezTo>
                    <a:pt x="45441" y="99"/>
                    <a:pt x="43359" y="0"/>
                    <a:pt x="414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8"/>
            <p:cNvSpPr/>
            <p:nvPr/>
          </p:nvSpPr>
          <p:spPr>
            <a:xfrm>
              <a:off x="3227750" y="1206725"/>
              <a:ext cx="415125" cy="228675"/>
            </a:xfrm>
            <a:custGeom>
              <a:avLst/>
              <a:gdLst/>
              <a:ahLst/>
              <a:cxnLst/>
              <a:rect l="l" t="t" r="r" b="b"/>
              <a:pathLst>
                <a:path w="16605" h="9147" extrusionOk="0">
                  <a:moveTo>
                    <a:pt x="8435" y="1068"/>
                  </a:moveTo>
                  <a:cubicBezTo>
                    <a:pt x="10641" y="1068"/>
                    <a:pt x="12945" y="2025"/>
                    <a:pt x="15295" y="3926"/>
                  </a:cubicBezTo>
                  <a:cubicBezTo>
                    <a:pt x="14429" y="4962"/>
                    <a:pt x="11788" y="7792"/>
                    <a:pt x="8281" y="8067"/>
                  </a:cubicBezTo>
                  <a:cubicBezTo>
                    <a:pt x="8090" y="8082"/>
                    <a:pt x="7898" y="8090"/>
                    <a:pt x="7707" y="8090"/>
                  </a:cubicBezTo>
                  <a:cubicBezTo>
                    <a:pt x="5518" y="8090"/>
                    <a:pt x="3366" y="7089"/>
                    <a:pt x="1268" y="5088"/>
                  </a:cubicBezTo>
                  <a:cubicBezTo>
                    <a:pt x="1944" y="4159"/>
                    <a:pt x="4057" y="1666"/>
                    <a:pt x="7267" y="1159"/>
                  </a:cubicBezTo>
                  <a:cubicBezTo>
                    <a:pt x="7653" y="1099"/>
                    <a:pt x="8043" y="1068"/>
                    <a:pt x="8435" y="1068"/>
                  </a:cubicBezTo>
                  <a:close/>
                  <a:moveTo>
                    <a:pt x="8439" y="1"/>
                  </a:moveTo>
                  <a:cubicBezTo>
                    <a:pt x="7997" y="1"/>
                    <a:pt x="7557" y="35"/>
                    <a:pt x="7120" y="103"/>
                  </a:cubicBezTo>
                  <a:cubicBezTo>
                    <a:pt x="2705" y="800"/>
                    <a:pt x="233" y="4708"/>
                    <a:pt x="128" y="4877"/>
                  </a:cubicBezTo>
                  <a:cubicBezTo>
                    <a:pt x="1" y="5088"/>
                    <a:pt x="43" y="5342"/>
                    <a:pt x="212" y="5532"/>
                  </a:cubicBezTo>
                  <a:cubicBezTo>
                    <a:pt x="2602" y="7922"/>
                    <a:pt x="5093" y="9146"/>
                    <a:pt x="7664" y="9146"/>
                  </a:cubicBezTo>
                  <a:cubicBezTo>
                    <a:pt x="7729" y="9146"/>
                    <a:pt x="7794" y="9146"/>
                    <a:pt x="7859" y="9144"/>
                  </a:cubicBezTo>
                  <a:cubicBezTo>
                    <a:pt x="8028" y="9144"/>
                    <a:pt x="8197" y="9144"/>
                    <a:pt x="8366" y="9123"/>
                  </a:cubicBezTo>
                  <a:cubicBezTo>
                    <a:pt x="13140" y="8743"/>
                    <a:pt x="16309" y="4349"/>
                    <a:pt x="16456" y="4159"/>
                  </a:cubicBezTo>
                  <a:cubicBezTo>
                    <a:pt x="16604" y="3926"/>
                    <a:pt x="16583" y="3631"/>
                    <a:pt x="16372" y="3441"/>
                  </a:cubicBezTo>
                  <a:cubicBezTo>
                    <a:pt x="13669" y="1152"/>
                    <a:pt x="11011" y="1"/>
                    <a:pt x="84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8"/>
            <p:cNvSpPr/>
            <p:nvPr/>
          </p:nvSpPr>
          <p:spPr>
            <a:xfrm>
              <a:off x="3337600" y="1224575"/>
              <a:ext cx="195425" cy="193350"/>
            </a:xfrm>
            <a:custGeom>
              <a:avLst/>
              <a:gdLst/>
              <a:ahLst/>
              <a:cxnLst/>
              <a:rect l="l" t="t" r="r" b="b"/>
              <a:pathLst>
                <a:path w="7817" h="7734" extrusionOk="0">
                  <a:moveTo>
                    <a:pt x="3902" y="1"/>
                  </a:moveTo>
                  <a:cubicBezTo>
                    <a:pt x="3876" y="1"/>
                    <a:pt x="3850" y="1"/>
                    <a:pt x="3824" y="2"/>
                  </a:cubicBezTo>
                  <a:cubicBezTo>
                    <a:pt x="1691" y="44"/>
                    <a:pt x="1" y="1818"/>
                    <a:pt x="43" y="3952"/>
                  </a:cubicBezTo>
                  <a:cubicBezTo>
                    <a:pt x="85" y="6059"/>
                    <a:pt x="1816" y="7734"/>
                    <a:pt x="3915" y="7734"/>
                  </a:cubicBezTo>
                  <a:cubicBezTo>
                    <a:pt x="3941" y="7734"/>
                    <a:pt x="3967" y="7734"/>
                    <a:pt x="3993" y="7733"/>
                  </a:cubicBezTo>
                  <a:cubicBezTo>
                    <a:pt x="6127" y="7691"/>
                    <a:pt x="7816" y="5916"/>
                    <a:pt x="7774" y="3783"/>
                  </a:cubicBezTo>
                  <a:cubicBezTo>
                    <a:pt x="7733" y="1675"/>
                    <a:pt x="6001" y="1"/>
                    <a:pt x="3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8"/>
            <p:cNvSpPr/>
            <p:nvPr/>
          </p:nvSpPr>
          <p:spPr>
            <a:xfrm>
              <a:off x="3966575" y="1120425"/>
              <a:ext cx="415625" cy="227825"/>
            </a:xfrm>
            <a:custGeom>
              <a:avLst/>
              <a:gdLst/>
              <a:ahLst/>
              <a:cxnLst/>
              <a:rect l="l" t="t" r="r" b="b"/>
              <a:pathLst>
                <a:path w="16625" h="9113" extrusionOk="0">
                  <a:moveTo>
                    <a:pt x="8636" y="1056"/>
                  </a:moveTo>
                  <a:cubicBezTo>
                    <a:pt x="8736" y="1056"/>
                    <a:pt x="8836" y="1058"/>
                    <a:pt x="8936" y="1062"/>
                  </a:cubicBezTo>
                  <a:cubicBezTo>
                    <a:pt x="12189" y="1189"/>
                    <a:pt x="14597" y="3428"/>
                    <a:pt x="15378" y="4273"/>
                  </a:cubicBezTo>
                  <a:cubicBezTo>
                    <a:pt x="13372" y="6681"/>
                    <a:pt x="11154" y="7970"/>
                    <a:pt x="8767" y="8054"/>
                  </a:cubicBezTo>
                  <a:lnTo>
                    <a:pt x="8661" y="8054"/>
                  </a:lnTo>
                  <a:cubicBezTo>
                    <a:pt x="8617" y="8055"/>
                    <a:pt x="8573" y="8056"/>
                    <a:pt x="8529" y="8056"/>
                  </a:cubicBezTo>
                  <a:cubicBezTo>
                    <a:pt x="5123" y="8056"/>
                    <a:pt x="2269" y="5656"/>
                    <a:pt x="1310" y="4738"/>
                  </a:cubicBezTo>
                  <a:cubicBezTo>
                    <a:pt x="3705" y="2302"/>
                    <a:pt x="6178" y="1056"/>
                    <a:pt x="8636" y="1056"/>
                  </a:cubicBezTo>
                  <a:close/>
                  <a:moveTo>
                    <a:pt x="8693" y="1"/>
                  </a:moveTo>
                  <a:cubicBezTo>
                    <a:pt x="5777" y="1"/>
                    <a:pt x="2905" y="1460"/>
                    <a:pt x="190" y="4379"/>
                  </a:cubicBezTo>
                  <a:cubicBezTo>
                    <a:pt x="0" y="4590"/>
                    <a:pt x="0" y="4907"/>
                    <a:pt x="190" y="5097"/>
                  </a:cubicBezTo>
                  <a:cubicBezTo>
                    <a:pt x="336" y="5264"/>
                    <a:pt x="3856" y="9113"/>
                    <a:pt x="8496" y="9113"/>
                  </a:cubicBezTo>
                  <a:cubicBezTo>
                    <a:pt x="8558" y="9113"/>
                    <a:pt x="8620" y="9112"/>
                    <a:pt x="8682" y="9111"/>
                  </a:cubicBezTo>
                  <a:lnTo>
                    <a:pt x="8809" y="9111"/>
                  </a:lnTo>
                  <a:cubicBezTo>
                    <a:pt x="11618" y="9005"/>
                    <a:pt x="14196" y="7484"/>
                    <a:pt x="16477" y="4569"/>
                  </a:cubicBezTo>
                  <a:cubicBezTo>
                    <a:pt x="16625" y="4379"/>
                    <a:pt x="16625" y="4104"/>
                    <a:pt x="16477" y="3914"/>
                  </a:cubicBezTo>
                  <a:cubicBezTo>
                    <a:pt x="16350" y="3766"/>
                    <a:pt x="13456" y="175"/>
                    <a:pt x="8999" y="6"/>
                  </a:cubicBezTo>
                  <a:cubicBezTo>
                    <a:pt x="8897" y="3"/>
                    <a:pt x="8795" y="1"/>
                    <a:pt x="86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8"/>
            <p:cNvSpPr/>
            <p:nvPr/>
          </p:nvSpPr>
          <p:spPr>
            <a:xfrm>
              <a:off x="4073250" y="1138125"/>
              <a:ext cx="202800" cy="193575"/>
            </a:xfrm>
            <a:custGeom>
              <a:avLst/>
              <a:gdLst/>
              <a:ahLst/>
              <a:cxnLst/>
              <a:rect l="l" t="t" r="r" b="b"/>
              <a:pathLst>
                <a:path w="8112" h="7743" extrusionOk="0">
                  <a:moveTo>
                    <a:pt x="4052" y="1"/>
                  </a:moveTo>
                  <a:cubicBezTo>
                    <a:pt x="3935" y="1"/>
                    <a:pt x="3816" y="6"/>
                    <a:pt x="3697" y="16"/>
                  </a:cubicBezTo>
                  <a:cubicBezTo>
                    <a:pt x="1563" y="228"/>
                    <a:pt x="0" y="2108"/>
                    <a:pt x="212" y="4241"/>
                  </a:cubicBezTo>
                  <a:cubicBezTo>
                    <a:pt x="391" y="6237"/>
                    <a:pt x="2098" y="7742"/>
                    <a:pt x="4067" y="7742"/>
                  </a:cubicBezTo>
                  <a:cubicBezTo>
                    <a:pt x="4182" y="7742"/>
                    <a:pt x="4298" y="7737"/>
                    <a:pt x="4415" y="7727"/>
                  </a:cubicBezTo>
                  <a:cubicBezTo>
                    <a:pt x="6549" y="7515"/>
                    <a:pt x="8112" y="5635"/>
                    <a:pt x="7901" y="3502"/>
                  </a:cubicBezTo>
                  <a:cubicBezTo>
                    <a:pt x="7721" y="1488"/>
                    <a:pt x="6035" y="1"/>
                    <a:pt x="40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8"/>
            <p:cNvSpPr/>
            <p:nvPr/>
          </p:nvSpPr>
          <p:spPr>
            <a:xfrm>
              <a:off x="3614850" y="1595125"/>
              <a:ext cx="409300" cy="229375"/>
            </a:xfrm>
            <a:custGeom>
              <a:avLst/>
              <a:gdLst/>
              <a:ahLst/>
              <a:cxnLst/>
              <a:rect l="l" t="t" r="r" b="b"/>
              <a:pathLst>
                <a:path w="16372" h="9175" extrusionOk="0">
                  <a:moveTo>
                    <a:pt x="8422" y="0"/>
                  </a:moveTo>
                  <a:cubicBezTo>
                    <a:pt x="5795" y="0"/>
                    <a:pt x="2821" y="1197"/>
                    <a:pt x="1" y="4994"/>
                  </a:cubicBezTo>
                  <a:cubicBezTo>
                    <a:pt x="1" y="4994"/>
                    <a:pt x="3823" y="9175"/>
                    <a:pt x="8383" y="9175"/>
                  </a:cubicBezTo>
                  <a:cubicBezTo>
                    <a:pt x="10997" y="9175"/>
                    <a:pt x="13854" y="7800"/>
                    <a:pt x="16372" y="3473"/>
                  </a:cubicBezTo>
                  <a:cubicBezTo>
                    <a:pt x="16372" y="3473"/>
                    <a:pt x="12899" y="0"/>
                    <a:pt x="8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8"/>
            <p:cNvSpPr/>
            <p:nvPr/>
          </p:nvSpPr>
          <p:spPr>
            <a:xfrm>
              <a:off x="3109475" y="973200"/>
              <a:ext cx="663825" cy="1160300"/>
            </a:xfrm>
            <a:custGeom>
              <a:avLst/>
              <a:gdLst/>
              <a:ahLst/>
              <a:cxnLst/>
              <a:rect l="l" t="t" r="r" b="b"/>
              <a:pathLst>
                <a:path w="26553" h="46412" extrusionOk="0">
                  <a:moveTo>
                    <a:pt x="596" y="0"/>
                  </a:moveTo>
                  <a:cubicBezTo>
                    <a:pt x="336" y="0"/>
                    <a:pt x="105" y="205"/>
                    <a:pt x="85" y="487"/>
                  </a:cubicBezTo>
                  <a:cubicBezTo>
                    <a:pt x="85" y="530"/>
                    <a:pt x="0" y="1924"/>
                    <a:pt x="42" y="4205"/>
                  </a:cubicBezTo>
                  <a:cubicBezTo>
                    <a:pt x="85" y="8198"/>
                    <a:pt x="486" y="14936"/>
                    <a:pt x="2303" y="21802"/>
                  </a:cubicBezTo>
                  <a:cubicBezTo>
                    <a:pt x="4647" y="30758"/>
                    <a:pt x="8703" y="37433"/>
                    <a:pt x="14238" y="41616"/>
                  </a:cubicBezTo>
                  <a:cubicBezTo>
                    <a:pt x="14766" y="42017"/>
                    <a:pt x="15294" y="42376"/>
                    <a:pt x="15843" y="42735"/>
                  </a:cubicBezTo>
                  <a:cubicBezTo>
                    <a:pt x="18822" y="44637"/>
                    <a:pt x="22201" y="45862"/>
                    <a:pt x="25919" y="46411"/>
                  </a:cubicBezTo>
                  <a:lnTo>
                    <a:pt x="26004" y="46411"/>
                  </a:lnTo>
                  <a:cubicBezTo>
                    <a:pt x="26257" y="46411"/>
                    <a:pt x="26490" y="46221"/>
                    <a:pt x="26511" y="45967"/>
                  </a:cubicBezTo>
                  <a:cubicBezTo>
                    <a:pt x="26553" y="45672"/>
                    <a:pt x="26363" y="45418"/>
                    <a:pt x="26067" y="45376"/>
                  </a:cubicBezTo>
                  <a:cubicBezTo>
                    <a:pt x="21927" y="44763"/>
                    <a:pt x="18272" y="43306"/>
                    <a:pt x="15125" y="41024"/>
                  </a:cubicBezTo>
                  <a:cubicBezTo>
                    <a:pt x="15040" y="40961"/>
                    <a:pt x="14935" y="40898"/>
                    <a:pt x="14850" y="40834"/>
                  </a:cubicBezTo>
                  <a:cubicBezTo>
                    <a:pt x="9506" y="36842"/>
                    <a:pt x="5661" y="30399"/>
                    <a:pt x="3338" y="21569"/>
                  </a:cubicBezTo>
                  <a:cubicBezTo>
                    <a:pt x="1352" y="14070"/>
                    <a:pt x="1077" y="6761"/>
                    <a:pt x="1077" y="3065"/>
                  </a:cubicBezTo>
                  <a:cubicBezTo>
                    <a:pt x="1077" y="1501"/>
                    <a:pt x="1141" y="593"/>
                    <a:pt x="1141" y="551"/>
                  </a:cubicBezTo>
                  <a:cubicBezTo>
                    <a:pt x="1162" y="255"/>
                    <a:pt x="930" y="23"/>
                    <a:pt x="634" y="2"/>
                  </a:cubicBezTo>
                  <a:cubicBezTo>
                    <a:pt x="621" y="1"/>
                    <a:pt x="609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8"/>
            <p:cNvSpPr/>
            <p:nvPr/>
          </p:nvSpPr>
          <p:spPr>
            <a:xfrm>
              <a:off x="2542275" y="2430775"/>
              <a:ext cx="2572400" cy="2359050"/>
            </a:xfrm>
            <a:custGeom>
              <a:avLst/>
              <a:gdLst/>
              <a:ahLst/>
              <a:cxnLst/>
              <a:rect l="l" t="t" r="r" b="b"/>
              <a:pathLst>
                <a:path w="102896" h="94362" extrusionOk="0">
                  <a:moveTo>
                    <a:pt x="76385" y="1"/>
                  </a:moveTo>
                  <a:cubicBezTo>
                    <a:pt x="75498" y="8831"/>
                    <a:pt x="70851" y="17534"/>
                    <a:pt x="57500" y="19731"/>
                  </a:cubicBezTo>
                  <a:cubicBezTo>
                    <a:pt x="56158" y="19953"/>
                    <a:pt x="54855" y="20056"/>
                    <a:pt x="53592" y="20056"/>
                  </a:cubicBezTo>
                  <a:cubicBezTo>
                    <a:pt x="36947" y="20056"/>
                    <a:pt x="27293" y="2134"/>
                    <a:pt x="27293" y="2134"/>
                  </a:cubicBezTo>
                  <a:cubicBezTo>
                    <a:pt x="21801" y="2979"/>
                    <a:pt x="15189" y="5958"/>
                    <a:pt x="9359" y="14133"/>
                  </a:cubicBezTo>
                  <a:cubicBezTo>
                    <a:pt x="761" y="26216"/>
                    <a:pt x="1" y="39883"/>
                    <a:pt x="445" y="47614"/>
                  </a:cubicBezTo>
                  <a:lnTo>
                    <a:pt x="24526" y="52874"/>
                  </a:lnTo>
                  <a:cubicBezTo>
                    <a:pt x="24526" y="52874"/>
                    <a:pt x="24484" y="54374"/>
                    <a:pt x="24484" y="56803"/>
                  </a:cubicBezTo>
                  <a:cubicBezTo>
                    <a:pt x="24505" y="59528"/>
                    <a:pt x="24568" y="67450"/>
                    <a:pt x="19351" y="83441"/>
                  </a:cubicBezTo>
                  <a:cubicBezTo>
                    <a:pt x="19351" y="83441"/>
                    <a:pt x="20555" y="86356"/>
                    <a:pt x="21885" y="90559"/>
                  </a:cubicBezTo>
                  <a:lnTo>
                    <a:pt x="68548" y="94362"/>
                  </a:lnTo>
                  <a:cubicBezTo>
                    <a:pt x="71484" y="87729"/>
                    <a:pt x="74801" y="82490"/>
                    <a:pt x="74801" y="82490"/>
                  </a:cubicBezTo>
                  <a:cubicBezTo>
                    <a:pt x="72731" y="68210"/>
                    <a:pt x="73491" y="60437"/>
                    <a:pt x="74040" y="56824"/>
                  </a:cubicBezTo>
                  <a:cubicBezTo>
                    <a:pt x="74146" y="56233"/>
                    <a:pt x="74231" y="55747"/>
                    <a:pt x="74294" y="55367"/>
                  </a:cubicBezTo>
                  <a:cubicBezTo>
                    <a:pt x="74716" y="52980"/>
                    <a:pt x="74928" y="51501"/>
                    <a:pt x="74928" y="51501"/>
                  </a:cubicBezTo>
                  <a:lnTo>
                    <a:pt x="99558" y="50424"/>
                  </a:lnTo>
                  <a:cubicBezTo>
                    <a:pt x="101311" y="42883"/>
                    <a:pt x="102896" y="29279"/>
                    <a:pt x="96495" y="15928"/>
                  </a:cubicBezTo>
                  <a:cubicBezTo>
                    <a:pt x="90834" y="4141"/>
                    <a:pt x="82363" y="782"/>
                    <a:pt x="763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8"/>
            <p:cNvSpPr/>
            <p:nvPr/>
          </p:nvSpPr>
          <p:spPr>
            <a:xfrm>
              <a:off x="2529600" y="2417450"/>
              <a:ext cx="2601450" cy="2385800"/>
            </a:xfrm>
            <a:custGeom>
              <a:avLst/>
              <a:gdLst/>
              <a:ahLst/>
              <a:cxnLst/>
              <a:rect l="l" t="t" r="r" b="b"/>
              <a:pathLst>
                <a:path w="104058" h="95432" extrusionOk="0">
                  <a:moveTo>
                    <a:pt x="77357" y="1125"/>
                  </a:moveTo>
                  <a:cubicBezTo>
                    <a:pt x="83250" y="2034"/>
                    <a:pt x="91151" y="5519"/>
                    <a:pt x="96516" y="16694"/>
                  </a:cubicBezTo>
                  <a:cubicBezTo>
                    <a:pt x="102832" y="29833"/>
                    <a:pt x="101248" y="43331"/>
                    <a:pt x="99643" y="50429"/>
                  </a:cubicBezTo>
                  <a:lnTo>
                    <a:pt x="75413" y="51485"/>
                  </a:lnTo>
                  <a:cubicBezTo>
                    <a:pt x="75160" y="51506"/>
                    <a:pt x="74949" y="51696"/>
                    <a:pt x="74907" y="51950"/>
                  </a:cubicBezTo>
                  <a:cubicBezTo>
                    <a:pt x="74907" y="51971"/>
                    <a:pt x="74695" y="53449"/>
                    <a:pt x="74273" y="55794"/>
                  </a:cubicBezTo>
                  <a:cubicBezTo>
                    <a:pt x="74209" y="56174"/>
                    <a:pt x="74125" y="56660"/>
                    <a:pt x="74019" y="57273"/>
                  </a:cubicBezTo>
                  <a:cubicBezTo>
                    <a:pt x="73005" y="63864"/>
                    <a:pt x="73259" y="72482"/>
                    <a:pt x="74759" y="82917"/>
                  </a:cubicBezTo>
                  <a:cubicBezTo>
                    <a:pt x="74167" y="83847"/>
                    <a:pt x="71315" y="88557"/>
                    <a:pt x="68717" y="94324"/>
                  </a:cubicBezTo>
                  <a:lnTo>
                    <a:pt x="22794" y="90585"/>
                  </a:lnTo>
                  <a:cubicBezTo>
                    <a:pt x="21695" y="87184"/>
                    <a:pt x="20702" y="84650"/>
                    <a:pt x="20428" y="83952"/>
                  </a:cubicBezTo>
                  <a:cubicBezTo>
                    <a:pt x="25582" y="68088"/>
                    <a:pt x="25540" y="60019"/>
                    <a:pt x="25540" y="57378"/>
                  </a:cubicBezTo>
                  <a:lnTo>
                    <a:pt x="25540" y="57336"/>
                  </a:lnTo>
                  <a:cubicBezTo>
                    <a:pt x="25519" y="54949"/>
                    <a:pt x="25561" y="53428"/>
                    <a:pt x="25561" y="53428"/>
                  </a:cubicBezTo>
                  <a:cubicBezTo>
                    <a:pt x="25561" y="53175"/>
                    <a:pt x="25392" y="52942"/>
                    <a:pt x="25138" y="52879"/>
                  </a:cubicBezTo>
                  <a:lnTo>
                    <a:pt x="1459" y="47704"/>
                  </a:lnTo>
                  <a:cubicBezTo>
                    <a:pt x="1099" y="40416"/>
                    <a:pt x="1839" y="26875"/>
                    <a:pt x="10309" y="14983"/>
                  </a:cubicBezTo>
                  <a:cubicBezTo>
                    <a:pt x="15062" y="8329"/>
                    <a:pt x="20829" y="4378"/>
                    <a:pt x="27504" y="3259"/>
                  </a:cubicBezTo>
                  <a:cubicBezTo>
                    <a:pt x="28223" y="4484"/>
                    <a:pt x="30905" y="8878"/>
                    <a:pt x="35405" y="13039"/>
                  </a:cubicBezTo>
                  <a:cubicBezTo>
                    <a:pt x="41155" y="18366"/>
                    <a:pt x="47582" y="21115"/>
                    <a:pt x="54170" y="21115"/>
                  </a:cubicBezTo>
                  <a:cubicBezTo>
                    <a:pt x="55473" y="21115"/>
                    <a:pt x="56781" y="21008"/>
                    <a:pt x="58092" y="20792"/>
                  </a:cubicBezTo>
                  <a:cubicBezTo>
                    <a:pt x="59169" y="20623"/>
                    <a:pt x="60183" y="20411"/>
                    <a:pt x="61134" y="20158"/>
                  </a:cubicBezTo>
                  <a:cubicBezTo>
                    <a:pt x="72921" y="17032"/>
                    <a:pt x="76512" y="8350"/>
                    <a:pt x="77357" y="1125"/>
                  </a:cubicBezTo>
                  <a:close/>
                  <a:moveTo>
                    <a:pt x="76880" y="0"/>
                  </a:moveTo>
                  <a:cubicBezTo>
                    <a:pt x="76758" y="0"/>
                    <a:pt x="76642" y="41"/>
                    <a:pt x="76554" y="111"/>
                  </a:cubicBezTo>
                  <a:cubicBezTo>
                    <a:pt x="76449" y="196"/>
                    <a:pt x="76364" y="323"/>
                    <a:pt x="76343" y="470"/>
                  </a:cubicBezTo>
                  <a:cubicBezTo>
                    <a:pt x="75604" y="8012"/>
                    <a:pt x="71801" y="17454"/>
                    <a:pt x="57923" y="19757"/>
                  </a:cubicBezTo>
                  <a:cubicBezTo>
                    <a:pt x="56639" y="19967"/>
                    <a:pt x="55391" y="20065"/>
                    <a:pt x="54179" y="20065"/>
                  </a:cubicBezTo>
                  <a:cubicBezTo>
                    <a:pt x="38005" y="20065"/>
                    <a:pt x="28363" y="2610"/>
                    <a:pt x="28265" y="2414"/>
                  </a:cubicBezTo>
                  <a:cubicBezTo>
                    <a:pt x="28168" y="2240"/>
                    <a:pt x="27983" y="2137"/>
                    <a:pt x="27774" y="2137"/>
                  </a:cubicBezTo>
                  <a:cubicBezTo>
                    <a:pt x="27755" y="2137"/>
                    <a:pt x="27735" y="2137"/>
                    <a:pt x="27716" y="2139"/>
                  </a:cubicBezTo>
                  <a:cubicBezTo>
                    <a:pt x="20597" y="3217"/>
                    <a:pt x="14450" y="7336"/>
                    <a:pt x="9443" y="14370"/>
                  </a:cubicBezTo>
                  <a:cubicBezTo>
                    <a:pt x="614" y="26728"/>
                    <a:pt x="1" y="40860"/>
                    <a:pt x="402" y="48168"/>
                  </a:cubicBezTo>
                  <a:cubicBezTo>
                    <a:pt x="423" y="48422"/>
                    <a:pt x="592" y="48612"/>
                    <a:pt x="825" y="48654"/>
                  </a:cubicBezTo>
                  <a:lnTo>
                    <a:pt x="1522" y="48802"/>
                  </a:lnTo>
                  <a:lnTo>
                    <a:pt x="24484" y="53830"/>
                  </a:lnTo>
                  <a:cubicBezTo>
                    <a:pt x="24484" y="54463"/>
                    <a:pt x="24463" y="55689"/>
                    <a:pt x="24463" y="57336"/>
                  </a:cubicBezTo>
                  <a:lnTo>
                    <a:pt x="24463" y="57378"/>
                  </a:lnTo>
                  <a:cubicBezTo>
                    <a:pt x="24463" y="57611"/>
                    <a:pt x="24463" y="57885"/>
                    <a:pt x="24463" y="58223"/>
                  </a:cubicBezTo>
                  <a:cubicBezTo>
                    <a:pt x="24463" y="58540"/>
                    <a:pt x="24463" y="58899"/>
                    <a:pt x="24441" y="59301"/>
                  </a:cubicBezTo>
                  <a:cubicBezTo>
                    <a:pt x="24315" y="63082"/>
                    <a:pt x="23596" y="70792"/>
                    <a:pt x="19351" y="83805"/>
                  </a:cubicBezTo>
                  <a:cubicBezTo>
                    <a:pt x="19308" y="83931"/>
                    <a:pt x="19308" y="84058"/>
                    <a:pt x="19351" y="84185"/>
                  </a:cubicBezTo>
                  <a:cubicBezTo>
                    <a:pt x="19372" y="84206"/>
                    <a:pt x="20576" y="87121"/>
                    <a:pt x="21885" y="91261"/>
                  </a:cubicBezTo>
                  <a:cubicBezTo>
                    <a:pt x="21949" y="91473"/>
                    <a:pt x="22139" y="91620"/>
                    <a:pt x="22350" y="91620"/>
                  </a:cubicBezTo>
                  <a:lnTo>
                    <a:pt x="22561" y="91642"/>
                  </a:lnTo>
                  <a:lnTo>
                    <a:pt x="68274" y="95359"/>
                  </a:lnTo>
                  <a:lnTo>
                    <a:pt x="69013" y="95423"/>
                  </a:lnTo>
                  <a:cubicBezTo>
                    <a:pt x="69031" y="95429"/>
                    <a:pt x="69050" y="95432"/>
                    <a:pt x="69069" y="95432"/>
                  </a:cubicBezTo>
                  <a:cubicBezTo>
                    <a:pt x="69113" y="95432"/>
                    <a:pt x="69158" y="95417"/>
                    <a:pt x="69203" y="95402"/>
                  </a:cubicBezTo>
                  <a:cubicBezTo>
                    <a:pt x="69351" y="95381"/>
                    <a:pt x="69478" y="95254"/>
                    <a:pt x="69541" y="95106"/>
                  </a:cubicBezTo>
                  <a:cubicBezTo>
                    <a:pt x="72435" y="88600"/>
                    <a:pt x="75730" y="83361"/>
                    <a:pt x="75773" y="83319"/>
                  </a:cubicBezTo>
                  <a:cubicBezTo>
                    <a:pt x="75836" y="83213"/>
                    <a:pt x="75857" y="83086"/>
                    <a:pt x="75836" y="82960"/>
                  </a:cubicBezTo>
                  <a:cubicBezTo>
                    <a:pt x="74357" y="72778"/>
                    <a:pt x="74083" y="64349"/>
                    <a:pt x="75012" y="57885"/>
                  </a:cubicBezTo>
                  <a:cubicBezTo>
                    <a:pt x="75033" y="57738"/>
                    <a:pt x="75054" y="57590"/>
                    <a:pt x="75076" y="57442"/>
                  </a:cubicBezTo>
                  <a:cubicBezTo>
                    <a:pt x="75118" y="57209"/>
                    <a:pt x="75160" y="56998"/>
                    <a:pt x="75181" y="56808"/>
                  </a:cubicBezTo>
                  <a:cubicBezTo>
                    <a:pt x="75223" y="56491"/>
                    <a:pt x="75287" y="56238"/>
                    <a:pt x="75329" y="55984"/>
                  </a:cubicBezTo>
                  <a:cubicBezTo>
                    <a:pt x="75604" y="54358"/>
                    <a:pt x="75815" y="53154"/>
                    <a:pt x="75899" y="52541"/>
                  </a:cubicBezTo>
                  <a:lnTo>
                    <a:pt x="99389" y="51527"/>
                  </a:lnTo>
                  <a:lnTo>
                    <a:pt x="100086" y="51485"/>
                  </a:lnTo>
                  <a:cubicBezTo>
                    <a:pt x="100340" y="51485"/>
                    <a:pt x="100530" y="51316"/>
                    <a:pt x="100593" y="51062"/>
                  </a:cubicBezTo>
                  <a:cubicBezTo>
                    <a:pt x="102241" y="43944"/>
                    <a:pt x="104058" y="29917"/>
                    <a:pt x="97488" y="16229"/>
                  </a:cubicBezTo>
                  <a:cubicBezTo>
                    <a:pt x="91742" y="4273"/>
                    <a:pt x="83145" y="808"/>
                    <a:pt x="76956" y="6"/>
                  </a:cubicBezTo>
                  <a:cubicBezTo>
                    <a:pt x="76930" y="2"/>
                    <a:pt x="76905" y="0"/>
                    <a:pt x="76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8"/>
            <p:cNvSpPr/>
            <p:nvPr/>
          </p:nvSpPr>
          <p:spPr>
            <a:xfrm>
              <a:off x="4409125" y="3705625"/>
              <a:ext cx="605225" cy="132050"/>
            </a:xfrm>
            <a:custGeom>
              <a:avLst/>
              <a:gdLst/>
              <a:ahLst/>
              <a:cxnLst/>
              <a:rect l="l" t="t" r="r" b="b"/>
              <a:pathLst>
                <a:path w="24209" h="5282" extrusionOk="0">
                  <a:moveTo>
                    <a:pt x="24208" y="0"/>
                  </a:moveTo>
                  <a:lnTo>
                    <a:pt x="718" y="1014"/>
                  </a:lnTo>
                  <a:cubicBezTo>
                    <a:pt x="634" y="1627"/>
                    <a:pt x="423" y="2831"/>
                    <a:pt x="148" y="4457"/>
                  </a:cubicBezTo>
                  <a:cubicBezTo>
                    <a:pt x="106" y="4711"/>
                    <a:pt x="42" y="4964"/>
                    <a:pt x="0" y="5281"/>
                  </a:cubicBezTo>
                  <a:lnTo>
                    <a:pt x="23321" y="5070"/>
                  </a:lnTo>
                  <a:cubicBezTo>
                    <a:pt x="23405" y="4246"/>
                    <a:pt x="23680" y="2451"/>
                    <a:pt x="24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8"/>
            <p:cNvSpPr/>
            <p:nvPr/>
          </p:nvSpPr>
          <p:spPr>
            <a:xfrm>
              <a:off x="4380075" y="3677825"/>
              <a:ext cx="665950" cy="186775"/>
            </a:xfrm>
            <a:custGeom>
              <a:avLst/>
              <a:gdLst/>
              <a:ahLst/>
              <a:cxnLst/>
              <a:rect l="l" t="t" r="r" b="b"/>
              <a:pathLst>
                <a:path w="26638" h="7471" extrusionOk="0">
                  <a:moveTo>
                    <a:pt x="26050" y="0"/>
                  </a:moveTo>
                  <a:cubicBezTo>
                    <a:pt x="25804" y="0"/>
                    <a:pt x="25591" y="161"/>
                    <a:pt x="25518" y="415"/>
                  </a:cubicBezTo>
                  <a:cubicBezTo>
                    <a:pt x="25518" y="457"/>
                    <a:pt x="25497" y="521"/>
                    <a:pt x="25497" y="563"/>
                  </a:cubicBezTo>
                  <a:cubicBezTo>
                    <a:pt x="25455" y="753"/>
                    <a:pt x="25412" y="922"/>
                    <a:pt x="25370" y="1112"/>
                  </a:cubicBezTo>
                  <a:cubicBezTo>
                    <a:pt x="24842" y="3563"/>
                    <a:pt x="24567" y="5358"/>
                    <a:pt x="24483" y="6182"/>
                  </a:cubicBezTo>
                  <a:lnTo>
                    <a:pt x="1162" y="6393"/>
                  </a:lnTo>
                  <a:lnTo>
                    <a:pt x="528" y="6393"/>
                  </a:lnTo>
                  <a:cubicBezTo>
                    <a:pt x="254" y="6414"/>
                    <a:pt x="43" y="6604"/>
                    <a:pt x="0" y="6858"/>
                  </a:cubicBezTo>
                  <a:cubicBezTo>
                    <a:pt x="0" y="6879"/>
                    <a:pt x="0" y="6921"/>
                    <a:pt x="0" y="6942"/>
                  </a:cubicBezTo>
                  <a:cubicBezTo>
                    <a:pt x="0" y="7217"/>
                    <a:pt x="190" y="7428"/>
                    <a:pt x="465" y="7470"/>
                  </a:cubicBezTo>
                  <a:lnTo>
                    <a:pt x="993" y="7470"/>
                  </a:lnTo>
                  <a:lnTo>
                    <a:pt x="24356" y="7238"/>
                  </a:lnTo>
                  <a:lnTo>
                    <a:pt x="24969" y="7238"/>
                  </a:lnTo>
                  <a:cubicBezTo>
                    <a:pt x="25011" y="7238"/>
                    <a:pt x="25053" y="7238"/>
                    <a:pt x="25096" y="7217"/>
                  </a:cubicBezTo>
                  <a:cubicBezTo>
                    <a:pt x="25307" y="7175"/>
                    <a:pt x="25455" y="6985"/>
                    <a:pt x="25497" y="6752"/>
                  </a:cubicBezTo>
                  <a:cubicBezTo>
                    <a:pt x="25497" y="6752"/>
                    <a:pt x="25497" y="6731"/>
                    <a:pt x="25497" y="6731"/>
                  </a:cubicBezTo>
                  <a:cubicBezTo>
                    <a:pt x="25518" y="6414"/>
                    <a:pt x="25793" y="4069"/>
                    <a:pt x="26574" y="647"/>
                  </a:cubicBezTo>
                  <a:cubicBezTo>
                    <a:pt x="26638" y="373"/>
                    <a:pt x="26447" y="77"/>
                    <a:pt x="26173" y="14"/>
                  </a:cubicBezTo>
                  <a:cubicBezTo>
                    <a:pt x="26131" y="5"/>
                    <a:pt x="26090" y="0"/>
                    <a:pt x="2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8"/>
            <p:cNvSpPr/>
            <p:nvPr/>
          </p:nvSpPr>
          <p:spPr>
            <a:xfrm>
              <a:off x="4153525" y="3858775"/>
              <a:ext cx="835475" cy="1572700"/>
            </a:xfrm>
            <a:custGeom>
              <a:avLst/>
              <a:gdLst/>
              <a:ahLst/>
              <a:cxnLst/>
              <a:rect l="l" t="t" r="r" b="b"/>
              <a:pathLst>
                <a:path w="33419" h="62908" extrusionOk="0">
                  <a:moveTo>
                    <a:pt x="33418" y="0"/>
                  </a:moveTo>
                  <a:lnTo>
                    <a:pt x="10055" y="232"/>
                  </a:lnTo>
                  <a:cubicBezTo>
                    <a:pt x="9126" y="6696"/>
                    <a:pt x="9400" y="15125"/>
                    <a:pt x="10879" y="25307"/>
                  </a:cubicBezTo>
                  <a:cubicBezTo>
                    <a:pt x="10900" y="25433"/>
                    <a:pt x="10879" y="25560"/>
                    <a:pt x="10816" y="25666"/>
                  </a:cubicBezTo>
                  <a:cubicBezTo>
                    <a:pt x="10773" y="25708"/>
                    <a:pt x="7478" y="30947"/>
                    <a:pt x="4584" y="37453"/>
                  </a:cubicBezTo>
                  <a:cubicBezTo>
                    <a:pt x="1437" y="44593"/>
                    <a:pt x="0" y="50423"/>
                    <a:pt x="338" y="54817"/>
                  </a:cubicBezTo>
                  <a:lnTo>
                    <a:pt x="10287" y="62907"/>
                  </a:lnTo>
                  <a:cubicBezTo>
                    <a:pt x="12337" y="60858"/>
                    <a:pt x="25433" y="47128"/>
                    <a:pt x="28792" y="29468"/>
                  </a:cubicBezTo>
                  <a:cubicBezTo>
                    <a:pt x="31897" y="13224"/>
                    <a:pt x="33144" y="2556"/>
                    <a:pt x="33418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8"/>
            <p:cNvSpPr/>
            <p:nvPr/>
          </p:nvSpPr>
          <p:spPr>
            <a:xfrm>
              <a:off x="4125525" y="3832225"/>
              <a:ext cx="891975" cy="1630275"/>
            </a:xfrm>
            <a:custGeom>
              <a:avLst/>
              <a:gdLst/>
              <a:ahLst/>
              <a:cxnLst/>
              <a:rect l="l" t="t" r="r" b="b"/>
              <a:pathLst>
                <a:path w="35679" h="65211" extrusionOk="0">
                  <a:moveTo>
                    <a:pt x="35118" y="1"/>
                  </a:moveTo>
                  <a:cubicBezTo>
                    <a:pt x="34852" y="1"/>
                    <a:pt x="34621" y="200"/>
                    <a:pt x="34602" y="471"/>
                  </a:cubicBezTo>
                  <a:cubicBezTo>
                    <a:pt x="34602" y="492"/>
                    <a:pt x="34580" y="682"/>
                    <a:pt x="34538" y="1062"/>
                  </a:cubicBezTo>
                  <a:cubicBezTo>
                    <a:pt x="34264" y="3618"/>
                    <a:pt x="33017" y="14286"/>
                    <a:pt x="29912" y="30530"/>
                  </a:cubicBezTo>
                  <a:cubicBezTo>
                    <a:pt x="26553" y="48190"/>
                    <a:pt x="13457" y="61920"/>
                    <a:pt x="11407" y="63969"/>
                  </a:cubicBezTo>
                  <a:lnTo>
                    <a:pt x="1458" y="55879"/>
                  </a:lnTo>
                  <a:cubicBezTo>
                    <a:pt x="1120" y="51485"/>
                    <a:pt x="2557" y="45655"/>
                    <a:pt x="5704" y="38515"/>
                  </a:cubicBezTo>
                  <a:cubicBezTo>
                    <a:pt x="5831" y="38240"/>
                    <a:pt x="5704" y="37945"/>
                    <a:pt x="5429" y="37818"/>
                  </a:cubicBezTo>
                  <a:cubicBezTo>
                    <a:pt x="5362" y="37784"/>
                    <a:pt x="5291" y="37769"/>
                    <a:pt x="5220" y="37769"/>
                  </a:cubicBezTo>
                  <a:cubicBezTo>
                    <a:pt x="5022" y="37769"/>
                    <a:pt x="4826" y="37891"/>
                    <a:pt x="4732" y="38092"/>
                  </a:cubicBezTo>
                  <a:cubicBezTo>
                    <a:pt x="4711" y="38156"/>
                    <a:pt x="4690" y="38198"/>
                    <a:pt x="4648" y="38261"/>
                  </a:cubicBezTo>
                  <a:cubicBezTo>
                    <a:pt x="4584" y="38430"/>
                    <a:pt x="4500" y="38599"/>
                    <a:pt x="4437" y="38768"/>
                  </a:cubicBezTo>
                  <a:cubicBezTo>
                    <a:pt x="1374" y="45887"/>
                    <a:pt x="1" y="51739"/>
                    <a:pt x="402" y="56196"/>
                  </a:cubicBezTo>
                  <a:cubicBezTo>
                    <a:pt x="423" y="56344"/>
                    <a:pt x="486" y="56470"/>
                    <a:pt x="592" y="56555"/>
                  </a:cubicBezTo>
                  <a:lnTo>
                    <a:pt x="11091" y="65089"/>
                  </a:lnTo>
                  <a:cubicBezTo>
                    <a:pt x="11200" y="65167"/>
                    <a:pt x="11322" y="65211"/>
                    <a:pt x="11437" y="65211"/>
                  </a:cubicBezTo>
                  <a:cubicBezTo>
                    <a:pt x="11478" y="65211"/>
                    <a:pt x="11517" y="65205"/>
                    <a:pt x="11555" y="65195"/>
                  </a:cubicBezTo>
                  <a:cubicBezTo>
                    <a:pt x="11619" y="65173"/>
                    <a:pt x="11682" y="65152"/>
                    <a:pt x="11724" y="65131"/>
                  </a:cubicBezTo>
                  <a:cubicBezTo>
                    <a:pt x="12886" y="64350"/>
                    <a:pt x="27419" y="49352"/>
                    <a:pt x="30968" y="30741"/>
                  </a:cubicBezTo>
                  <a:cubicBezTo>
                    <a:pt x="34538" y="12025"/>
                    <a:pt x="35658" y="703"/>
                    <a:pt x="35679" y="576"/>
                  </a:cubicBezTo>
                  <a:cubicBezTo>
                    <a:pt x="35679" y="576"/>
                    <a:pt x="35679" y="555"/>
                    <a:pt x="35679" y="555"/>
                  </a:cubicBezTo>
                  <a:cubicBezTo>
                    <a:pt x="35679" y="259"/>
                    <a:pt x="35468" y="27"/>
                    <a:pt x="35193" y="6"/>
                  </a:cubicBezTo>
                  <a:cubicBezTo>
                    <a:pt x="35168" y="2"/>
                    <a:pt x="35142" y="1"/>
                    <a:pt x="35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8"/>
            <p:cNvSpPr/>
            <p:nvPr/>
          </p:nvSpPr>
          <p:spPr>
            <a:xfrm>
              <a:off x="4311425" y="3567975"/>
              <a:ext cx="166900" cy="163325"/>
            </a:xfrm>
            <a:custGeom>
              <a:avLst/>
              <a:gdLst/>
              <a:ahLst/>
              <a:cxnLst/>
              <a:rect l="l" t="t" r="r" b="b"/>
              <a:pathLst>
                <a:path w="6676" h="6533" extrusionOk="0">
                  <a:moveTo>
                    <a:pt x="6051" y="1"/>
                  </a:moveTo>
                  <a:cubicBezTo>
                    <a:pt x="5837" y="1"/>
                    <a:pt x="5638" y="142"/>
                    <a:pt x="5556" y="373"/>
                  </a:cubicBezTo>
                  <a:lnTo>
                    <a:pt x="3971" y="4957"/>
                  </a:lnTo>
                  <a:lnTo>
                    <a:pt x="1014" y="1577"/>
                  </a:lnTo>
                  <a:cubicBezTo>
                    <a:pt x="898" y="1449"/>
                    <a:pt x="743" y="1385"/>
                    <a:pt x="593" y="1385"/>
                  </a:cubicBezTo>
                  <a:cubicBezTo>
                    <a:pt x="469" y="1385"/>
                    <a:pt x="349" y="1428"/>
                    <a:pt x="254" y="1514"/>
                  </a:cubicBezTo>
                  <a:cubicBezTo>
                    <a:pt x="21" y="1704"/>
                    <a:pt x="0" y="2042"/>
                    <a:pt x="190" y="2274"/>
                  </a:cubicBezTo>
                  <a:lnTo>
                    <a:pt x="3760" y="6351"/>
                  </a:lnTo>
                  <a:cubicBezTo>
                    <a:pt x="3861" y="6469"/>
                    <a:pt x="4002" y="6533"/>
                    <a:pt x="4151" y="6533"/>
                  </a:cubicBezTo>
                  <a:cubicBezTo>
                    <a:pt x="4190" y="6533"/>
                    <a:pt x="4228" y="6529"/>
                    <a:pt x="4267" y="6520"/>
                  </a:cubicBezTo>
                  <a:lnTo>
                    <a:pt x="4309" y="6520"/>
                  </a:lnTo>
                  <a:cubicBezTo>
                    <a:pt x="4478" y="6478"/>
                    <a:pt x="4605" y="6351"/>
                    <a:pt x="4669" y="6182"/>
                  </a:cubicBezTo>
                  <a:lnTo>
                    <a:pt x="6570" y="711"/>
                  </a:lnTo>
                  <a:cubicBezTo>
                    <a:pt x="6675" y="436"/>
                    <a:pt x="6527" y="141"/>
                    <a:pt x="6232" y="35"/>
                  </a:cubicBezTo>
                  <a:cubicBezTo>
                    <a:pt x="6172" y="12"/>
                    <a:pt x="6111" y="1"/>
                    <a:pt x="6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8"/>
            <p:cNvSpPr/>
            <p:nvPr/>
          </p:nvSpPr>
          <p:spPr>
            <a:xfrm>
              <a:off x="2563400" y="3637500"/>
              <a:ext cx="578300" cy="235550"/>
            </a:xfrm>
            <a:custGeom>
              <a:avLst/>
              <a:gdLst/>
              <a:ahLst/>
              <a:cxnLst/>
              <a:rect l="l" t="t" r="r" b="b"/>
              <a:pathLst>
                <a:path w="23132" h="9422" extrusionOk="0">
                  <a:moveTo>
                    <a:pt x="170" y="0"/>
                  </a:moveTo>
                  <a:lnTo>
                    <a:pt x="170" y="0"/>
                  </a:lnTo>
                  <a:cubicBezTo>
                    <a:pt x="254" y="2535"/>
                    <a:pt x="107" y="4436"/>
                    <a:pt x="1" y="5323"/>
                  </a:cubicBezTo>
                  <a:lnTo>
                    <a:pt x="23111" y="9421"/>
                  </a:lnTo>
                  <a:cubicBezTo>
                    <a:pt x="23111" y="9083"/>
                    <a:pt x="23111" y="8809"/>
                    <a:pt x="23111" y="8576"/>
                  </a:cubicBezTo>
                  <a:lnTo>
                    <a:pt x="23111" y="8534"/>
                  </a:lnTo>
                  <a:cubicBezTo>
                    <a:pt x="23111" y="6887"/>
                    <a:pt x="23132" y="5661"/>
                    <a:pt x="23132" y="5028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8"/>
            <p:cNvSpPr/>
            <p:nvPr/>
          </p:nvSpPr>
          <p:spPr>
            <a:xfrm>
              <a:off x="2534375" y="3607400"/>
              <a:ext cx="628450" cy="293850"/>
            </a:xfrm>
            <a:custGeom>
              <a:avLst/>
              <a:gdLst/>
              <a:ahLst/>
              <a:cxnLst/>
              <a:rect l="l" t="t" r="r" b="b"/>
              <a:pathLst>
                <a:path w="25138" h="11754" extrusionOk="0">
                  <a:moveTo>
                    <a:pt x="718" y="0"/>
                  </a:moveTo>
                  <a:lnTo>
                    <a:pt x="718" y="21"/>
                  </a:lnTo>
                  <a:cubicBezTo>
                    <a:pt x="423" y="21"/>
                    <a:pt x="211" y="275"/>
                    <a:pt x="211" y="570"/>
                  </a:cubicBezTo>
                  <a:cubicBezTo>
                    <a:pt x="423" y="4288"/>
                    <a:pt x="63" y="6844"/>
                    <a:pt x="42" y="6865"/>
                  </a:cubicBezTo>
                  <a:cubicBezTo>
                    <a:pt x="0" y="7161"/>
                    <a:pt x="190" y="7436"/>
                    <a:pt x="486" y="7478"/>
                  </a:cubicBezTo>
                  <a:lnTo>
                    <a:pt x="549" y="7499"/>
                  </a:lnTo>
                  <a:lnTo>
                    <a:pt x="24250" y="11703"/>
                  </a:lnTo>
                  <a:lnTo>
                    <a:pt x="24483" y="11745"/>
                  </a:lnTo>
                  <a:cubicBezTo>
                    <a:pt x="24508" y="11751"/>
                    <a:pt x="24532" y="11754"/>
                    <a:pt x="24556" y="11754"/>
                  </a:cubicBezTo>
                  <a:cubicBezTo>
                    <a:pt x="24615" y="11754"/>
                    <a:pt x="24670" y="11739"/>
                    <a:pt x="24715" y="11724"/>
                  </a:cubicBezTo>
                  <a:cubicBezTo>
                    <a:pt x="24736" y="11724"/>
                    <a:pt x="24757" y="11724"/>
                    <a:pt x="24779" y="11703"/>
                  </a:cubicBezTo>
                  <a:cubicBezTo>
                    <a:pt x="24947" y="11639"/>
                    <a:pt x="25074" y="11492"/>
                    <a:pt x="25095" y="11301"/>
                  </a:cubicBezTo>
                  <a:cubicBezTo>
                    <a:pt x="25138" y="11069"/>
                    <a:pt x="25011" y="10837"/>
                    <a:pt x="24800" y="10731"/>
                  </a:cubicBezTo>
                  <a:cubicBezTo>
                    <a:pt x="24757" y="10710"/>
                    <a:pt x="24715" y="10689"/>
                    <a:pt x="24673" y="10689"/>
                  </a:cubicBezTo>
                  <a:lnTo>
                    <a:pt x="24272" y="10625"/>
                  </a:lnTo>
                  <a:lnTo>
                    <a:pt x="1162" y="6527"/>
                  </a:lnTo>
                  <a:cubicBezTo>
                    <a:pt x="1268" y="5640"/>
                    <a:pt x="1415" y="3739"/>
                    <a:pt x="1331" y="1204"/>
                  </a:cubicBezTo>
                  <a:cubicBezTo>
                    <a:pt x="1310" y="1035"/>
                    <a:pt x="1310" y="845"/>
                    <a:pt x="1289" y="655"/>
                  </a:cubicBezTo>
                  <a:cubicBezTo>
                    <a:pt x="1289" y="613"/>
                    <a:pt x="1289" y="570"/>
                    <a:pt x="1289" y="507"/>
                  </a:cubicBezTo>
                  <a:cubicBezTo>
                    <a:pt x="1268" y="211"/>
                    <a:pt x="1014" y="0"/>
                    <a:pt x="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8"/>
            <p:cNvSpPr/>
            <p:nvPr/>
          </p:nvSpPr>
          <p:spPr>
            <a:xfrm>
              <a:off x="3224600" y="2425500"/>
              <a:ext cx="1227325" cy="506675"/>
            </a:xfrm>
            <a:custGeom>
              <a:avLst/>
              <a:gdLst/>
              <a:ahLst/>
              <a:cxnLst/>
              <a:rect l="l" t="t" r="r" b="b"/>
              <a:pathLst>
                <a:path w="49093" h="20267" extrusionOk="0">
                  <a:moveTo>
                    <a:pt x="45892" y="1"/>
                  </a:moveTo>
                  <a:cubicBezTo>
                    <a:pt x="43495" y="1"/>
                    <a:pt x="41973" y="360"/>
                    <a:pt x="41973" y="360"/>
                  </a:cubicBezTo>
                  <a:cubicBezTo>
                    <a:pt x="41678" y="7246"/>
                    <a:pt x="35784" y="12464"/>
                    <a:pt x="25666" y="12886"/>
                  </a:cubicBezTo>
                  <a:cubicBezTo>
                    <a:pt x="25451" y="12894"/>
                    <a:pt x="25239" y="12898"/>
                    <a:pt x="25030" y="12898"/>
                  </a:cubicBezTo>
                  <a:cubicBezTo>
                    <a:pt x="15064" y="12898"/>
                    <a:pt x="11639" y="3718"/>
                    <a:pt x="11639" y="3718"/>
                  </a:cubicBezTo>
                  <a:cubicBezTo>
                    <a:pt x="11639" y="3718"/>
                    <a:pt x="8219" y="2094"/>
                    <a:pt x="3311" y="2094"/>
                  </a:cubicBezTo>
                  <a:cubicBezTo>
                    <a:pt x="2268" y="2094"/>
                    <a:pt x="1158" y="2168"/>
                    <a:pt x="0" y="2345"/>
                  </a:cubicBezTo>
                  <a:cubicBezTo>
                    <a:pt x="0" y="2345"/>
                    <a:pt x="9654" y="20267"/>
                    <a:pt x="26299" y="20267"/>
                  </a:cubicBezTo>
                  <a:cubicBezTo>
                    <a:pt x="27562" y="20267"/>
                    <a:pt x="28865" y="20164"/>
                    <a:pt x="30207" y="19942"/>
                  </a:cubicBezTo>
                  <a:cubicBezTo>
                    <a:pt x="43558" y="17745"/>
                    <a:pt x="48205" y="9042"/>
                    <a:pt x="49092" y="212"/>
                  </a:cubicBezTo>
                  <a:cubicBezTo>
                    <a:pt x="47916" y="57"/>
                    <a:pt x="46836" y="1"/>
                    <a:pt x="45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8"/>
            <p:cNvSpPr/>
            <p:nvPr/>
          </p:nvSpPr>
          <p:spPr>
            <a:xfrm>
              <a:off x="3210850" y="2412200"/>
              <a:ext cx="1254800" cy="533150"/>
            </a:xfrm>
            <a:custGeom>
              <a:avLst/>
              <a:gdLst/>
              <a:ahLst/>
              <a:cxnLst/>
              <a:rect l="l" t="t" r="r" b="b"/>
              <a:pathLst>
                <a:path w="50192" h="21326" extrusionOk="0">
                  <a:moveTo>
                    <a:pt x="46466" y="1068"/>
                  </a:moveTo>
                  <a:cubicBezTo>
                    <a:pt x="47244" y="1068"/>
                    <a:pt x="48114" y="1106"/>
                    <a:pt x="49051" y="1209"/>
                  </a:cubicBezTo>
                  <a:cubicBezTo>
                    <a:pt x="49051" y="1251"/>
                    <a:pt x="49051" y="1293"/>
                    <a:pt x="49030" y="1335"/>
                  </a:cubicBezTo>
                  <a:cubicBezTo>
                    <a:pt x="49008" y="1568"/>
                    <a:pt x="48966" y="1800"/>
                    <a:pt x="48945" y="2011"/>
                  </a:cubicBezTo>
                  <a:cubicBezTo>
                    <a:pt x="48903" y="2244"/>
                    <a:pt x="48882" y="2455"/>
                    <a:pt x="48839" y="2687"/>
                  </a:cubicBezTo>
                  <a:cubicBezTo>
                    <a:pt x="48818" y="2793"/>
                    <a:pt x="48797" y="2920"/>
                    <a:pt x="48776" y="3025"/>
                  </a:cubicBezTo>
                  <a:cubicBezTo>
                    <a:pt x="48755" y="3194"/>
                    <a:pt x="48713" y="3342"/>
                    <a:pt x="48692" y="3511"/>
                  </a:cubicBezTo>
                  <a:cubicBezTo>
                    <a:pt x="48670" y="3574"/>
                    <a:pt x="48649" y="3638"/>
                    <a:pt x="48649" y="3701"/>
                  </a:cubicBezTo>
                  <a:cubicBezTo>
                    <a:pt x="48628" y="3828"/>
                    <a:pt x="48586" y="3934"/>
                    <a:pt x="48565" y="4039"/>
                  </a:cubicBezTo>
                  <a:cubicBezTo>
                    <a:pt x="48544" y="4166"/>
                    <a:pt x="48523" y="4272"/>
                    <a:pt x="48480" y="4398"/>
                  </a:cubicBezTo>
                  <a:cubicBezTo>
                    <a:pt x="48438" y="4631"/>
                    <a:pt x="48375" y="4842"/>
                    <a:pt x="48311" y="5074"/>
                  </a:cubicBezTo>
                  <a:cubicBezTo>
                    <a:pt x="48290" y="5201"/>
                    <a:pt x="48248" y="5307"/>
                    <a:pt x="48206" y="5433"/>
                  </a:cubicBezTo>
                  <a:cubicBezTo>
                    <a:pt x="48185" y="5560"/>
                    <a:pt x="48142" y="5708"/>
                    <a:pt x="48100" y="5856"/>
                  </a:cubicBezTo>
                  <a:cubicBezTo>
                    <a:pt x="48037" y="6046"/>
                    <a:pt x="47973" y="6257"/>
                    <a:pt x="47889" y="6468"/>
                  </a:cubicBezTo>
                  <a:cubicBezTo>
                    <a:pt x="47868" y="6574"/>
                    <a:pt x="47826" y="6680"/>
                    <a:pt x="47783" y="6806"/>
                  </a:cubicBezTo>
                  <a:cubicBezTo>
                    <a:pt x="47614" y="7271"/>
                    <a:pt x="47445" y="7715"/>
                    <a:pt x="47234" y="8179"/>
                  </a:cubicBezTo>
                  <a:cubicBezTo>
                    <a:pt x="47192" y="8285"/>
                    <a:pt x="47128" y="8391"/>
                    <a:pt x="47086" y="8517"/>
                  </a:cubicBezTo>
                  <a:cubicBezTo>
                    <a:pt x="46981" y="8729"/>
                    <a:pt x="46875" y="8961"/>
                    <a:pt x="46769" y="9193"/>
                  </a:cubicBezTo>
                  <a:cubicBezTo>
                    <a:pt x="46664" y="9362"/>
                    <a:pt x="46579" y="9553"/>
                    <a:pt x="46474" y="9722"/>
                  </a:cubicBezTo>
                  <a:cubicBezTo>
                    <a:pt x="46347" y="9996"/>
                    <a:pt x="46199" y="10250"/>
                    <a:pt x="46030" y="10503"/>
                  </a:cubicBezTo>
                  <a:cubicBezTo>
                    <a:pt x="45903" y="10714"/>
                    <a:pt x="45776" y="10926"/>
                    <a:pt x="45650" y="11116"/>
                  </a:cubicBezTo>
                  <a:cubicBezTo>
                    <a:pt x="45523" y="11327"/>
                    <a:pt x="45375" y="11538"/>
                    <a:pt x="45227" y="11728"/>
                  </a:cubicBezTo>
                  <a:cubicBezTo>
                    <a:pt x="45164" y="11813"/>
                    <a:pt x="45122" y="11876"/>
                    <a:pt x="45058" y="11961"/>
                  </a:cubicBezTo>
                  <a:cubicBezTo>
                    <a:pt x="45037" y="11982"/>
                    <a:pt x="45037" y="12003"/>
                    <a:pt x="45016" y="12024"/>
                  </a:cubicBezTo>
                  <a:cubicBezTo>
                    <a:pt x="44699" y="12447"/>
                    <a:pt x="44382" y="12848"/>
                    <a:pt x="44023" y="13249"/>
                  </a:cubicBezTo>
                  <a:cubicBezTo>
                    <a:pt x="43939" y="13334"/>
                    <a:pt x="43854" y="13439"/>
                    <a:pt x="43749" y="13545"/>
                  </a:cubicBezTo>
                  <a:cubicBezTo>
                    <a:pt x="43664" y="13629"/>
                    <a:pt x="43580" y="13735"/>
                    <a:pt x="43474" y="13820"/>
                  </a:cubicBezTo>
                  <a:cubicBezTo>
                    <a:pt x="43411" y="13883"/>
                    <a:pt x="43347" y="13967"/>
                    <a:pt x="43263" y="14031"/>
                  </a:cubicBezTo>
                  <a:cubicBezTo>
                    <a:pt x="43242" y="14052"/>
                    <a:pt x="43242" y="14073"/>
                    <a:pt x="43220" y="14094"/>
                  </a:cubicBezTo>
                  <a:cubicBezTo>
                    <a:pt x="43115" y="14200"/>
                    <a:pt x="43009" y="14305"/>
                    <a:pt x="42883" y="14411"/>
                  </a:cubicBezTo>
                  <a:cubicBezTo>
                    <a:pt x="42798" y="14496"/>
                    <a:pt x="42714" y="14580"/>
                    <a:pt x="42608" y="14665"/>
                  </a:cubicBezTo>
                  <a:cubicBezTo>
                    <a:pt x="42523" y="14749"/>
                    <a:pt x="42418" y="14834"/>
                    <a:pt x="42333" y="14897"/>
                  </a:cubicBezTo>
                  <a:cubicBezTo>
                    <a:pt x="42207" y="15003"/>
                    <a:pt x="42101" y="15108"/>
                    <a:pt x="41974" y="15214"/>
                  </a:cubicBezTo>
                  <a:cubicBezTo>
                    <a:pt x="41847" y="15319"/>
                    <a:pt x="41721" y="15404"/>
                    <a:pt x="41594" y="15509"/>
                  </a:cubicBezTo>
                  <a:cubicBezTo>
                    <a:pt x="41509" y="15573"/>
                    <a:pt x="41404" y="15657"/>
                    <a:pt x="41319" y="15721"/>
                  </a:cubicBezTo>
                  <a:cubicBezTo>
                    <a:pt x="41256" y="15763"/>
                    <a:pt x="41193" y="15826"/>
                    <a:pt x="41129" y="15869"/>
                  </a:cubicBezTo>
                  <a:cubicBezTo>
                    <a:pt x="41024" y="15932"/>
                    <a:pt x="40939" y="15995"/>
                    <a:pt x="40855" y="16059"/>
                  </a:cubicBezTo>
                  <a:cubicBezTo>
                    <a:pt x="40686" y="16164"/>
                    <a:pt x="40538" y="16270"/>
                    <a:pt x="40369" y="16376"/>
                  </a:cubicBezTo>
                  <a:cubicBezTo>
                    <a:pt x="40263" y="16460"/>
                    <a:pt x="40158" y="16523"/>
                    <a:pt x="40073" y="16587"/>
                  </a:cubicBezTo>
                  <a:cubicBezTo>
                    <a:pt x="39925" y="16671"/>
                    <a:pt x="39756" y="16777"/>
                    <a:pt x="39608" y="16861"/>
                  </a:cubicBezTo>
                  <a:cubicBezTo>
                    <a:pt x="39524" y="16904"/>
                    <a:pt x="39439" y="16946"/>
                    <a:pt x="39376" y="17009"/>
                  </a:cubicBezTo>
                  <a:cubicBezTo>
                    <a:pt x="39291" y="17052"/>
                    <a:pt x="39228" y="17094"/>
                    <a:pt x="39144" y="17136"/>
                  </a:cubicBezTo>
                  <a:cubicBezTo>
                    <a:pt x="38996" y="17221"/>
                    <a:pt x="38827" y="17305"/>
                    <a:pt x="38658" y="17390"/>
                  </a:cubicBezTo>
                  <a:cubicBezTo>
                    <a:pt x="38510" y="17474"/>
                    <a:pt x="38341" y="17559"/>
                    <a:pt x="38172" y="17643"/>
                  </a:cubicBezTo>
                  <a:cubicBezTo>
                    <a:pt x="38066" y="17685"/>
                    <a:pt x="37961" y="17749"/>
                    <a:pt x="37876" y="17791"/>
                  </a:cubicBezTo>
                  <a:cubicBezTo>
                    <a:pt x="37749" y="17833"/>
                    <a:pt x="37644" y="17896"/>
                    <a:pt x="37517" y="17939"/>
                  </a:cubicBezTo>
                  <a:cubicBezTo>
                    <a:pt x="37433" y="17981"/>
                    <a:pt x="37327" y="18023"/>
                    <a:pt x="37242" y="18065"/>
                  </a:cubicBezTo>
                  <a:cubicBezTo>
                    <a:pt x="37158" y="18108"/>
                    <a:pt x="37073" y="18150"/>
                    <a:pt x="36989" y="18171"/>
                  </a:cubicBezTo>
                  <a:cubicBezTo>
                    <a:pt x="36841" y="18256"/>
                    <a:pt x="36693" y="18298"/>
                    <a:pt x="36524" y="18361"/>
                  </a:cubicBezTo>
                  <a:cubicBezTo>
                    <a:pt x="36250" y="18488"/>
                    <a:pt x="35954" y="18594"/>
                    <a:pt x="35637" y="18699"/>
                  </a:cubicBezTo>
                  <a:cubicBezTo>
                    <a:pt x="35426" y="18784"/>
                    <a:pt x="35215" y="18847"/>
                    <a:pt x="35003" y="18910"/>
                  </a:cubicBezTo>
                  <a:cubicBezTo>
                    <a:pt x="34855" y="18974"/>
                    <a:pt x="34708" y="19016"/>
                    <a:pt x="34539" y="19058"/>
                  </a:cubicBezTo>
                  <a:lnTo>
                    <a:pt x="34517" y="19079"/>
                  </a:lnTo>
                  <a:cubicBezTo>
                    <a:pt x="34391" y="19101"/>
                    <a:pt x="34243" y="19143"/>
                    <a:pt x="34116" y="19185"/>
                  </a:cubicBezTo>
                  <a:cubicBezTo>
                    <a:pt x="33926" y="19248"/>
                    <a:pt x="33757" y="19291"/>
                    <a:pt x="33567" y="19333"/>
                  </a:cubicBezTo>
                  <a:cubicBezTo>
                    <a:pt x="32659" y="19586"/>
                    <a:pt x="31687" y="19798"/>
                    <a:pt x="30673" y="19967"/>
                  </a:cubicBezTo>
                  <a:cubicBezTo>
                    <a:pt x="30483" y="19988"/>
                    <a:pt x="30293" y="20009"/>
                    <a:pt x="30103" y="20030"/>
                  </a:cubicBezTo>
                  <a:cubicBezTo>
                    <a:pt x="30018" y="20051"/>
                    <a:pt x="29912" y="20072"/>
                    <a:pt x="29807" y="20072"/>
                  </a:cubicBezTo>
                  <a:cubicBezTo>
                    <a:pt x="29574" y="20115"/>
                    <a:pt x="29363" y="20136"/>
                    <a:pt x="29152" y="20157"/>
                  </a:cubicBezTo>
                  <a:lnTo>
                    <a:pt x="29067" y="20157"/>
                  </a:lnTo>
                  <a:cubicBezTo>
                    <a:pt x="28898" y="20178"/>
                    <a:pt x="28708" y="20199"/>
                    <a:pt x="28539" y="20199"/>
                  </a:cubicBezTo>
                  <a:cubicBezTo>
                    <a:pt x="28244" y="20241"/>
                    <a:pt x="27948" y="20241"/>
                    <a:pt x="27652" y="20262"/>
                  </a:cubicBezTo>
                  <a:lnTo>
                    <a:pt x="26089" y="20262"/>
                  </a:lnTo>
                  <a:cubicBezTo>
                    <a:pt x="25730" y="20241"/>
                    <a:pt x="25392" y="20220"/>
                    <a:pt x="25033" y="20178"/>
                  </a:cubicBezTo>
                  <a:cubicBezTo>
                    <a:pt x="24864" y="20178"/>
                    <a:pt x="24695" y="20157"/>
                    <a:pt x="24526" y="20136"/>
                  </a:cubicBezTo>
                  <a:lnTo>
                    <a:pt x="24505" y="20136"/>
                  </a:lnTo>
                  <a:cubicBezTo>
                    <a:pt x="24336" y="20115"/>
                    <a:pt x="24167" y="20093"/>
                    <a:pt x="24019" y="20072"/>
                  </a:cubicBezTo>
                  <a:cubicBezTo>
                    <a:pt x="23850" y="20051"/>
                    <a:pt x="23681" y="20030"/>
                    <a:pt x="23512" y="20009"/>
                  </a:cubicBezTo>
                  <a:cubicBezTo>
                    <a:pt x="23195" y="19967"/>
                    <a:pt x="22878" y="19903"/>
                    <a:pt x="22582" y="19840"/>
                  </a:cubicBezTo>
                  <a:cubicBezTo>
                    <a:pt x="22392" y="19798"/>
                    <a:pt x="22181" y="19755"/>
                    <a:pt x="21991" y="19713"/>
                  </a:cubicBezTo>
                  <a:cubicBezTo>
                    <a:pt x="21780" y="19671"/>
                    <a:pt x="21568" y="19629"/>
                    <a:pt x="21378" y="19565"/>
                  </a:cubicBezTo>
                  <a:cubicBezTo>
                    <a:pt x="21167" y="19523"/>
                    <a:pt x="20956" y="19460"/>
                    <a:pt x="20745" y="19396"/>
                  </a:cubicBezTo>
                  <a:cubicBezTo>
                    <a:pt x="20576" y="19354"/>
                    <a:pt x="20428" y="19312"/>
                    <a:pt x="20259" y="19270"/>
                  </a:cubicBezTo>
                  <a:cubicBezTo>
                    <a:pt x="20174" y="19227"/>
                    <a:pt x="20111" y="19206"/>
                    <a:pt x="20026" y="19185"/>
                  </a:cubicBezTo>
                  <a:cubicBezTo>
                    <a:pt x="19963" y="19164"/>
                    <a:pt x="19900" y="19143"/>
                    <a:pt x="19857" y="19122"/>
                  </a:cubicBezTo>
                  <a:cubicBezTo>
                    <a:pt x="19710" y="19079"/>
                    <a:pt x="19583" y="19037"/>
                    <a:pt x="19435" y="18995"/>
                  </a:cubicBezTo>
                  <a:cubicBezTo>
                    <a:pt x="19287" y="18932"/>
                    <a:pt x="19118" y="18889"/>
                    <a:pt x="18970" y="18826"/>
                  </a:cubicBezTo>
                  <a:cubicBezTo>
                    <a:pt x="18970" y="18826"/>
                    <a:pt x="18949" y="18826"/>
                    <a:pt x="18949" y="18805"/>
                  </a:cubicBezTo>
                  <a:cubicBezTo>
                    <a:pt x="18843" y="18784"/>
                    <a:pt x="18738" y="18741"/>
                    <a:pt x="18632" y="18699"/>
                  </a:cubicBezTo>
                  <a:cubicBezTo>
                    <a:pt x="18400" y="18615"/>
                    <a:pt x="18167" y="18509"/>
                    <a:pt x="17935" y="18425"/>
                  </a:cubicBezTo>
                  <a:cubicBezTo>
                    <a:pt x="17914" y="18403"/>
                    <a:pt x="17893" y="18403"/>
                    <a:pt x="17872" y="18382"/>
                  </a:cubicBezTo>
                  <a:cubicBezTo>
                    <a:pt x="17766" y="18340"/>
                    <a:pt x="17661" y="18298"/>
                    <a:pt x="17576" y="18256"/>
                  </a:cubicBezTo>
                  <a:cubicBezTo>
                    <a:pt x="17470" y="18213"/>
                    <a:pt x="17365" y="18171"/>
                    <a:pt x="17280" y="18129"/>
                  </a:cubicBezTo>
                  <a:cubicBezTo>
                    <a:pt x="17238" y="18108"/>
                    <a:pt x="17196" y="18087"/>
                    <a:pt x="17154" y="18065"/>
                  </a:cubicBezTo>
                  <a:cubicBezTo>
                    <a:pt x="16963" y="17981"/>
                    <a:pt x="16794" y="17896"/>
                    <a:pt x="16604" y="17812"/>
                  </a:cubicBezTo>
                  <a:cubicBezTo>
                    <a:pt x="16562" y="17791"/>
                    <a:pt x="16520" y="17770"/>
                    <a:pt x="16478" y="17749"/>
                  </a:cubicBezTo>
                  <a:cubicBezTo>
                    <a:pt x="16309" y="17664"/>
                    <a:pt x="16140" y="17580"/>
                    <a:pt x="15971" y="17495"/>
                  </a:cubicBezTo>
                  <a:cubicBezTo>
                    <a:pt x="15928" y="17474"/>
                    <a:pt x="15886" y="17453"/>
                    <a:pt x="15844" y="17432"/>
                  </a:cubicBezTo>
                  <a:cubicBezTo>
                    <a:pt x="15696" y="17347"/>
                    <a:pt x="15548" y="17263"/>
                    <a:pt x="15400" y="17199"/>
                  </a:cubicBezTo>
                  <a:cubicBezTo>
                    <a:pt x="15337" y="17157"/>
                    <a:pt x="15252" y="17115"/>
                    <a:pt x="15189" y="17073"/>
                  </a:cubicBezTo>
                  <a:cubicBezTo>
                    <a:pt x="15083" y="17009"/>
                    <a:pt x="14978" y="16946"/>
                    <a:pt x="14872" y="16883"/>
                  </a:cubicBezTo>
                  <a:cubicBezTo>
                    <a:pt x="14724" y="16798"/>
                    <a:pt x="14555" y="16714"/>
                    <a:pt x="14407" y="16608"/>
                  </a:cubicBezTo>
                  <a:cubicBezTo>
                    <a:pt x="14302" y="16545"/>
                    <a:pt x="14217" y="16502"/>
                    <a:pt x="14112" y="16439"/>
                  </a:cubicBezTo>
                  <a:cubicBezTo>
                    <a:pt x="14069" y="16418"/>
                    <a:pt x="14048" y="16397"/>
                    <a:pt x="14006" y="16376"/>
                  </a:cubicBezTo>
                  <a:cubicBezTo>
                    <a:pt x="13858" y="16270"/>
                    <a:pt x="13689" y="16164"/>
                    <a:pt x="13541" y="16059"/>
                  </a:cubicBezTo>
                  <a:lnTo>
                    <a:pt x="13520" y="16059"/>
                  </a:lnTo>
                  <a:cubicBezTo>
                    <a:pt x="13499" y="16038"/>
                    <a:pt x="13499" y="16038"/>
                    <a:pt x="13499" y="16038"/>
                  </a:cubicBezTo>
                  <a:cubicBezTo>
                    <a:pt x="13457" y="16016"/>
                    <a:pt x="13436" y="15995"/>
                    <a:pt x="13393" y="15974"/>
                  </a:cubicBezTo>
                  <a:cubicBezTo>
                    <a:pt x="13309" y="15911"/>
                    <a:pt x="13224" y="15847"/>
                    <a:pt x="13140" y="15805"/>
                  </a:cubicBezTo>
                  <a:cubicBezTo>
                    <a:pt x="12971" y="15700"/>
                    <a:pt x="12802" y="15573"/>
                    <a:pt x="12654" y="15467"/>
                  </a:cubicBezTo>
                  <a:cubicBezTo>
                    <a:pt x="12485" y="15362"/>
                    <a:pt x="12337" y="15256"/>
                    <a:pt x="12189" y="15129"/>
                  </a:cubicBezTo>
                  <a:cubicBezTo>
                    <a:pt x="11873" y="14897"/>
                    <a:pt x="11556" y="14686"/>
                    <a:pt x="11260" y="14453"/>
                  </a:cubicBezTo>
                  <a:cubicBezTo>
                    <a:pt x="11175" y="14369"/>
                    <a:pt x="11091" y="14305"/>
                    <a:pt x="10985" y="14242"/>
                  </a:cubicBezTo>
                  <a:cubicBezTo>
                    <a:pt x="10647" y="13946"/>
                    <a:pt x="10288" y="13672"/>
                    <a:pt x="9950" y="13376"/>
                  </a:cubicBezTo>
                  <a:cubicBezTo>
                    <a:pt x="9866" y="13313"/>
                    <a:pt x="9781" y="13228"/>
                    <a:pt x="9718" y="13165"/>
                  </a:cubicBezTo>
                  <a:cubicBezTo>
                    <a:pt x="9169" y="12679"/>
                    <a:pt x="8662" y="12214"/>
                    <a:pt x="8155" y="11728"/>
                  </a:cubicBezTo>
                  <a:cubicBezTo>
                    <a:pt x="8049" y="11623"/>
                    <a:pt x="7943" y="11517"/>
                    <a:pt x="7838" y="11411"/>
                  </a:cubicBezTo>
                  <a:cubicBezTo>
                    <a:pt x="7690" y="11242"/>
                    <a:pt x="7521" y="11116"/>
                    <a:pt x="7394" y="10968"/>
                  </a:cubicBezTo>
                  <a:cubicBezTo>
                    <a:pt x="7162" y="10735"/>
                    <a:pt x="6972" y="10524"/>
                    <a:pt x="6761" y="10292"/>
                  </a:cubicBezTo>
                  <a:cubicBezTo>
                    <a:pt x="6613" y="10144"/>
                    <a:pt x="6486" y="9996"/>
                    <a:pt x="6359" y="9869"/>
                  </a:cubicBezTo>
                  <a:cubicBezTo>
                    <a:pt x="6211" y="9722"/>
                    <a:pt x="6085" y="9574"/>
                    <a:pt x="5958" y="9426"/>
                  </a:cubicBezTo>
                  <a:cubicBezTo>
                    <a:pt x="5641" y="9046"/>
                    <a:pt x="5324" y="8686"/>
                    <a:pt x="5007" y="8327"/>
                  </a:cubicBezTo>
                  <a:cubicBezTo>
                    <a:pt x="4923" y="8201"/>
                    <a:pt x="4817" y="8074"/>
                    <a:pt x="4712" y="7947"/>
                  </a:cubicBezTo>
                  <a:cubicBezTo>
                    <a:pt x="4606" y="7820"/>
                    <a:pt x="4500" y="7672"/>
                    <a:pt x="4395" y="7546"/>
                  </a:cubicBezTo>
                  <a:cubicBezTo>
                    <a:pt x="4289" y="7419"/>
                    <a:pt x="4183" y="7271"/>
                    <a:pt x="4078" y="7144"/>
                  </a:cubicBezTo>
                  <a:cubicBezTo>
                    <a:pt x="4036" y="7081"/>
                    <a:pt x="3972" y="7018"/>
                    <a:pt x="3930" y="6954"/>
                  </a:cubicBezTo>
                  <a:cubicBezTo>
                    <a:pt x="3824" y="6828"/>
                    <a:pt x="3740" y="6701"/>
                    <a:pt x="3634" y="6574"/>
                  </a:cubicBezTo>
                  <a:cubicBezTo>
                    <a:pt x="3592" y="6511"/>
                    <a:pt x="3550" y="6447"/>
                    <a:pt x="3507" y="6384"/>
                  </a:cubicBezTo>
                  <a:cubicBezTo>
                    <a:pt x="3423" y="6278"/>
                    <a:pt x="3338" y="6173"/>
                    <a:pt x="3254" y="6046"/>
                  </a:cubicBezTo>
                  <a:cubicBezTo>
                    <a:pt x="2937" y="5623"/>
                    <a:pt x="2663" y="5222"/>
                    <a:pt x="2409" y="4863"/>
                  </a:cubicBezTo>
                  <a:cubicBezTo>
                    <a:pt x="2388" y="4800"/>
                    <a:pt x="2346" y="4757"/>
                    <a:pt x="2325" y="4715"/>
                  </a:cubicBezTo>
                  <a:cubicBezTo>
                    <a:pt x="2240" y="4610"/>
                    <a:pt x="2177" y="4504"/>
                    <a:pt x="2113" y="4419"/>
                  </a:cubicBezTo>
                  <a:cubicBezTo>
                    <a:pt x="2029" y="4272"/>
                    <a:pt x="1944" y="4145"/>
                    <a:pt x="1860" y="4018"/>
                  </a:cubicBezTo>
                  <a:cubicBezTo>
                    <a:pt x="1796" y="3934"/>
                    <a:pt x="1754" y="3849"/>
                    <a:pt x="1712" y="3786"/>
                  </a:cubicBezTo>
                  <a:cubicBezTo>
                    <a:pt x="1691" y="3765"/>
                    <a:pt x="1691" y="3743"/>
                    <a:pt x="1691" y="3743"/>
                  </a:cubicBezTo>
                  <a:cubicBezTo>
                    <a:pt x="1649" y="3680"/>
                    <a:pt x="1627" y="3638"/>
                    <a:pt x="1585" y="3596"/>
                  </a:cubicBezTo>
                  <a:cubicBezTo>
                    <a:pt x="1522" y="3490"/>
                    <a:pt x="1458" y="3384"/>
                    <a:pt x="1416" y="3300"/>
                  </a:cubicBezTo>
                  <a:cubicBezTo>
                    <a:pt x="2244" y="3207"/>
                    <a:pt x="3044" y="3168"/>
                    <a:pt x="3808" y="3168"/>
                  </a:cubicBezTo>
                  <a:cubicBezTo>
                    <a:pt x="7938" y="3168"/>
                    <a:pt x="11022" y="4331"/>
                    <a:pt x="11788" y="4652"/>
                  </a:cubicBezTo>
                  <a:cubicBezTo>
                    <a:pt x="12407" y="6076"/>
                    <a:pt x="16236" y="13959"/>
                    <a:pt x="25581" y="13959"/>
                  </a:cubicBezTo>
                  <a:cubicBezTo>
                    <a:pt x="25796" y="13959"/>
                    <a:pt x="26015" y="13955"/>
                    <a:pt x="26237" y="13946"/>
                  </a:cubicBezTo>
                  <a:cubicBezTo>
                    <a:pt x="35954" y="13545"/>
                    <a:pt x="42481" y="8623"/>
                    <a:pt x="43030" y="1335"/>
                  </a:cubicBezTo>
                  <a:cubicBezTo>
                    <a:pt x="43616" y="1235"/>
                    <a:pt x="44840" y="1068"/>
                    <a:pt x="46466" y="1068"/>
                  </a:cubicBezTo>
                  <a:close/>
                  <a:moveTo>
                    <a:pt x="46463" y="0"/>
                  </a:moveTo>
                  <a:cubicBezTo>
                    <a:pt x="44582" y="0"/>
                    <a:pt x="43221" y="220"/>
                    <a:pt x="42671" y="321"/>
                  </a:cubicBezTo>
                  <a:cubicBezTo>
                    <a:pt x="42523" y="342"/>
                    <a:pt x="42418" y="364"/>
                    <a:pt x="42397" y="385"/>
                  </a:cubicBezTo>
                  <a:cubicBezTo>
                    <a:pt x="42164" y="448"/>
                    <a:pt x="41995" y="638"/>
                    <a:pt x="41995" y="871"/>
                  </a:cubicBezTo>
                  <a:cubicBezTo>
                    <a:pt x="41995" y="955"/>
                    <a:pt x="41995" y="1040"/>
                    <a:pt x="41974" y="1145"/>
                  </a:cubicBezTo>
                  <a:cubicBezTo>
                    <a:pt x="41531" y="7905"/>
                    <a:pt x="35384" y="12510"/>
                    <a:pt x="26195" y="12869"/>
                  </a:cubicBezTo>
                  <a:cubicBezTo>
                    <a:pt x="25980" y="12877"/>
                    <a:pt x="25768" y="12882"/>
                    <a:pt x="25560" y="12882"/>
                  </a:cubicBezTo>
                  <a:cubicBezTo>
                    <a:pt x="16900" y="12882"/>
                    <a:pt x="13421" y="5757"/>
                    <a:pt x="12802" y="4293"/>
                  </a:cubicBezTo>
                  <a:cubicBezTo>
                    <a:pt x="12739" y="4166"/>
                    <a:pt x="12718" y="4081"/>
                    <a:pt x="12696" y="4060"/>
                  </a:cubicBezTo>
                  <a:cubicBezTo>
                    <a:pt x="12654" y="3912"/>
                    <a:pt x="12549" y="3807"/>
                    <a:pt x="12422" y="3765"/>
                  </a:cubicBezTo>
                  <a:cubicBezTo>
                    <a:pt x="12380" y="3743"/>
                    <a:pt x="12253" y="3680"/>
                    <a:pt x="11999" y="3574"/>
                  </a:cubicBezTo>
                  <a:cubicBezTo>
                    <a:pt x="10916" y="3141"/>
                    <a:pt x="7889" y="2091"/>
                    <a:pt x="3881" y="2091"/>
                  </a:cubicBezTo>
                  <a:cubicBezTo>
                    <a:pt x="2807" y="2091"/>
                    <a:pt x="1662" y="2166"/>
                    <a:pt x="466" y="2349"/>
                  </a:cubicBezTo>
                  <a:cubicBezTo>
                    <a:pt x="297" y="2370"/>
                    <a:pt x="149" y="2476"/>
                    <a:pt x="64" y="2645"/>
                  </a:cubicBezTo>
                  <a:cubicBezTo>
                    <a:pt x="22" y="2751"/>
                    <a:pt x="1" y="2856"/>
                    <a:pt x="22" y="2962"/>
                  </a:cubicBezTo>
                  <a:cubicBezTo>
                    <a:pt x="22" y="3025"/>
                    <a:pt x="43" y="3089"/>
                    <a:pt x="64" y="3131"/>
                  </a:cubicBezTo>
                  <a:cubicBezTo>
                    <a:pt x="85" y="3152"/>
                    <a:pt x="149" y="3279"/>
                    <a:pt x="254" y="3469"/>
                  </a:cubicBezTo>
                  <a:cubicBezTo>
                    <a:pt x="297" y="3553"/>
                    <a:pt x="360" y="3638"/>
                    <a:pt x="423" y="3743"/>
                  </a:cubicBezTo>
                  <a:cubicBezTo>
                    <a:pt x="444" y="3786"/>
                    <a:pt x="487" y="3849"/>
                    <a:pt x="529" y="3912"/>
                  </a:cubicBezTo>
                  <a:cubicBezTo>
                    <a:pt x="571" y="3976"/>
                    <a:pt x="592" y="4018"/>
                    <a:pt x="613" y="4081"/>
                  </a:cubicBezTo>
                  <a:cubicBezTo>
                    <a:pt x="740" y="4250"/>
                    <a:pt x="867" y="4462"/>
                    <a:pt x="1015" y="4694"/>
                  </a:cubicBezTo>
                  <a:cubicBezTo>
                    <a:pt x="1057" y="4779"/>
                    <a:pt x="1120" y="4863"/>
                    <a:pt x="1184" y="4969"/>
                  </a:cubicBezTo>
                  <a:cubicBezTo>
                    <a:pt x="1268" y="5074"/>
                    <a:pt x="1332" y="5180"/>
                    <a:pt x="1416" y="5307"/>
                  </a:cubicBezTo>
                  <a:cubicBezTo>
                    <a:pt x="1480" y="5391"/>
                    <a:pt x="1543" y="5497"/>
                    <a:pt x="1606" y="5581"/>
                  </a:cubicBezTo>
                  <a:cubicBezTo>
                    <a:pt x="1670" y="5666"/>
                    <a:pt x="1712" y="5771"/>
                    <a:pt x="1775" y="5856"/>
                  </a:cubicBezTo>
                  <a:cubicBezTo>
                    <a:pt x="1839" y="5919"/>
                    <a:pt x="1881" y="6004"/>
                    <a:pt x="1944" y="6067"/>
                  </a:cubicBezTo>
                  <a:cubicBezTo>
                    <a:pt x="1987" y="6152"/>
                    <a:pt x="2050" y="6215"/>
                    <a:pt x="2092" y="6299"/>
                  </a:cubicBezTo>
                  <a:cubicBezTo>
                    <a:pt x="2134" y="6342"/>
                    <a:pt x="2156" y="6384"/>
                    <a:pt x="2198" y="6426"/>
                  </a:cubicBezTo>
                  <a:cubicBezTo>
                    <a:pt x="2282" y="6574"/>
                    <a:pt x="2388" y="6701"/>
                    <a:pt x="2472" y="6828"/>
                  </a:cubicBezTo>
                  <a:cubicBezTo>
                    <a:pt x="2578" y="6975"/>
                    <a:pt x="2684" y="7123"/>
                    <a:pt x="2789" y="7250"/>
                  </a:cubicBezTo>
                  <a:cubicBezTo>
                    <a:pt x="2810" y="7292"/>
                    <a:pt x="2831" y="7313"/>
                    <a:pt x="2853" y="7356"/>
                  </a:cubicBezTo>
                  <a:cubicBezTo>
                    <a:pt x="3000" y="7546"/>
                    <a:pt x="3148" y="7736"/>
                    <a:pt x="3317" y="7947"/>
                  </a:cubicBezTo>
                  <a:cubicBezTo>
                    <a:pt x="3317" y="7968"/>
                    <a:pt x="3338" y="7968"/>
                    <a:pt x="3360" y="7989"/>
                  </a:cubicBezTo>
                  <a:cubicBezTo>
                    <a:pt x="3486" y="8158"/>
                    <a:pt x="3613" y="8327"/>
                    <a:pt x="3740" y="8496"/>
                  </a:cubicBezTo>
                  <a:cubicBezTo>
                    <a:pt x="3888" y="8665"/>
                    <a:pt x="4036" y="8834"/>
                    <a:pt x="4162" y="9003"/>
                  </a:cubicBezTo>
                  <a:cubicBezTo>
                    <a:pt x="4226" y="9088"/>
                    <a:pt x="4289" y="9172"/>
                    <a:pt x="4352" y="9236"/>
                  </a:cubicBezTo>
                  <a:cubicBezTo>
                    <a:pt x="4479" y="9384"/>
                    <a:pt x="4606" y="9531"/>
                    <a:pt x="4712" y="9679"/>
                  </a:cubicBezTo>
                  <a:cubicBezTo>
                    <a:pt x="4754" y="9700"/>
                    <a:pt x="4775" y="9722"/>
                    <a:pt x="4796" y="9764"/>
                  </a:cubicBezTo>
                  <a:cubicBezTo>
                    <a:pt x="4965" y="9954"/>
                    <a:pt x="5155" y="10165"/>
                    <a:pt x="5324" y="10376"/>
                  </a:cubicBezTo>
                  <a:cubicBezTo>
                    <a:pt x="5514" y="10566"/>
                    <a:pt x="5704" y="10778"/>
                    <a:pt x="5894" y="10989"/>
                  </a:cubicBezTo>
                  <a:cubicBezTo>
                    <a:pt x="6106" y="11221"/>
                    <a:pt x="6338" y="11454"/>
                    <a:pt x="6549" y="11686"/>
                  </a:cubicBezTo>
                  <a:cubicBezTo>
                    <a:pt x="6676" y="11813"/>
                    <a:pt x="6803" y="11940"/>
                    <a:pt x="6930" y="12066"/>
                  </a:cubicBezTo>
                  <a:cubicBezTo>
                    <a:pt x="7077" y="12193"/>
                    <a:pt x="7204" y="12341"/>
                    <a:pt x="7331" y="12468"/>
                  </a:cubicBezTo>
                  <a:cubicBezTo>
                    <a:pt x="7437" y="12573"/>
                    <a:pt x="7563" y="12679"/>
                    <a:pt x="7669" y="12784"/>
                  </a:cubicBezTo>
                  <a:cubicBezTo>
                    <a:pt x="7753" y="12869"/>
                    <a:pt x="7838" y="12953"/>
                    <a:pt x="7901" y="13017"/>
                  </a:cubicBezTo>
                  <a:cubicBezTo>
                    <a:pt x="7986" y="13101"/>
                    <a:pt x="8070" y="13165"/>
                    <a:pt x="8155" y="13249"/>
                  </a:cubicBezTo>
                  <a:cubicBezTo>
                    <a:pt x="13905" y="18576"/>
                    <a:pt x="20332" y="21325"/>
                    <a:pt x="26920" y="21325"/>
                  </a:cubicBezTo>
                  <a:cubicBezTo>
                    <a:pt x="28223" y="21325"/>
                    <a:pt x="29531" y="21218"/>
                    <a:pt x="30842" y="21002"/>
                  </a:cubicBezTo>
                  <a:cubicBezTo>
                    <a:pt x="31919" y="20833"/>
                    <a:pt x="32933" y="20621"/>
                    <a:pt x="33884" y="20368"/>
                  </a:cubicBezTo>
                  <a:cubicBezTo>
                    <a:pt x="34264" y="20262"/>
                    <a:pt x="34623" y="20157"/>
                    <a:pt x="34982" y="20051"/>
                  </a:cubicBezTo>
                  <a:cubicBezTo>
                    <a:pt x="35341" y="19946"/>
                    <a:pt x="35658" y="19840"/>
                    <a:pt x="35996" y="19713"/>
                  </a:cubicBezTo>
                  <a:cubicBezTo>
                    <a:pt x="36207" y="19629"/>
                    <a:pt x="36440" y="19565"/>
                    <a:pt x="36651" y="19481"/>
                  </a:cubicBezTo>
                  <a:cubicBezTo>
                    <a:pt x="36862" y="19396"/>
                    <a:pt x="37073" y="19312"/>
                    <a:pt x="37285" y="19227"/>
                  </a:cubicBezTo>
                  <a:cubicBezTo>
                    <a:pt x="37433" y="19164"/>
                    <a:pt x="37602" y="19101"/>
                    <a:pt x="37749" y="19016"/>
                  </a:cubicBezTo>
                  <a:cubicBezTo>
                    <a:pt x="37876" y="18974"/>
                    <a:pt x="37982" y="18910"/>
                    <a:pt x="38108" y="18868"/>
                  </a:cubicBezTo>
                  <a:cubicBezTo>
                    <a:pt x="38151" y="18847"/>
                    <a:pt x="38193" y="18826"/>
                    <a:pt x="38235" y="18805"/>
                  </a:cubicBezTo>
                  <a:cubicBezTo>
                    <a:pt x="38362" y="18741"/>
                    <a:pt x="38468" y="18699"/>
                    <a:pt x="38573" y="18657"/>
                  </a:cubicBezTo>
                  <a:cubicBezTo>
                    <a:pt x="38573" y="18636"/>
                    <a:pt x="38594" y="18636"/>
                    <a:pt x="38594" y="18636"/>
                  </a:cubicBezTo>
                  <a:cubicBezTo>
                    <a:pt x="38615" y="18636"/>
                    <a:pt x="38615" y="18615"/>
                    <a:pt x="38637" y="18615"/>
                  </a:cubicBezTo>
                  <a:cubicBezTo>
                    <a:pt x="38784" y="18551"/>
                    <a:pt x="38911" y="18467"/>
                    <a:pt x="39059" y="18403"/>
                  </a:cubicBezTo>
                  <a:cubicBezTo>
                    <a:pt x="39228" y="18319"/>
                    <a:pt x="39376" y="18234"/>
                    <a:pt x="39524" y="18150"/>
                  </a:cubicBezTo>
                  <a:cubicBezTo>
                    <a:pt x="39566" y="18129"/>
                    <a:pt x="39629" y="18087"/>
                    <a:pt x="39672" y="18065"/>
                  </a:cubicBezTo>
                  <a:cubicBezTo>
                    <a:pt x="40031" y="17875"/>
                    <a:pt x="40369" y="17685"/>
                    <a:pt x="40686" y="17474"/>
                  </a:cubicBezTo>
                  <a:cubicBezTo>
                    <a:pt x="40812" y="17390"/>
                    <a:pt x="40918" y="17326"/>
                    <a:pt x="41045" y="17242"/>
                  </a:cubicBezTo>
                  <a:cubicBezTo>
                    <a:pt x="41150" y="17178"/>
                    <a:pt x="41256" y="17094"/>
                    <a:pt x="41383" y="17009"/>
                  </a:cubicBezTo>
                  <a:cubicBezTo>
                    <a:pt x="41383" y="17009"/>
                    <a:pt x="41404" y="17009"/>
                    <a:pt x="41404" y="16988"/>
                  </a:cubicBezTo>
                  <a:cubicBezTo>
                    <a:pt x="41552" y="16904"/>
                    <a:pt x="41678" y="16819"/>
                    <a:pt x="41805" y="16714"/>
                  </a:cubicBezTo>
                  <a:cubicBezTo>
                    <a:pt x="41932" y="16629"/>
                    <a:pt x="42038" y="16545"/>
                    <a:pt x="42164" y="16439"/>
                  </a:cubicBezTo>
                  <a:cubicBezTo>
                    <a:pt x="42291" y="16354"/>
                    <a:pt x="42397" y="16249"/>
                    <a:pt x="42523" y="16164"/>
                  </a:cubicBezTo>
                  <a:cubicBezTo>
                    <a:pt x="42650" y="16080"/>
                    <a:pt x="42756" y="15974"/>
                    <a:pt x="42861" y="15890"/>
                  </a:cubicBezTo>
                  <a:cubicBezTo>
                    <a:pt x="42988" y="15784"/>
                    <a:pt x="43094" y="15678"/>
                    <a:pt x="43199" y="15594"/>
                  </a:cubicBezTo>
                  <a:cubicBezTo>
                    <a:pt x="43305" y="15488"/>
                    <a:pt x="43432" y="15383"/>
                    <a:pt x="43537" y="15298"/>
                  </a:cubicBezTo>
                  <a:cubicBezTo>
                    <a:pt x="43643" y="15193"/>
                    <a:pt x="43749" y="15108"/>
                    <a:pt x="43854" y="15003"/>
                  </a:cubicBezTo>
                  <a:cubicBezTo>
                    <a:pt x="43896" y="14960"/>
                    <a:pt x="43939" y="14918"/>
                    <a:pt x="43981" y="14876"/>
                  </a:cubicBezTo>
                  <a:cubicBezTo>
                    <a:pt x="44065" y="14770"/>
                    <a:pt x="44171" y="14686"/>
                    <a:pt x="44277" y="14580"/>
                  </a:cubicBezTo>
                  <a:cubicBezTo>
                    <a:pt x="44340" y="14517"/>
                    <a:pt x="44403" y="14453"/>
                    <a:pt x="44467" y="14369"/>
                  </a:cubicBezTo>
                  <a:cubicBezTo>
                    <a:pt x="44530" y="14305"/>
                    <a:pt x="44594" y="14242"/>
                    <a:pt x="44657" y="14179"/>
                  </a:cubicBezTo>
                  <a:cubicBezTo>
                    <a:pt x="44784" y="14031"/>
                    <a:pt x="44889" y="13904"/>
                    <a:pt x="45016" y="13756"/>
                  </a:cubicBezTo>
                  <a:cubicBezTo>
                    <a:pt x="45122" y="13651"/>
                    <a:pt x="45206" y="13545"/>
                    <a:pt x="45291" y="13439"/>
                  </a:cubicBezTo>
                  <a:cubicBezTo>
                    <a:pt x="45375" y="13334"/>
                    <a:pt x="45460" y="13228"/>
                    <a:pt x="45544" y="13101"/>
                  </a:cubicBezTo>
                  <a:cubicBezTo>
                    <a:pt x="45755" y="12869"/>
                    <a:pt x="45945" y="12616"/>
                    <a:pt x="46114" y="12362"/>
                  </a:cubicBezTo>
                  <a:cubicBezTo>
                    <a:pt x="46136" y="12341"/>
                    <a:pt x="46136" y="12341"/>
                    <a:pt x="46136" y="12320"/>
                  </a:cubicBezTo>
                  <a:cubicBezTo>
                    <a:pt x="46262" y="12172"/>
                    <a:pt x="46368" y="12003"/>
                    <a:pt x="46495" y="11834"/>
                  </a:cubicBezTo>
                  <a:cubicBezTo>
                    <a:pt x="46537" y="11771"/>
                    <a:pt x="46579" y="11707"/>
                    <a:pt x="46600" y="11644"/>
                  </a:cubicBezTo>
                  <a:cubicBezTo>
                    <a:pt x="46621" y="11623"/>
                    <a:pt x="46643" y="11602"/>
                    <a:pt x="46643" y="11580"/>
                  </a:cubicBezTo>
                  <a:cubicBezTo>
                    <a:pt x="46748" y="11411"/>
                    <a:pt x="46854" y="11264"/>
                    <a:pt x="46938" y="11095"/>
                  </a:cubicBezTo>
                  <a:cubicBezTo>
                    <a:pt x="46959" y="11095"/>
                    <a:pt x="46959" y="11073"/>
                    <a:pt x="46959" y="11073"/>
                  </a:cubicBezTo>
                  <a:cubicBezTo>
                    <a:pt x="47086" y="10862"/>
                    <a:pt x="47213" y="10630"/>
                    <a:pt x="47340" y="10419"/>
                  </a:cubicBezTo>
                  <a:cubicBezTo>
                    <a:pt x="47466" y="10186"/>
                    <a:pt x="47593" y="9954"/>
                    <a:pt x="47720" y="9700"/>
                  </a:cubicBezTo>
                  <a:cubicBezTo>
                    <a:pt x="47783" y="9574"/>
                    <a:pt x="47847" y="9426"/>
                    <a:pt x="47931" y="9278"/>
                  </a:cubicBezTo>
                  <a:cubicBezTo>
                    <a:pt x="47931" y="9236"/>
                    <a:pt x="47952" y="9215"/>
                    <a:pt x="47973" y="9172"/>
                  </a:cubicBezTo>
                  <a:cubicBezTo>
                    <a:pt x="48037" y="9024"/>
                    <a:pt x="48100" y="8877"/>
                    <a:pt x="48163" y="8729"/>
                  </a:cubicBezTo>
                  <a:cubicBezTo>
                    <a:pt x="48206" y="8686"/>
                    <a:pt x="48227" y="8623"/>
                    <a:pt x="48248" y="8560"/>
                  </a:cubicBezTo>
                  <a:cubicBezTo>
                    <a:pt x="48248" y="8560"/>
                    <a:pt x="48248" y="8539"/>
                    <a:pt x="48269" y="8539"/>
                  </a:cubicBezTo>
                  <a:lnTo>
                    <a:pt x="48269" y="8517"/>
                  </a:lnTo>
                  <a:cubicBezTo>
                    <a:pt x="48269" y="8517"/>
                    <a:pt x="48269" y="8496"/>
                    <a:pt x="48269" y="8475"/>
                  </a:cubicBezTo>
                  <a:cubicBezTo>
                    <a:pt x="48311" y="8412"/>
                    <a:pt x="48332" y="8348"/>
                    <a:pt x="48354" y="8285"/>
                  </a:cubicBezTo>
                  <a:cubicBezTo>
                    <a:pt x="48417" y="8137"/>
                    <a:pt x="48480" y="7989"/>
                    <a:pt x="48544" y="7841"/>
                  </a:cubicBezTo>
                  <a:cubicBezTo>
                    <a:pt x="48565" y="7757"/>
                    <a:pt x="48607" y="7651"/>
                    <a:pt x="48649" y="7567"/>
                  </a:cubicBezTo>
                  <a:cubicBezTo>
                    <a:pt x="48692" y="7419"/>
                    <a:pt x="48755" y="7292"/>
                    <a:pt x="48797" y="7144"/>
                  </a:cubicBezTo>
                  <a:cubicBezTo>
                    <a:pt x="48861" y="6933"/>
                    <a:pt x="48924" y="6743"/>
                    <a:pt x="49008" y="6553"/>
                  </a:cubicBezTo>
                  <a:cubicBezTo>
                    <a:pt x="49008" y="6511"/>
                    <a:pt x="49030" y="6468"/>
                    <a:pt x="49030" y="6447"/>
                  </a:cubicBezTo>
                  <a:cubicBezTo>
                    <a:pt x="49030" y="6426"/>
                    <a:pt x="49030" y="6426"/>
                    <a:pt x="49051" y="6426"/>
                  </a:cubicBezTo>
                  <a:cubicBezTo>
                    <a:pt x="49051" y="6405"/>
                    <a:pt x="49051" y="6384"/>
                    <a:pt x="49051" y="6384"/>
                  </a:cubicBezTo>
                  <a:cubicBezTo>
                    <a:pt x="49072" y="6299"/>
                    <a:pt x="49114" y="6215"/>
                    <a:pt x="49135" y="6130"/>
                  </a:cubicBezTo>
                  <a:cubicBezTo>
                    <a:pt x="49177" y="6004"/>
                    <a:pt x="49199" y="5877"/>
                    <a:pt x="49241" y="5750"/>
                  </a:cubicBezTo>
                  <a:cubicBezTo>
                    <a:pt x="49304" y="5518"/>
                    <a:pt x="49368" y="5285"/>
                    <a:pt x="49431" y="5032"/>
                  </a:cubicBezTo>
                  <a:cubicBezTo>
                    <a:pt x="49473" y="4926"/>
                    <a:pt x="49494" y="4800"/>
                    <a:pt x="49515" y="4673"/>
                  </a:cubicBezTo>
                  <a:cubicBezTo>
                    <a:pt x="49558" y="4567"/>
                    <a:pt x="49579" y="4441"/>
                    <a:pt x="49600" y="4314"/>
                  </a:cubicBezTo>
                  <a:cubicBezTo>
                    <a:pt x="49663" y="4081"/>
                    <a:pt x="49706" y="3849"/>
                    <a:pt x="49748" y="3596"/>
                  </a:cubicBezTo>
                  <a:cubicBezTo>
                    <a:pt x="49811" y="3363"/>
                    <a:pt x="49853" y="3131"/>
                    <a:pt x="49896" y="2877"/>
                  </a:cubicBezTo>
                  <a:cubicBezTo>
                    <a:pt x="49917" y="2772"/>
                    <a:pt x="49917" y="2645"/>
                    <a:pt x="49938" y="2539"/>
                  </a:cubicBezTo>
                  <a:cubicBezTo>
                    <a:pt x="49980" y="2307"/>
                    <a:pt x="50022" y="2054"/>
                    <a:pt x="50044" y="1821"/>
                  </a:cubicBezTo>
                  <a:cubicBezTo>
                    <a:pt x="50086" y="1483"/>
                    <a:pt x="50128" y="1145"/>
                    <a:pt x="50170" y="807"/>
                  </a:cubicBezTo>
                  <a:cubicBezTo>
                    <a:pt x="50170" y="807"/>
                    <a:pt x="50170" y="807"/>
                    <a:pt x="50170" y="786"/>
                  </a:cubicBezTo>
                  <a:cubicBezTo>
                    <a:pt x="50191" y="511"/>
                    <a:pt x="50001" y="237"/>
                    <a:pt x="49706" y="216"/>
                  </a:cubicBezTo>
                  <a:cubicBezTo>
                    <a:pt x="49600" y="195"/>
                    <a:pt x="49494" y="173"/>
                    <a:pt x="49368" y="173"/>
                  </a:cubicBezTo>
                  <a:cubicBezTo>
                    <a:pt x="48308" y="47"/>
                    <a:pt x="47330" y="0"/>
                    <a:pt x="464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8"/>
            <p:cNvSpPr/>
            <p:nvPr/>
          </p:nvSpPr>
          <p:spPr>
            <a:xfrm>
              <a:off x="2533825" y="3794875"/>
              <a:ext cx="669675" cy="1664050"/>
            </a:xfrm>
            <a:custGeom>
              <a:avLst/>
              <a:gdLst/>
              <a:ahLst/>
              <a:cxnLst/>
              <a:rect l="l" t="t" r="r" b="b"/>
              <a:pathLst>
                <a:path w="26787" h="66562" extrusionOk="0">
                  <a:moveTo>
                    <a:pt x="571" y="0"/>
                  </a:moveTo>
                  <a:cubicBezTo>
                    <a:pt x="445" y="2429"/>
                    <a:pt x="1" y="12991"/>
                    <a:pt x="276" y="29785"/>
                  </a:cubicBezTo>
                  <a:cubicBezTo>
                    <a:pt x="592" y="49008"/>
                    <a:pt x="12654" y="66055"/>
                    <a:pt x="13203" y="66562"/>
                  </a:cubicBezTo>
                  <a:lnTo>
                    <a:pt x="24991" y="59950"/>
                  </a:lnTo>
                  <a:cubicBezTo>
                    <a:pt x="26786" y="53233"/>
                    <a:pt x="24505" y="43347"/>
                    <a:pt x="22392" y="36545"/>
                  </a:cubicBezTo>
                  <a:lnTo>
                    <a:pt x="22181" y="36523"/>
                  </a:lnTo>
                  <a:cubicBezTo>
                    <a:pt x="21970" y="36523"/>
                    <a:pt x="21780" y="36376"/>
                    <a:pt x="21716" y="36164"/>
                  </a:cubicBezTo>
                  <a:cubicBezTo>
                    <a:pt x="20407" y="32024"/>
                    <a:pt x="19203" y="29109"/>
                    <a:pt x="19182" y="29088"/>
                  </a:cubicBezTo>
                  <a:cubicBezTo>
                    <a:pt x="19139" y="28961"/>
                    <a:pt x="19139" y="28834"/>
                    <a:pt x="19182" y="28708"/>
                  </a:cubicBezTo>
                  <a:cubicBezTo>
                    <a:pt x="23427" y="15695"/>
                    <a:pt x="24146" y="7985"/>
                    <a:pt x="24272" y="4204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8"/>
            <p:cNvSpPr/>
            <p:nvPr/>
          </p:nvSpPr>
          <p:spPr>
            <a:xfrm>
              <a:off x="2520625" y="3781525"/>
              <a:ext cx="696075" cy="1690625"/>
            </a:xfrm>
            <a:custGeom>
              <a:avLst/>
              <a:gdLst/>
              <a:ahLst/>
              <a:cxnLst/>
              <a:rect l="l" t="t" r="r" b="b"/>
              <a:pathLst>
                <a:path w="27843" h="67625" extrusionOk="0">
                  <a:moveTo>
                    <a:pt x="1606" y="1147"/>
                  </a:moveTo>
                  <a:lnTo>
                    <a:pt x="24251" y="5181"/>
                  </a:lnTo>
                  <a:cubicBezTo>
                    <a:pt x="23998" y="11582"/>
                    <a:pt x="22287" y="19630"/>
                    <a:pt x="19203" y="29094"/>
                  </a:cubicBezTo>
                  <a:cubicBezTo>
                    <a:pt x="19118" y="29347"/>
                    <a:pt x="19139" y="29601"/>
                    <a:pt x="19224" y="29833"/>
                  </a:cubicBezTo>
                  <a:cubicBezTo>
                    <a:pt x="19245" y="29854"/>
                    <a:pt x="20449" y="32748"/>
                    <a:pt x="21737" y="36846"/>
                  </a:cubicBezTo>
                  <a:cubicBezTo>
                    <a:pt x="21864" y="37226"/>
                    <a:pt x="22160" y="37480"/>
                    <a:pt x="22519" y="37564"/>
                  </a:cubicBezTo>
                  <a:cubicBezTo>
                    <a:pt x="24610" y="44388"/>
                    <a:pt x="26680" y="53703"/>
                    <a:pt x="25075" y="60125"/>
                  </a:cubicBezTo>
                  <a:lnTo>
                    <a:pt x="13879" y="66420"/>
                  </a:lnTo>
                  <a:cubicBezTo>
                    <a:pt x="12189" y="64033"/>
                    <a:pt x="1627" y="48274"/>
                    <a:pt x="1332" y="30298"/>
                  </a:cubicBezTo>
                  <a:cubicBezTo>
                    <a:pt x="1078" y="14814"/>
                    <a:pt x="1437" y="4653"/>
                    <a:pt x="1606" y="1147"/>
                  </a:cubicBezTo>
                  <a:close/>
                  <a:moveTo>
                    <a:pt x="1108" y="1"/>
                  </a:moveTo>
                  <a:cubicBezTo>
                    <a:pt x="986" y="1"/>
                    <a:pt x="870" y="42"/>
                    <a:pt x="782" y="112"/>
                  </a:cubicBezTo>
                  <a:cubicBezTo>
                    <a:pt x="656" y="217"/>
                    <a:pt x="592" y="344"/>
                    <a:pt x="571" y="513"/>
                  </a:cubicBezTo>
                  <a:cubicBezTo>
                    <a:pt x="444" y="3322"/>
                    <a:pt x="1" y="13800"/>
                    <a:pt x="275" y="30319"/>
                  </a:cubicBezTo>
                  <a:cubicBezTo>
                    <a:pt x="592" y="49246"/>
                    <a:pt x="12337" y="66525"/>
                    <a:pt x="13372" y="67476"/>
                  </a:cubicBezTo>
                  <a:cubicBezTo>
                    <a:pt x="13436" y="67539"/>
                    <a:pt x="13520" y="67582"/>
                    <a:pt x="13605" y="67603"/>
                  </a:cubicBezTo>
                  <a:cubicBezTo>
                    <a:pt x="13650" y="67618"/>
                    <a:pt x="13695" y="67625"/>
                    <a:pt x="13739" y="67625"/>
                  </a:cubicBezTo>
                  <a:cubicBezTo>
                    <a:pt x="13821" y="67625"/>
                    <a:pt x="13903" y="67601"/>
                    <a:pt x="13985" y="67561"/>
                  </a:cubicBezTo>
                  <a:lnTo>
                    <a:pt x="25772" y="60949"/>
                  </a:lnTo>
                  <a:cubicBezTo>
                    <a:pt x="25899" y="60885"/>
                    <a:pt x="25983" y="60759"/>
                    <a:pt x="26026" y="60632"/>
                  </a:cubicBezTo>
                  <a:cubicBezTo>
                    <a:pt x="27842" y="53830"/>
                    <a:pt x="25603" y="43986"/>
                    <a:pt x="23427" y="36931"/>
                  </a:cubicBezTo>
                  <a:cubicBezTo>
                    <a:pt x="23364" y="36719"/>
                    <a:pt x="23174" y="36572"/>
                    <a:pt x="22963" y="36550"/>
                  </a:cubicBezTo>
                  <a:lnTo>
                    <a:pt x="22751" y="36529"/>
                  </a:lnTo>
                  <a:cubicBezTo>
                    <a:pt x="21505" y="32643"/>
                    <a:pt x="20364" y="29770"/>
                    <a:pt x="20195" y="29411"/>
                  </a:cubicBezTo>
                  <a:cubicBezTo>
                    <a:pt x="23406" y="19630"/>
                    <a:pt x="25117" y="11328"/>
                    <a:pt x="25329" y="4759"/>
                  </a:cubicBezTo>
                  <a:cubicBezTo>
                    <a:pt x="25329" y="4484"/>
                    <a:pt x="25138" y="4252"/>
                    <a:pt x="24885" y="4210"/>
                  </a:cubicBezTo>
                  <a:lnTo>
                    <a:pt x="1184" y="6"/>
                  </a:lnTo>
                  <a:cubicBezTo>
                    <a:pt x="1158" y="2"/>
                    <a:pt x="1133" y="1"/>
                    <a:pt x="1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8"/>
            <p:cNvSpPr/>
            <p:nvPr/>
          </p:nvSpPr>
          <p:spPr>
            <a:xfrm>
              <a:off x="2534900" y="3767900"/>
              <a:ext cx="27475" cy="40200"/>
            </a:xfrm>
            <a:custGeom>
              <a:avLst/>
              <a:gdLst/>
              <a:ahLst/>
              <a:cxnLst/>
              <a:rect l="l" t="t" r="r" b="b"/>
              <a:pathLst>
                <a:path w="1099" h="1608" extrusionOk="0">
                  <a:moveTo>
                    <a:pt x="554" y="0"/>
                  </a:moveTo>
                  <a:cubicBezTo>
                    <a:pt x="275" y="0"/>
                    <a:pt x="42" y="226"/>
                    <a:pt x="21" y="509"/>
                  </a:cubicBezTo>
                  <a:cubicBezTo>
                    <a:pt x="21" y="509"/>
                    <a:pt x="21" y="678"/>
                    <a:pt x="0" y="1058"/>
                  </a:cubicBezTo>
                  <a:cubicBezTo>
                    <a:pt x="0" y="1311"/>
                    <a:pt x="169" y="1523"/>
                    <a:pt x="402" y="1586"/>
                  </a:cubicBezTo>
                  <a:cubicBezTo>
                    <a:pt x="444" y="1586"/>
                    <a:pt x="465" y="1607"/>
                    <a:pt x="507" y="1607"/>
                  </a:cubicBezTo>
                  <a:cubicBezTo>
                    <a:pt x="803" y="1607"/>
                    <a:pt x="1035" y="1396"/>
                    <a:pt x="1056" y="1100"/>
                  </a:cubicBezTo>
                  <a:cubicBezTo>
                    <a:pt x="1078" y="741"/>
                    <a:pt x="1078" y="572"/>
                    <a:pt x="1078" y="572"/>
                  </a:cubicBezTo>
                  <a:cubicBezTo>
                    <a:pt x="1099" y="276"/>
                    <a:pt x="887" y="23"/>
                    <a:pt x="592" y="2"/>
                  </a:cubicBezTo>
                  <a:cubicBezTo>
                    <a:pt x="579" y="1"/>
                    <a:pt x="567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8"/>
            <p:cNvSpPr/>
            <p:nvPr/>
          </p:nvSpPr>
          <p:spPr>
            <a:xfrm>
              <a:off x="3117375" y="3596675"/>
              <a:ext cx="158475" cy="169425"/>
            </a:xfrm>
            <a:custGeom>
              <a:avLst/>
              <a:gdLst/>
              <a:ahLst/>
              <a:cxnLst/>
              <a:rect l="l" t="t" r="r" b="b"/>
              <a:pathLst>
                <a:path w="6339" h="6777" extrusionOk="0">
                  <a:moveTo>
                    <a:pt x="569" y="1"/>
                  </a:moveTo>
                  <a:cubicBezTo>
                    <a:pt x="542" y="1"/>
                    <a:pt x="514" y="3"/>
                    <a:pt x="487" y="7"/>
                  </a:cubicBezTo>
                  <a:cubicBezTo>
                    <a:pt x="212" y="49"/>
                    <a:pt x="1" y="323"/>
                    <a:pt x="64" y="619"/>
                  </a:cubicBezTo>
                  <a:lnTo>
                    <a:pt x="994" y="6323"/>
                  </a:lnTo>
                  <a:cubicBezTo>
                    <a:pt x="1015" y="6513"/>
                    <a:pt x="1163" y="6661"/>
                    <a:pt x="1332" y="6745"/>
                  </a:cubicBezTo>
                  <a:cubicBezTo>
                    <a:pt x="1385" y="6766"/>
                    <a:pt x="1437" y="6777"/>
                    <a:pt x="1490" y="6777"/>
                  </a:cubicBezTo>
                  <a:cubicBezTo>
                    <a:pt x="1543" y="6777"/>
                    <a:pt x="1596" y="6766"/>
                    <a:pt x="1649" y="6745"/>
                  </a:cubicBezTo>
                  <a:cubicBezTo>
                    <a:pt x="1733" y="6745"/>
                    <a:pt x="1796" y="6703"/>
                    <a:pt x="1860" y="6661"/>
                  </a:cubicBezTo>
                  <a:lnTo>
                    <a:pt x="6064" y="3239"/>
                  </a:lnTo>
                  <a:cubicBezTo>
                    <a:pt x="6296" y="3048"/>
                    <a:pt x="6338" y="2710"/>
                    <a:pt x="6148" y="2478"/>
                  </a:cubicBezTo>
                  <a:cubicBezTo>
                    <a:pt x="6041" y="2359"/>
                    <a:pt x="5886" y="2293"/>
                    <a:pt x="5730" y="2293"/>
                  </a:cubicBezTo>
                  <a:cubicBezTo>
                    <a:pt x="5610" y="2293"/>
                    <a:pt x="5489" y="2332"/>
                    <a:pt x="5388" y="2415"/>
                  </a:cubicBezTo>
                  <a:lnTo>
                    <a:pt x="1902" y="5245"/>
                  </a:lnTo>
                  <a:lnTo>
                    <a:pt x="1099" y="450"/>
                  </a:lnTo>
                  <a:cubicBezTo>
                    <a:pt x="1061" y="182"/>
                    <a:pt x="832" y="1"/>
                    <a:pt x="5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44" name="Google Shape;194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3730" y="2981839"/>
            <a:ext cx="1896551" cy="364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P - contact">
  <p:cSld name="CUSTOM_10_1_1">
    <p:bg>
      <p:bgPr>
        <a:solidFill>
          <a:schemeClr val="accent4"/>
        </a:solidFill>
        <a:effectLst/>
      </p:bgPr>
    </p:bg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6" name="Google Shape;1946;p49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1947" name="Google Shape;1947;p49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9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9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9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9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9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9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9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9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9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9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9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9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9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9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9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9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9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9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9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9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9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9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9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9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9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9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9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9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9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9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9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9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9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9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9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9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9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9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9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9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9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9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9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9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9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9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9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9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9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9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9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9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9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9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9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9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9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9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9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9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9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9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9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9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9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9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9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9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9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9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9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9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9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9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9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9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9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9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9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9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9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9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9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9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9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9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9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9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9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9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9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9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9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9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9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9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9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9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9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9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9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9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9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9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9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9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9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9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9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9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9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9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9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9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9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9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9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9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9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9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9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9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9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9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9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9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9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9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9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9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9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9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9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9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9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9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9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9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9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9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9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9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9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9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9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9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9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9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9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9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9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9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9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9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9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9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9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9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9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9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9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9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9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9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9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9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9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9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9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9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9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9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9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9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9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9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9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9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9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9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9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9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9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9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9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9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9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9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9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9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9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9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9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9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9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9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9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9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9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9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9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9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9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9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9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9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9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9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9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9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9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9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9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9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9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9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9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9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9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9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9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9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9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9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9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9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9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9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9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9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9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9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9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9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9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9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9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9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9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9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9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9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9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9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9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9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9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9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9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9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9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9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9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9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9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9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9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9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9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9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9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9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9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9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9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9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9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9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9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9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9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9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9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9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9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9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9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9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9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9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9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9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9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9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9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9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9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9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9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9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9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9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9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9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9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9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9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9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9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9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9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9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9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9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9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9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9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9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9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9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9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9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9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9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9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9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9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9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9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9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9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9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9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9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9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9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9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9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9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9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9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9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9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9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9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9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9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9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9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9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9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9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9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9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9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9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9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9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9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9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9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9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9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9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9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9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9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9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9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9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9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9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9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9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9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9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9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9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9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9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9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9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9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1" name="Google Shape;2321;p49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2322" name="Google Shape;2322;p49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9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4" name="Google Shape;2324;p49"/>
          <p:cNvSpPr txBox="1">
            <a:spLocks noGrp="1"/>
          </p:cNvSpPr>
          <p:nvPr>
            <p:ph type="body" idx="1"/>
          </p:nvPr>
        </p:nvSpPr>
        <p:spPr>
          <a:xfrm>
            <a:off x="708100" y="1968475"/>
            <a:ext cx="39246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325" name="Google Shape;2325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6" name="Google Shape;2326;p49"/>
          <p:cNvSpPr txBox="1">
            <a:spLocks noGrp="1"/>
          </p:cNvSpPr>
          <p:nvPr>
            <p:ph type="subTitle" idx="2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 Medium"/>
              <a:buNone/>
              <a:defRPr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27" name="Google Shape;2327;p49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28" name="Google Shape;2328;p49"/>
          <p:cNvSpPr txBox="1">
            <a:spLocks noGrp="1"/>
          </p:cNvSpPr>
          <p:nvPr>
            <p:ph type="body" idx="3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29" name="Google Shape;2329;p49"/>
          <p:cNvSpPr txBox="1">
            <a:spLocks noGrp="1"/>
          </p:cNvSpPr>
          <p:nvPr>
            <p:ph type="body" idx="4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2330" name="Google Shape;2330;p49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2331" name="Google Shape;2331;p49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9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9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9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9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9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7" name="Google Shape;2337;p49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2338" name="Google Shape;2338;p49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9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9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9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9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3" name="Google Shape;2343;p49"/>
          <p:cNvSpPr>
            <a:spLocks noGrp="1"/>
          </p:cNvSpPr>
          <p:nvPr>
            <p:ph type="pic" idx="5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344" name="Google Shape;2344;p49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2345" name="Google Shape;2345;p49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9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9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9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9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9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9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9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9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9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9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9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7" name="Google Shape;2357;p49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2358" name="Google Shape;2358;p49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9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9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9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9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9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4" name="Google Shape;2364;p49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5" name="Google Shape;2365;p49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2366" name="Google Shape;2366;p49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7" name="Google Shape;2367;p49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8" name="Google Shape;2368;p49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69" name="Google Shape;2369;p49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2370" name="Google Shape;2370;p49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371" name="Google Shape;2371;p49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2372" name="Google Shape;2372;p49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9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9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9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9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9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8" name="Google Shape;2378;p49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2379" name="Google Shape;2379;p49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9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9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9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9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4" name="Google Shape;2384;p49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2385" name="Google Shape;2385;p49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9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9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9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9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9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9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9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9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9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9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9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7" name="Google Shape;2397;p49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2398" name="Google Shape;2398;p49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9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9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9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9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9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A - title">
  <p:cSld name="CUSTOM_14_1_1">
    <p:bg>
      <p:bgPr>
        <a:solidFill>
          <a:schemeClr val="accent5"/>
        </a:solidFill>
        <a:effectLst/>
      </p:bgPr>
    </p:bg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5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06" name="Google Shape;2406;p50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07" name="Google Shape;2407;p50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08" name="Google Shape;2408;p50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409" name="Google Shape;2409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4678" y="731368"/>
            <a:ext cx="1485900" cy="285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10" name="Google Shape;2410;p50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2411" name="Google Shape;2411;p50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0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0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4" name="Google Shape;2414;p50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2415" name="Google Shape;2415;p50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0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E - content and image">
  <p:cSld name="CUSTOM_2_2_1_1_1">
    <p:spTree>
      <p:nvGrpSpPr>
        <p:cNvPr id="1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" name="Google Shape;2448;p54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9" name="Google Shape;2449;p54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2450" name="Google Shape;2450;p54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4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2" name="Google Shape;2452;p54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53" name="Google Shape;2453;p54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54" name="Google Shape;2454;p5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55" name="Google Shape;2455;p54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7421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56" name="Google Shape;2456;p54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3263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2457" name="Google Shape;2457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E - content and image">
  <p:cSld name="CUSTOM_2_2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/>
          <p:nvPr/>
        </p:nvSpPr>
        <p:spPr>
          <a:xfrm flipH="1">
            <a:off x="7363841" y="-13400"/>
            <a:ext cx="1813200" cy="518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54;p6"/>
          <p:cNvGrpSpPr/>
          <p:nvPr/>
        </p:nvGrpSpPr>
        <p:grpSpPr>
          <a:xfrm rot="-5400000" flipH="1">
            <a:off x="3799333" y="1528614"/>
            <a:ext cx="5180083" cy="2096709"/>
            <a:chOff x="-47925" y="398986"/>
            <a:chExt cx="9223795" cy="3690739"/>
          </a:xfrm>
        </p:grpSpPr>
        <p:sp>
          <p:nvSpPr>
            <p:cNvPr id="55" name="Google Shape;55;p6"/>
            <p:cNvSpPr/>
            <p:nvPr/>
          </p:nvSpPr>
          <p:spPr>
            <a:xfrm rot="-10799940">
              <a:off x="-47762" y="399067"/>
              <a:ext cx="9223632" cy="3105648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6"/>
          <p:cNvSpPr txBox="1"/>
          <p:nvPr/>
        </p:nvSpPr>
        <p:spPr>
          <a:xfrm>
            <a:off x="741600" y="2479719"/>
            <a:ext cx="152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endParaRPr sz="1500"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" name="Google Shape;58;p6"/>
          <p:cNvSpPr txBox="1">
            <a:spLocks noGrp="1"/>
          </p:cNvSpPr>
          <p:nvPr>
            <p:ph type="body" idx="1"/>
          </p:nvPr>
        </p:nvSpPr>
        <p:spPr>
          <a:xfrm>
            <a:off x="598950" y="1916675"/>
            <a:ext cx="4575000" cy="272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9" name="Google Shape;59;p6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598950" y="623375"/>
            <a:ext cx="4326300" cy="1293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ubTitle" idx="2"/>
          </p:nvPr>
        </p:nvSpPr>
        <p:spPr>
          <a:xfrm>
            <a:off x="598950" y="1399175"/>
            <a:ext cx="4326300" cy="322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"/>
              <a:buNone/>
              <a:defRPr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62" name="Google Shape;6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J - timeline">
  <p:cSld name="CUSTOM_7_1_1_1_1">
    <p:bg>
      <p:bgPr>
        <a:solidFill>
          <a:schemeClr val="accent5"/>
        </a:solidFill>
        <a:effectLst/>
      </p:bgPr>
    </p:bg>
    <p:spTree>
      <p:nvGrpSpPr>
        <p:cNvPr id="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2" name="Google Shape;2492;p59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2493" name="Google Shape;2493;p59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9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5" name="Google Shape;2495;p59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6" name="Google Shape;2496;p59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7" name="Google Shape;2497;p59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8" name="Google Shape;2498;p59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9" name="Google Shape;2499;p59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00" name="Google Shape;2500;p59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01" name="Google Shape;2501;p5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02" name="Google Shape;2502;p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3" name="Google Shape;2503;p59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K - quote">
  <p:cSld name="CUSTOM_5_1_1_1_1">
    <p:bg>
      <p:bgPr>
        <a:solidFill>
          <a:schemeClr val="accent5"/>
        </a:solidFill>
        <a:effectLst/>
      </p:bgPr>
    </p:bg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p60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2506" name="Google Shape;2506;p60"/>
          <p:cNvGrpSpPr/>
          <p:nvPr/>
        </p:nvGrpSpPr>
        <p:grpSpPr>
          <a:xfrm rot="749660">
            <a:off x="1121321" y="1112906"/>
            <a:ext cx="864274" cy="604742"/>
            <a:chOff x="238125" y="432125"/>
            <a:chExt cx="6849075" cy="4792368"/>
          </a:xfrm>
        </p:grpSpPr>
        <p:sp>
          <p:nvSpPr>
            <p:cNvPr id="2507" name="Google Shape;2507;p60"/>
            <p:cNvSpPr/>
            <p:nvPr/>
          </p:nvSpPr>
          <p:spPr>
            <a:xfrm>
              <a:off x="603403" y="670268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0"/>
            <p:cNvSpPr/>
            <p:nvPr/>
          </p:nvSpPr>
          <p:spPr>
            <a:xfrm>
              <a:off x="4092728" y="792018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0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0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L - case study">
  <p:cSld name="CUSTOM_6_1_1_1_1"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2" name="Google Shape;2512;p61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2513" name="Google Shape;2513;p61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1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1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6" name="Google Shape;2516;p61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17" name="Google Shape;2517;p61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18" name="Google Shape;2518;p61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19" name="Google Shape;2519;p61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20" name="Google Shape;2520;p61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21" name="Google Shape;2521;p61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22" name="Google Shape;2522;p61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23" name="Google Shape;2523;p61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61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5" name="Google Shape;2525;p61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61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7" name="Google Shape;2527;p61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8" name="Google Shape;2528;p61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9" name="Google Shape;2529;p61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30" name="Google Shape;2530;p6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31" name="Google Shape;2531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M - team">
  <p:cSld name="CUSTOM_8_1_1_1"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62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534" name="Google Shape;2534;p62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2535" name="Google Shape;2535;p62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2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37" name="Google Shape;2537;p6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2538" name="Google Shape;2538;p62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39" name="Google Shape;2539;p62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0" name="Google Shape;2540;p62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1" name="Google Shape;2541;p62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2" name="Google Shape;2542;p62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3" name="Google Shape;2543;p62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4" name="Google Shape;2544;p62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5" name="Google Shape;2545;p62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6" name="Google Shape;2546;p62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7" name="Google Shape;2547;p62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8" name="Google Shape;2548;p62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9" name="Google Shape;2549;p62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0" name="Google Shape;2550;p62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1" name="Google Shape;2551;p62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2" name="Google Shape;2552;p62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3" name="Google Shape;2553;p6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54" name="Google Shape;255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N - blank colour">
  <p:cSld name="CUSTOM_15_1_2">
    <p:bg>
      <p:bgPr>
        <a:solidFill>
          <a:schemeClr val="accent5"/>
        </a:solidFill>
        <a:effectLst/>
      </p:bgPr>
    </p:bg>
    <p:spTree>
      <p:nvGrpSpPr>
        <p:cNvPr id="1" name="Shape 2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" name="Google Shape;2556;p63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57" name="Google Shape;2557;p63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2558" name="Google Shape;2558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O - Thank you 1">
  <p:cSld name="CUSTOM_11_1_1_1">
    <p:bg>
      <p:bgPr>
        <a:solidFill>
          <a:schemeClr val="accent5"/>
        </a:solidFill>
        <a:effectLst/>
      </p:bgPr>
    </p:bg>
    <p:spTree>
      <p:nvGrpSpPr>
        <p:cNvPr id="1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Google Shape;2560;p64"/>
          <p:cNvSpPr txBox="1"/>
          <p:nvPr/>
        </p:nvSpPr>
        <p:spPr>
          <a:xfrm>
            <a:off x="2510250" y="1796538"/>
            <a:ext cx="41235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sz="65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561" name="Google Shape;2561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73602">
            <a:off x="1042925" y="591649"/>
            <a:ext cx="1502508" cy="1502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62" name="Google Shape;2562;p64"/>
          <p:cNvGrpSpPr/>
          <p:nvPr/>
        </p:nvGrpSpPr>
        <p:grpSpPr>
          <a:xfrm>
            <a:off x="1360094" y="3990450"/>
            <a:ext cx="1102050" cy="1172870"/>
            <a:chOff x="1363575" y="238150"/>
            <a:chExt cx="4893650" cy="5208125"/>
          </a:xfrm>
        </p:grpSpPr>
        <p:sp>
          <p:nvSpPr>
            <p:cNvPr id="2563" name="Google Shape;2563;p64"/>
            <p:cNvSpPr/>
            <p:nvPr/>
          </p:nvSpPr>
          <p:spPr>
            <a:xfrm>
              <a:off x="2593400" y="1233425"/>
              <a:ext cx="2169175" cy="2697325"/>
            </a:xfrm>
            <a:custGeom>
              <a:avLst/>
              <a:gdLst/>
              <a:ahLst/>
              <a:cxnLst/>
              <a:rect l="l" t="t" r="r" b="b"/>
              <a:pathLst>
                <a:path w="86767" h="107893" extrusionOk="0">
                  <a:moveTo>
                    <a:pt x="24889" y="0"/>
                  </a:moveTo>
                  <a:cubicBezTo>
                    <a:pt x="24691" y="0"/>
                    <a:pt x="24494" y="4"/>
                    <a:pt x="24299" y="12"/>
                  </a:cubicBezTo>
                  <a:cubicBezTo>
                    <a:pt x="19068" y="145"/>
                    <a:pt x="14765" y="2363"/>
                    <a:pt x="10991" y="5971"/>
                  </a:cubicBezTo>
                  <a:cubicBezTo>
                    <a:pt x="7747" y="9050"/>
                    <a:pt x="5992" y="12824"/>
                    <a:pt x="4701" y="16929"/>
                  </a:cubicBezTo>
                  <a:cubicBezTo>
                    <a:pt x="4172" y="18650"/>
                    <a:pt x="3410" y="20206"/>
                    <a:pt x="2053" y="21431"/>
                  </a:cubicBezTo>
                  <a:cubicBezTo>
                    <a:pt x="1291" y="22126"/>
                    <a:pt x="663" y="22490"/>
                    <a:pt x="0" y="22523"/>
                  </a:cubicBezTo>
                  <a:cubicBezTo>
                    <a:pt x="298" y="34639"/>
                    <a:pt x="3046" y="67380"/>
                    <a:pt x="24464" y="78834"/>
                  </a:cubicBezTo>
                  <a:cubicBezTo>
                    <a:pt x="29298" y="90983"/>
                    <a:pt x="23173" y="103165"/>
                    <a:pt x="23173" y="103165"/>
                  </a:cubicBezTo>
                  <a:cubicBezTo>
                    <a:pt x="23173" y="103165"/>
                    <a:pt x="35170" y="107893"/>
                    <a:pt x="49540" y="107893"/>
                  </a:cubicBezTo>
                  <a:cubicBezTo>
                    <a:pt x="57113" y="107893"/>
                    <a:pt x="65346" y="106580"/>
                    <a:pt x="72830" y="102569"/>
                  </a:cubicBezTo>
                  <a:cubicBezTo>
                    <a:pt x="72830" y="102536"/>
                    <a:pt x="72830" y="102503"/>
                    <a:pt x="72830" y="102503"/>
                  </a:cubicBezTo>
                  <a:cubicBezTo>
                    <a:pt x="68526" y="87838"/>
                    <a:pt x="80278" y="64566"/>
                    <a:pt x="84780" y="56389"/>
                  </a:cubicBezTo>
                  <a:cubicBezTo>
                    <a:pt x="84714" y="56124"/>
                    <a:pt x="84648" y="55859"/>
                    <a:pt x="84648" y="55561"/>
                  </a:cubicBezTo>
                  <a:cubicBezTo>
                    <a:pt x="84515" y="53873"/>
                    <a:pt x="84681" y="52152"/>
                    <a:pt x="84879" y="50463"/>
                  </a:cubicBezTo>
                  <a:cubicBezTo>
                    <a:pt x="85277" y="46822"/>
                    <a:pt x="85839" y="43214"/>
                    <a:pt x="86270" y="39605"/>
                  </a:cubicBezTo>
                  <a:cubicBezTo>
                    <a:pt x="86502" y="37586"/>
                    <a:pt x="86601" y="35600"/>
                    <a:pt x="86766" y="33580"/>
                  </a:cubicBezTo>
                  <a:cubicBezTo>
                    <a:pt x="86766" y="33481"/>
                    <a:pt x="86766" y="33348"/>
                    <a:pt x="86766" y="33216"/>
                  </a:cubicBezTo>
                  <a:cubicBezTo>
                    <a:pt x="86677" y="31655"/>
                    <a:pt x="86288" y="30935"/>
                    <a:pt x="85395" y="30935"/>
                  </a:cubicBezTo>
                  <a:cubicBezTo>
                    <a:pt x="84963" y="30935"/>
                    <a:pt x="84412" y="31104"/>
                    <a:pt x="83721" y="31428"/>
                  </a:cubicBezTo>
                  <a:cubicBezTo>
                    <a:pt x="82496" y="32024"/>
                    <a:pt x="81437" y="32786"/>
                    <a:pt x="80642" y="33977"/>
                  </a:cubicBezTo>
                  <a:cubicBezTo>
                    <a:pt x="80146" y="34706"/>
                    <a:pt x="79550" y="35434"/>
                    <a:pt x="78888" y="36030"/>
                  </a:cubicBezTo>
                  <a:cubicBezTo>
                    <a:pt x="78424" y="36460"/>
                    <a:pt x="77762" y="36824"/>
                    <a:pt x="77133" y="36957"/>
                  </a:cubicBezTo>
                  <a:cubicBezTo>
                    <a:pt x="76883" y="37012"/>
                    <a:pt x="76651" y="37040"/>
                    <a:pt x="76438" y="37040"/>
                  </a:cubicBezTo>
                  <a:cubicBezTo>
                    <a:pt x="75378" y="37040"/>
                    <a:pt x="74777" y="36359"/>
                    <a:pt x="74750" y="35037"/>
                  </a:cubicBezTo>
                  <a:cubicBezTo>
                    <a:pt x="74716" y="33580"/>
                    <a:pt x="74783" y="32124"/>
                    <a:pt x="74981" y="30667"/>
                  </a:cubicBezTo>
                  <a:cubicBezTo>
                    <a:pt x="75345" y="27390"/>
                    <a:pt x="75908" y="24179"/>
                    <a:pt x="76934" y="21001"/>
                  </a:cubicBezTo>
                  <a:cubicBezTo>
                    <a:pt x="78126" y="17326"/>
                    <a:pt x="77398" y="13718"/>
                    <a:pt x="76008" y="10175"/>
                  </a:cubicBezTo>
                  <a:cubicBezTo>
                    <a:pt x="74981" y="7560"/>
                    <a:pt x="73127" y="5839"/>
                    <a:pt x="70909" y="4382"/>
                  </a:cubicBezTo>
                  <a:cubicBezTo>
                    <a:pt x="70645" y="4217"/>
                    <a:pt x="70380" y="4051"/>
                    <a:pt x="70181" y="3819"/>
                  </a:cubicBezTo>
                  <a:cubicBezTo>
                    <a:pt x="68261" y="1635"/>
                    <a:pt x="65712" y="1403"/>
                    <a:pt x="63031" y="1337"/>
                  </a:cubicBezTo>
                  <a:cubicBezTo>
                    <a:pt x="62889" y="1332"/>
                    <a:pt x="62749" y="1330"/>
                    <a:pt x="62609" y="1330"/>
                  </a:cubicBezTo>
                  <a:cubicBezTo>
                    <a:pt x="58823" y="1330"/>
                    <a:pt x="55642" y="3036"/>
                    <a:pt x="52768" y="5144"/>
                  </a:cubicBezTo>
                  <a:cubicBezTo>
                    <a:pt x="50670" y="6725"/>
                    <a:pt x="48477" y="7363"/>
                    <a:pt x="46006" y="7363"/>
                  </a:cubicBezTo>
                  <a:cubicBezTo>
                    <a:pt x="45943" y="7363"/>
                    <a:pt x="45880" y="7362"/>
                    <a:pt x="45817" y="7362"/>
                  </a:cubicBezTo>
                  <a:cubicBezTo>
                    <a:pt x="44194" y="7328"/>
                    <a:pt x="42539" y="7196"/>
                    <a:pt x="40917" y="7097"/>
                  </a:cubicBezTo>
                  <a:cubicBezTo>
                    <a:pt x="38302" y="6964"/>
                    <a:pt x="36448" y="5243"/>
                    <a:pt x="34363" y="4051"/>
                  </a:cubicBezTo>
                  <a:cubicBezTo>
                    <a:pt x="32575" y="3025"/>
                    <a:pt x="30986" y="1601"/>
                    <a:pt x="29099" y="774"/>
                  </a:cubicBezTo>
                  <a:cubicBezTo>
                    <a:pt x="27818" y="221"/>
                    <a:pt x="26332" y="0"/>
                    <a:pt x="24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>
              <a:off x="2393950" y="238150"/>
              <a:ext cx="2776625" cy="2487425"/>
            </a:xfrm>
            <a:custGeom>
              <a:avLst/>
              <a:gdLst/>
              <a:ahLst/>
              <a:cxnLst/>
              <a:rect l="l" t="t" r="r" b="b"/>
              <a:pathLst>
                <a:path w="111065" h="99497" extrusionOk="0">
                  <a:moveTo>
                    <a:pt x="50203" y="0"/>
                  </a:moveTo>
                  <a:cubicBezTo>
                    <a:pt x="49682" y="0"/>
                    <a:pt x="49158" y="21"/>
                    <a:pt x="48630" y="65"/>
                  </a:cubicBezTo>
                  <a:cubicBezTo>
                    <a:pt x="45651" y="330"/>
                    <a:pt x="42738" y="661"/>
                    <a:pt x="39990" y="1919"/>
                  </a:cubicBezTo>
                  <a:cubicBezTo>
                    <a:pt x="37971" y="2846"/>
                    <a:pt x="36018" y="3972"/>
                    <a:pt x="34064" y="4998"/>
                  </a:cubicBezTo>
                  <a:cubicBezTo>
                    <a:pt x="33634" y="5229"/>
                    <a:pt x="33204" y="5494"/>
                    <a:pt x="32906" y="5858"/>
                  </a:cubicBezTo>
                  <a:cubicBezTo>
                    <a:pt x="30920" y="8076"/>
                    <a:pt x="28900" y="10261"/>
                    <a:pt x="27046" y="12546"/>
                  </a:cubicBezTo>
                  <a:cubicBezTo>
                    <a:pt x="25193" y="14830"/>
                    <a:pt x="22776" y="15955"/>
                    <a:pt x="20061" y="16452"/>
                  </a:cubicBezTo>
                  <a:cubicBezTo>
                    <a:pt x="16089" y="17147"/>
                    <a:pt x="12547" y="18968"/>
                    <a:pt x="9766" y="21715"/>
                  </a:cubicBezTo>
                  <a:cubicBezTo>
                    <a:pt x="6191" y="25224"/>
                    <a:pt x="3509" y="29561"/>
                    <a:pt x="2318" y="34494"/>
                  </a:cubicBezTo>
                  <a:cubicBezTo>
                    <a:pt x="497" y="41975"/>
                    <a:pt x="0" y="49556"/>
                    <a:pt x="2582" y="57005"/>
                  </a:cubicBezTo>
                  <a:cubicBezTo>
                    <a:pt x="3278" y="59090"/>
                    <a:pt x="4039" y="61143"/>
                    <a:pt x="5959" y="62467"/>
                  </a:cubicBezTo>
                  <a:cubicBezTo>
                    <a:pt x="6741" y="63008"/>
                    <a:pt x="7359" y="63303"/>
                    <a:pt x="7937" y="63303"/>
                  </a:cubicBezTo>
                  <a:cubicBezTo>
                    <a:pt x="7995" y="63303"/>
                    <a:pt x="8053" y="63300"/>
                    <a:pt x="8111" y="63294"/>
                  </a:cubicBezTo>
                  <a:cubicBezTo>
                    <a:pt x="8740" y="63261"/>
                    <a:pt x="9369" y="62897"/>
                    <a:pt x="10130" y="62202"/>
                  </a:cubicBezTo>
                  <a:cubicBezTo>
                    <a:pt x="11454" y="60977"/>
                    <a:pt x="12216" y="59421"/>
                    <a:pt x="12745" y="57700"/>
                  </a:cubicBezTo>
                  <a:cubicBezTo>
                    <a:pt x="14003" y="53562"/>
                    <a:pt x="15758" y="49788"/>
                    <a:pt x="18936" y="46742"/>
                  </a:cubicBezTo>
                  <a:cubicBezTo>
                    <a:pt x="22710" y="43134"/>
                    <a:pt x="26947" y="40916"/>
                    <a:pt x="32144" y="40750"/>
                  </a:cubicBezTo>
                  <a:cubicBezTo>
                    <a:pt x="32252" y="40748"/>
                    <a:pt x="32361" y="40747"/>
                    <a:pt x="32470" y="40747"/>
                  </a:cubicBezTo>
                  <a:cubicBezTo>
                    <a:pt x="33938" y="40747"/>
                    <a:pt x="35523" y="40960"/>
                    <a:pt x="36878" y="41545"/>
                  </a:cubicBezTo>
                  <a:cubicBezTo>
                    <a:pt x="38732" y="42372"/>
                    <a:pt x="40288" y="43796"/>
                    <a:pt x="42076" y="44822"/>
                  </a:cubicBezTo>
                  <a:cubicBezTo>
                    <a:pt x="44128" y="46014"/>
                    <a:pt x="45949" y="47735"/>
                    <a:pt x="48531" y="47868"/>
                  </a:cubicBezTo>
                  <a:cubicBezTo>
                    <a:pt x="50153" y="47967"/>
                    <a:pt x="51775" y="48099"/>
                    <a:pt x="53397" y="48133"/>
                  </a:cubicBezTo>
                  <a:cubicBezTo>
                    <a:pt x="53460" y="48133"/>
                    <a:pt x="53522" y="48134"/>
                    <a:pt x="53584" y="48134"/>
                  </a:cubicBezTo>
                  <a:cubicBezTo>
                    <a:pt x="56023" y="48134"/>
                    <a:pt x="58185" y="47496"/>
                    <a:pt x="60283" y="45915"/>
                  </a:cubicBezTo>
                  <a:cubicBezTo>
                    <a:pt x="63092" y="43807"/>
                    <a:pt x="66241" y="42101"/>
                    <a:pt x="69965" y="42101"/>
                  </a:cubicBezTo>
                  <a:cubicBezTo>
                    <a:pt x="70103" y="42101"/>
                    <a:pt x="70241" y="42103"/>
                    <a:pt x="70380" y="42108"/>
                  </a:cubicBezTo>
                  <a:cubicBezTo>
                    <a:pt x="73028" y="42174"/>
                    <a:pt x="75577" y="42406"/>
                    <a:pt x="77464" y="44590"/>
                  </a:cubicBezTo>
                  <a:cubicBezTo>
                    <a:pt x="77663" y="44822"/>
                    <a:pt x="77927" y="44988"/>
                    <a:pt x="78192" y="45153"/>
                  </a:cubicBezTo>
                  <a:cubicBezTo>
                    <a:pt x="80377" y="46610"/>
                    <a:pt x="82198" y="48331"/>
                    <a:pt x="83224" y="50913"/>
                  </a:cubicBezTo>
                  <a:cubicBezTo>
                    <a:pt x="84614" y="54489"/>
                    <a:pt x="85310" y="58097"/>
                    <a:pt x="84151" y="61772"/>
                  </a:cubicBezTo>
                  <a:cubicBezTo>
                    <a:pt x="83125" y="64950"/>
                    <a:pt x="82595" y="68161"/>
                    <a:pt x="82198" y="71438"/>
                  </a:cubicBezTo>
                  <a:cubicBezTo>
                    <a:pt x="82032" y="72895"/>
                    <a:pt x="81966" y="74351"/>
                    <a:pt x="81999" y="75808"/>
                  </a:cubicBezTo>
                  <a:cubicBezTo>
                    <a:pt x="81999" y="77121"/>
                    <a:pt x="82612" y="77797"/>
                    <a:pt x="83699" y="77797"/>
                  </a:cubicBezTo>
                  <a:cubicBezTo>
                    <a:pt x="83900" y="77797"/>
                    <a:pt x="84117" y="77774"/>
                    <a:pt x="84350" y="77728"/>
                  </a:cubicBezTo>
                  <a:cubicBezTo>
                    <a:pt x="84979" y="77595"/>
                    <a:pt x="85608" y="77231"/>
                    <a:pt x="86071" y="76801"/>
                  </a:cubicBezTo>
                  <a:cubicBezTo>
                    <a:pt x="86733" y="76205"/>
                    <a:pt x="87329" y="75477"/>
                    <a:pt x="87826" y="74715"/>
                  </a:cubicBezTo>
                  <a:cubicBezTo>
                    <a:pt x="88587" y="73557"/>
                    <a:pt x="89646" y="72795"/>
                    <a:pt x="90838" y="72199"/>
                  </a:cubicBezTo>
                  <a:cubicBezTo>
                    <a:pt x="91530" y="71864"/>
                    <a:pt x="92080" y="71692"/>
                    <a:pt x="92512" y="71692"/>
                  </a:cubicBezTo>
                  <a:cubicBezTo>
                    <a:pt x="93401" y="71692"/>
                    <a:pt x="93784" y="72426"/>
                    <a:pt x="93851" y="73987"/>
                  </a:cubicBezTo>
                  <a:cubicBezTo>
                    <a:pt x="93851" y="74119"/>
                    <a:pt x="93884" y="74219"/>
                    <a:pt x="93851" y="74351"/>
                  </a:cubicBezTo>
                  <a:cubicBezTo>
                    <a:pt x="93718" y="76371"/>
                    <a:pt x="93619" y="78357"/>
                    <a:pt x="93387" y="80343"/>
                  </a:cubicBezTo>
                  <a:cubicBezTo>
                    <a:pt x="92957" y="83985"/>
                    <a:pt x="92394" y="87593"/>
                    <a:pt x="91997" y="91234"/>
                  </a:cubicBezTo>
                  <a:cubicBezTo>
                    <a:pt x="91798" y="92923"/>
                    <a:pt x="91633" y="94644"/>
                    <a:pt x="91765" y="96332"/>
                  </a:cubicBezTo>
                  <a:cubicBezTo>
                    <a:pt x="91798" y="96630"/>
                    <a:pt x="91831" y="96895"/>
                    <a:pt x="91897" y="97160"/>
                  </a:cubicBezTo>
                  <a:cubicBezTo>
                    <a:pt x="92327" y="98621"/>
                    <a:pt x="93524" y="99496"/>
                    <a:pt x="94845" y="99496"/>
                  </a:cubicBezTo>
                  <a:cubicBezTo>
                    <a:pt x="95559" y="99496"/>
                    <a:pt x="96310" y="99240"/>
                    <a:pt x="96995" y="98683"/>
                  </a:cubicBezTo>
                  <a:cubicBezTo>
                    <a:pt x="98055" y="97822"/>
                    <a:pt x="99048" y="96730"/>
                    <a:pt x="99776" y="95571"/>
                  </a:cubicBezTo>
                  <a:cubicBezTo>
                    <a:pt x="104278" y="88189"/>
                    <a:pt x="107489" y="80244"/>
                    <a:pt x="109178" y="71769"/>
                  </a:cubicBezTo>
                  <a:cubicBezTo>
                    <a:pt x="110469" y="65248"/>
                    <a:pt x="110866" y="58594"/>
                    <a:pt x="110932" y="51940"/>
                  </a:cubicBezTo>
                  <a:cubicBezTo>
                    <a:pt x="110932" y="49391"/>
                    <a:pt x="111065" y="46808"/>
                    <a:pt x="110899" y="44259"/>
                  </a:cubicBezTo>
                  <a:cubicBezTo>
                    <a:pt x="110701" y="41677"/>
                    <a:pt x="110237" y="39062"/>
                    <a:pt x="109873" y="36480"/>
                  </a:cubicBezTo>
                  <a:cubicBezTo>
                    <a:pt x="109244" y="32044"/>
                    <a:pt x="108052" y="27807"/>
                    <a:pt x="105305" y="24132"/>
                  </a:cubicBezTo>
                  <a:cubicBezTo>
                    <a:pt x="104411" y="22907"/>
                    <a:pt x="103616" y="21616"/>
                    <a:pt x="102689" y="20391"/>
                  </a:cubicBezTo>
                  <a:cubicBezTo>
                    <a:pt x="102259" y="19828"/>
                    <a:pt x="101729" y="19299"/>
                    <a:pt x="101133" y="18902"/>
                  </a:cubicBezTo>
                  <a:cubicBezTo>
                    <a:pt x="97989" y="16948"/>
                    <a:pt x="94678" y="15392"/>
                    <a:pt x="91037" y="14631"/>
                  </a:cubicBezTo>
                  <a:cubicBezTo>
                    <a:pt x="89613" y="14333"/>
                    <a:pt x="88124" y="14300"/>
                    <a:pt x="86799" y="13803"/>
                  </a:cubicBezTo>
                  <a:cubicBezTo>
                    <a:pt x="85695" y="13379"/>
                    <a:pt x="84590" y="13254"/>
                    <a:pt x="83485" y="13254"/>
                  </a:cubicBezTo>
                  <a:cubicBezTo>
                    <a:pt x="82869" y="13254"/>
                    <a:pt x="82252" y="13293"/>
                    <a:pt x="81635" y="13340"/>
                  </a:cubicBezTo>
                  <a:cubicBezTo>
                    <a:pt x="81405" y="13369"/>
                    <a:pt x="81163" y="13391"/>
                    <a:pt x="80924" y="13391"/>
                  </a:cubicBezTo>
                  <a:cubicBezTo>
                    <a:pt x="80613" y="13391"/>
                    <a:pt x="80308" y="13353"/>
                    <a:pt x="80046" y="13241"/>
                  </a:cubicBezTo>
                  <a:cubicBezTo>
                    <a:pt x="78060" y="12380"/>
                    <a:pt x="76007" y="11619"/>
                    <a:pt x="74154" y="10460"/>
                  </a:cubicBezTo>
                  <a:cubicBezTo>
                    <a:pt x="71406" y="8772"/>
                    <a:pt x="68791" y="6752"/>
                    <a:pt x="66109" y="4965"/>
                  </a:cubicBezTo>
                  <a:cubicBezTo>
                    <a:pt x="64984" y="4236"/>
                    <a:pt x="63825" y="3574"/>
                    <a:pt x="62633" y="3045"/>
                  </a:cubicBezTo>
                  <a:cubicBezTo>
                    <a:pt x="61077" y="2416"/>
                    <a:pt x="59455" y="1952"/>
                    <a:pt x="57833" y="1389"/>
                  </a:cubicBezTo>
                  <a:cubicBezTo>
                    <a:pt x="55349" y="534"/>
                    <a:pt x="52818" y="0"/>
                    <a:pt x="50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>
              <a:off x="3182650" y="3184750"/>
              <a:ext cx="378250" cy="135400"/>
            </a:xfrm>
            <a:custGeom>
              <a:avLst/>
              <a:gdLst/>
              <a:ahLst/>
              <a:cxnLst/>
              <a:rect l="l" t="t" r="r" b="b"/>
              <a:pathLst>
                <a:path w="15130" h="5416" extrusionOk="0">
                  <a:moveTo>
                    <a:pt x="902" y="1"/>
                  </a:moveTo>
                  <a:cubicBezTo>
                    <a:pt x="613" y="1"/>
                    <a:pt x="340" y="159"/>
                    <a:pt x="199" y="417"/>
                  </a:cubicBezTo>
                  <a:cubicBezTo>
                    <a:pt x="1" y="781"/>
                    <a:pt x="133" y="1244"/>
                    <a:pt x="530" y="1443"/>
                  </a:cubicBezTo>
                  <a:cubicBezTo>
                    <a:pt x="4635" y="3661"/>
                    <a:pt x="9270" y="4985"/>
                    <a:pt x="14268" y="5382"/>
                  </a:cubicBezTo>
                  <a:cubicBezTo>
                    <a:pt x="14302" y="5415"/>
                    <a:pt x="14302" y="5415"/>
                    <a:pt x="14335" y="5415"/>
                  </a:cubicBezTo>
                  <a:cubicBezTo>
                    <a:pt x="14732" y="5415"/>
                    <a:pt x="15063" y="5084"/>
                    <a:pt x="15096" y="4687"/>
                  </a:cubicBezTo>
                  <a:cubicBezTo>
                    <a:pt x="15129" y="4290"/>
                    <a:pt x="14831" y="3926"/>
                    <a:pt x="14401" y="3859"/>
                  </a:cubicBezTo>
                  <a:cubicBezTo>
                    <a:pt x="9601" y="3462"/>
                    <a:pt x="5165" y="2204"/>
                    <a:pt x="1259" y="86"/>
                  </a:cubicBezTo>
                  <a:cubicBezTo>
                    <a:pt x="1142" y="27"/>
                    <a:pt x="1021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4"/>
            <p:cNvSpPr/>
            <p:nvPr/>
          </p:nvSpPr>
          <p:spPr>
            <a:xfrm>
              <a:off x="2574375" y="1213850"/>
              <a:ext cx="2207225" cy="2735275"/>
            </a:xfrm>
            <a:custGeom>
              <a:avLst/>
              <a:gdLst/>
              <a:ahLst/>
              <a:cxnLst/>
              <a:rect l="l" t="t" r="r" b="b"/>
              <a:pathLst>
                <a:path w="88289" h="109411" extrusionOk="0">
                  <a:moveTo>
                    <a:pt x="25601" y="1547"/>
                  </a:moveTo>
                  <a:cubicBezTo>
                    <a:pt x="27098" y="1547"/>
                    <a:pt x="28491" y="1809"/>
                    <a:pt x="29562" y="2285"/>
                  </a:cubicBezTo>
                  <a:cubicBezTo>
                    <a:pt x="30621" y="2715"/>
                    <a:pt x="31581" y="3411"/>
                    <a:pt x="32641" y="4106"/>
                  </a:cubicBezTo>
                  <a:cubicBezTo>
                    <a:pt x="33303" y="4569"/>
                    <a:pt x="33998" y="5066"/>
                    <a:pt x="34759" y="5496"/>
                  </a:cubicBezTo>
                  <a:cubicBezTo>
                    <a:pt x="35256" y="5761"/>
                    <a:pt x="35753" y="6092"/>
                    <a:pt x="36249" y="6423"/>
                  </a:cubicBezTo>
                  <a:cubicBezTo>
                    <a:pt x="37838" y="7482"/>
                    <a:pt x="39460" y="8542"/>
                    <a:pt x="41612" y="8641"/>
                  </a:cubicBezTo>
                  <a:cubicBezTo>
                    <a:pt x="42108" y="8674"/>
                    <a:pt x="42605" y="8707"/>
                    <a:pt x="43102" y="8740"/>
                  </a:cubicBezTo>
                  <a:cubicBezTo>
                    <a:pt x="44260" y="8807"/>
                    <a:pt x="45419" y="8906"/>
                    <a:pt x="46578" y="8906"/>
                  </a:cubicBezTo>
                  <a:cubicBezTo>
                    <a:pt x="46639" y="8907"/>
                    <a:pt x="46701" y="8907"/>
                    <a:pt x="46762" y="8907"/>
                  </a:cubicBezTo>
                  <a:cubicBezTo>
                    <a:pt x="49526" y="8907"/>
                    <a:pt x="51823" y="8175"/>
                    <a:pt x="53993" y="6556"/>
                  </a:cubicBezTo>
                  <a:cubicBezTo>
                    <a:pt x="57424" y="4014"/>
                    <a:pt x="60337" y="2875"/>
                    <a:pt x="63375" y="2875"/>
                  </a:cubicBezTo>
                  <a:cubicBezTo>
                    <a:pt x="63502" y="2875"/>
                    <a:pt x="63630" y="2877"/>
                    <a:pt x="63759" y="2881"/>
                  </a:cubicBezTo>
                  <a:cubicBezTo>
                    <a:pt x="66374" y="2947"/>
                    <a:pt x="68658" y="3179"/>
                    <a:pt x="70379" y="5099"/>
                  </a:cubicBezTo>
                  <a:cubicBezTo>
                    <a:pt x="70611" y="5397"/>
                    <a:pt x="70942" y="5596"/>
                    <a:pt x="71240" y="5794"/>
                  </a:cubicBezTo>
                  <a:cubicBezTo>
                    <a:pt x="73723" y="7416"/>
                    <a:pt x="75213" y="9105"/>
                    <a:pt x="76040" y="11223"/>
                  </a:cubicBezTo>
                  <a:cubicBezTo>
                    <a:pt x="77662" y="15328"/>
                    <a:pt x="77960" y="18506"/>
                    <a:pt x="76967" y="21552"/>
                  </a:cubicBezTo>
                  <a:cubicBezTo>
                    <a:pt x="76040" y="24366"/>
                    <a:pt x="75444" y="27378"/>
                    <a:pt x="74981" y="31351"/>
                  </a:cubicBezTo>
                  <a:cubicBezTo>
                    <a:pt x="74782" y="32873"/>
                    <a:pt x="74716" y="34396"/>
                    <a:pt x="74749" y="35853"/>
                  </a:cubicBezTo>
                  <a:cubicBezTo>
                    <a:pt x="74749" y="36846"/>
                    <a:pt x="75080" y="37607"/>
                    <a:pt x="75676" y="38071"/>
                  </a:cubicBezTo>
                  <a:cubicBezTo>
                    <a:pt x="76082" y="38409"/>
                    <a:pt x="76581" y="38579"/>
                    <a:pt x="77172" y="38579"/>
                  </a:cubicBezTo>
                  <a:cubicBezTo>
                    <a:pt x="77448" y="38579"/>
                    <a:pt x="77744" y="38542"/>
                    <a:pt x="78060" y="38468"/>
                  </a:cubicBezTo>
                  <a:cubicBezTo>
                    <a:pt x="78821" y="38336"/>
                    <a:pt x="79582" y="37938"/>
                    <a:pt x="80145" y="37409"/>
                  </a:cubicBezTo>
                  <a:cubicBezTo>
                    <a:pt x="80840" y="36780"/>
                    <a:pt x="81502" y="36018"/>
                    <a:pt x="82065" y="35158"/>
                  </a:cubicBezTo>
                  <a:cubicBezTo>
                    <a:pt x="82661" y="34231"/>
                    <a:pt x="83555" y="33502"/>
                    <a:pt x="84813" y="32907"/>
                  </a:cubicBezTo>
                  <a:cubicBezTo>
                    <a:pt x="85563" y="32553"/>
                    <a:pt x="85960" y="32480"/>
                    <a:pt x="86171" y="32480"/>
                  </a:cubicBezTo>
                  <a:cubicBezTo>
                    <a:pt x="86277" y="32480"/>
                    <a:pt x="86336" y="32498"/>
                    <a:pt x="86369" y="32509"/>
                  </a:cubicBezTo>
                  <a:cubicBezTo>
                    <a:pt x="86435" y="32576"/>
                    <a:pt x="86700" y="32807"/>
                    <a:pt x="86766" y="33999"/>
                  </a:cubicBezTo>
                  <a:lnTo>
                    <a:pt x="86766" y="34165"/>
                  </a:lnTo>
                  <a:cubicBezTo>
                    <a:pt x="86766" y="34198"/>
                    <a:pt x="86766" y="34231"/>
                    <a:pt x="86766" y="34264"/>
                  </a:cubicBezTo>
                  <a:cubicBezTo>
                    <a:pt x="86766" y="34297"/>
                    <a:pt x="86766" y="34297"/>
                    <a:pt x="86766" y="34297"/>
                  </a:cubicBezTo>
                  <a:cubicBezTo>
                    <a:pt x="86700" y="34893"/>
                    <a:pt x="86667" y="35489"/>
                    <a:pt x="86634" y="36085"/>
                  </a:cubicBezTo>
                  <a:cubicBezTo>
                    <a:pt x="86534" y="37475"/>
                    <a:pt x="86435" y="38898"/>
                    <a:pt x="86269" y="40289"/>
                  </a:cubicBezTo>
                  <a:cubicBezTo>
                    <a:pt x="86071" y="42043"/>
                    <a:pt x="85839" y="43798"/>
                    <a:pt x="85607" y="45552"/>
                  </a:cubicBezTo>
                  <a:cubicBezTo>
                    <a:pt x="85342" y="47373"/>
                    <a:pt x="85078" y="49293"/>
                    <a:pt x="84879" y="51147"/>
                  </a:cubicBezTo>
                  <a:cubicBezTo>
                    <a:pt x="84680" y="52868"/>
                    <a:pt x="84515" y="54656"/>
                    <a:pt x="84647" y="56411"/>
                  </a:cubicBezTo>
                  <a:cubicBezTo>
                    <a:pt x="84647" y="56642"/>
                    <a:pt x="84680" y="56841"/>
                    <a:pt x="84747" y="57073"/>
                  </a:cubicBezTo>
                  <a:cubicBezTo>
                    <a:pt x="79682" y="66243"/>
                    <a:pt x="68857" y="88323"/>
                    <a:pt x="72697" y="102988"/>
                  </a:cubicBezTo>
                  <a:cubicBezTo>
                    <a:pt x="65542" y="106665"/>
                    <a:pt x="57678" y="107881"/>
                    <a:pt x="50404" y="107881"/>
                  </a:cubicBezTo>
                  <a:cubicBezTo>
                    <a:pt x="38292" y="107881"/>
                    <a:pt x="27815" y="104511"/>
                    <a:pt x="24961" y="103518"/>
                  </a:cubicBezTo>
                  <a:cubicBezTo>
                    <a:pt x="26252" y="100572"/>
                    <a:pt x="30191" y="90045"/>
                    <a:pt x="25921" y="79319"/>
                  </a:cubicBezTo>
                  <a:cubicBezTo>
                    <a:pt x="25854" y="79153"/>
                    <a:pt x="25722" y="79021"/>
                    <a:pt x="25590" y="78922"/>
                  </a:cubicBezTo>
                  <a:cubicBezTo>
                    <a:pt x="5098" y="67997"/>
                    <a:pt x="1920" y="37309"/>
                    <a:pt x="1556" y="23935"/>
                  </a:cubicBezTo>
                  <a:cubicBezTo>
                    <a:pt x="2119" y="23770"/>
                    <a:pt x="2681" y="23373"/>
                    <a:pt x="3344" y="22777"/>
                  </a:cubicBezTo>
                  <a:cubicBezTo>
                    <a:pt x="4635" y="21618"/>
                    <a:pt x="5562" y="20062"/>
                    <a:pt x="6191" y="17943"/>
                  </a:cubicBezTo>
                  <a:cubicBezTo>
                    <a:pt x="7680" y="13176"/>
                    <a:pt x="9534" y="9899"/>
                    <a:pt x="12249" y="7317"/>
                  </a:cubicBezTo>
                  <a:cubicBezTo>
                    <a:pt x="16221" y="3576"/>
                    <a:pt x="20425" y="1689"/>
                    <a:pt x="25093" y="1557"/>
                  </a:cubicBezTo>
                  <a:cubicBezTo>
                    <a:pt x="25264" y="1550"/>
                    <a:pt x="25433" y="1547"/>
                    <a:pt x="25601" y="1547"/>
                  </a:cubicBezTo>
                  <a:close/>
                  <a:moveTo>
                    <a:pt x="25060" y="1"/>
                  </a:moveTo>
                  <a:cubicBezTo>
                    <a:pt x="19962" y="166"/>
                    <a:pt x="15460" y="2186"/>
                    <a:pt x="11222" y="6191"/>
                  </a:cubicBezTo>
                  <a:cubicBezTo>
                    <a:pt x="8276" y="8972"/>
                    <a:pt x="6290" y="12448"/>
                    <a:pt x="4734" y="17480"/>
                  </a:cubicBezTo>
                  <a:cubicBezTo>
                    <a:pt x="4171" y="19334"/>
                    <a:pt x="3410" y="20658"/>
                    <a:pt x="2317" y="21651"/>
                  </a:cubicBezTo>
                  <a:cubicBezTo>
                    <a:pt x="1655" y="22247"/>
                    <a:pt x="1159" y="22545"/>
                    <a:pt x="728" y="22545"/>
                  </a:cubicBezTo>
                  <a:cubicBezTo>
                    <a:pt x="331" y="22578"/>
                    <a:pt x="0" y="22942"/>
                    <a:pt x="0" y="23339"/>
                  </a:cubicBezTo>
                  <a:cubicBezTo>
                    <a:pt x="298" y="36581"/>
                    <a:pt x="3310" y="68527"/>
                    <a:pt x="24596" y="80146"/>
                  </a:cubicBezTo>
                  <a:cubicBezTo>
                    <a:pt x="29065" y="91766"/>
                    <a:pt x="23305" y="103485"/>
                    <a:pt x="23239" y="103584"/>
                  </a:cubicBezTo>
                  <a:cubicBezTo>
                    <a:pt x="23140" y="103783"/>
                    <a:pt x="23140" y="104015"/>
                    <a:pt x="23206" y="104213"/>
                  </a:cubicBezTo>
                  <a:cubicBezTo>
                    <a:pt x="23305" y="104412"/>
                    <a:pt x="23471" y="104577"/>
                    <a:pt x="23669" y="104644"/>
                  </a:cubicBezTo>
                  <a:cubicBezTo>
                    <a:pt x="23835" y="104710"/>
                    <a:pt x="35951" y="109411"/>
                    <a:pt x="50418" y="109411"/>
                  </a:cubicBezTo>
                  <a:cubicBezTo>
                    <a:pt x="58098" y="109411"/>
                    <a:pt x="66407" y="108086"/>
                    <a:pt x="73955" y="104048"/>
                  </a:cubicBezTo>
                  <a:cubicBezTo>
                    <a:pt x="74286" y="103882"/>
                    <a:pt x="74418" y="103485"/>
                    <a:pt x="74319" y="103121"/>
                  </a:cubicBezTo>
                  <a:cubicBezTo>
                    <a:pt x="74319" y="103121"/>
                    <a:pt x="74319" y="103055"/>
                    <a:pt x="74319" y="103055"/>
                  </a:cubicBezTo>
                  <a:cubicBezTo>
                    <a:pt x="70048" y="88489"/>
                    <a:pt x="82363" y="64521"/>
                    <a:pt x="86236" y="57536"/>
                  </a:cubicBezTo>
                  <a:cubicBezTo>
                    <a:pt x="86336" y="57338"/>
                    <a:pt x="86336" y="57139"/>
                    <a:pt x="86269" y="56940"/>
                  </a:cubicBezTo>
                  <a:cubicBezTo>
                    <a:pt x="86236" y="56709"/>
                    <a:pt x="86170" y="56510"/>
                    <a:pt x="86170" y="56278"/>
                  </a:cubicBezTo>
                  <a:cubicBezTo>
                    <a:pt x="86038" y="54689"/>
                    <a:pt x="86203" y="52968"/>
                    <a:pt x="86402" y="51346"/>
                  </a:cubicBezTo>
                  <a:cubicBezTo>
                    <a:pt x="86600" y="49459"/>
                    <a:pt x="86865" y="47572"/>
                    <a:pt x="87097" y="45751"/>
                  </a:cubicBezTo>
                  <a:cubicBezTo>
                    <a:pt x="87362" y="43997"/>
                    <a:pt x="87594" y="42242"/>
                    <a:pt x="87792" y="40454"/>
                  </a:cubicBezTo>
                  <a:cubicBezTo>
                    <a:pt x="87958" y="39031"/>
                    <a:pt x="88057" y="37607"/>
                    <a:pt x="88156" y="36184"/>
                  </a:cubicBezTo>
                  <a:cubicBezTo>
                    <a:pt x="88189" y="35621"/>
                    <a:pt x="88223" y="35025"/>
                    <a:pt x="88289" y="34429"/>
                  </a:cubicBezTo>
                  <a:cubicBezTo>
                    <a:pt x="88289" y="34330"/>
                    <a:pt x="88289" y="34198"/>
                    <a:pt x="88289" y="34098"/>
                  </a:cubicBezTo>
                  <a:lnTo>
                    <a:pt x="88289" y="33966"/>
                  </a:lnTo>
                  <a:cubicBezTo>
                    <a:pt x="88223" y="32973"/>
                    <a:pt x="88057" y="31748"/>
                    <a:pt x="87130" y="31218"/>
                  </a:cubicBezTo>
                  <a:cubicBezTo>
                    <a:pt x="86825" y="31026"/>
                    <a:pt x="86484" y="30950"/>
                    <a:pt x="86133" y="30950"/>
                  </a:cubicBezTo>
                  <a:cubicBezTo>
                    <a:pt x="85457" y="30950"/>
                    <a:pt x="84739" y="31233"/>
                    <a:pt x="84151" y="31516"/>
                  </a:cubicBezTo>
                  <a:cubicBezTo>
                    <a:pt x="82661" y="32244"/>
                    <a:pt x="81536" y="33171"/>
                    <a:pt x="80774" y="34330"/>
                  </a:cubicBezTo>
                  <a:cubicBezTo>
                    <a:pt x="80278" y="35058"/>
                    <a:pt x="79748" y="35720"/>
                    <a:pt x="79119" y="36250"/>
                  </a:cubicBezTo>
                  <a:cubicBezTo>
                    <a:pt x="78755" y="36614"/>
                    <a:pt x="78225" y="36879"/>
                    <a:pt x="77762" y="36978"/>
                  </a:cubicBezTo>
                  <a:cubicBezTo>
                    <a:pt x="77590" y="37010"/>
                    <a:pt x="77389" y="37041"/>
                    <a:pt x="77197" y="37041"/>
                  </a:cubicBezTo>
                  <a:cubicBezTo>
                    <a:pt x="76981" y="37041"/>
                    <a:pt x="76776" y="37002"/>
                    <a:pt x="76636" y="36879"/>
                  </a:cubicBezTo>
                  <a:cubicBezTo>
                    <a:pt x="76338" y="36680"/>
                    <a:pt x="76272" y="36184"/>
                    <a:pt x="76272" y="35820"/>
                  </a:cubicBezTo>
                  <a:cubicBezTo>
                    <a:pt x="76239" y="34429"/>
                    <a:pt x="76305" y="33006"/>
                    <a:pt x="76504" y="31549"/>
                  </a:cubicBezTo>
                  <a:cubicBezTo>
                    <a:pt x="76967" y="27643"/>
                    <a:pt x="77530" y="24730"/>
                    <a:pt x="78424" y="22048"/>
                  </a:cubicBezTo>
                  <a:cubicBezTo>
                    <a:pt x="79516" y="18672"/>
                    <a:pt x="79218" y="15063"/>
                    <a:pt x="77464" y="10661"/>
                  </a:cubicBezTo>
                  <a:cubicBezTo>
                    <a:pt x="76504" y="8211"/>
                    <a:pt x="74848" y="6324"/>
                    <a:pt x="72035" y="4503"/>
                  </a:cubicBezTo>
                  <a:cubicBezTo>
                    <a:pt x="71836" y="4371"/>
                    <a:pt x="71637" y="4238"/>
                    <a:pt x="71538" y="4106"/>
                  </a:cubicBezTo>
                  <a:cubicBezTo>
                    <a:pt x="69419" y="1689"/>
                    <a:pt x="66539" y="1424"/>
                    <a:pt x="63792" y="1358"/>
                  </a:cubicBezTo>
                  <a:cubicBezTo>
                    <a:pt x="63690" y="1356"/>
                    <a:pt x="63590" y="1355"/>
                    <a:pt x="63489" y="1355"/>
                  </a:cubicBezTo>
                  <a:cubicBezTo>
                    <a:pt x="59097" y="1355"/>
                    <a:pt x="55624" y="3454"/>
                    <a:pt x="53099" y="5331"/>
                  </a:cubicBezTo>
                  <a:cubicBezTo>
                    <a:pt x="51192" y="6720"/>
                    <a:pt x="49159" y="7384"/>
                    <a:pt x="46785" y="7384"/>
                  </a:cubicBezTo>
                  <a:cubicBezTo>
                    <a:pt x="46727" y="7384"/>
                    <a:pt x="46669" y="7384"/>
                    <a:pt x="46611" y="7383"/>
                  </a:cubicBezTo>
                  <a:cubicBezTo>
                    <a:pt x="45485" y="7383"/>
                    <a:pt x="44326" y="7284"/>
                    <a:pt x="43201" y="7218"/>
                  </a:cubicBezTo>
                  <a:cubicBezTo>
                    <a:pt x="42704" y="7185"/>
                    <a:pt x="42208" y="7151"/>
                    <a:pt x="41711" y="7118"/>
                  </a:cubicBezTo>
                  <a:cubicBezTo>
                    <a:pt x="39957" y="7052"/>
                    <a:pt x="38566" y="6125"/>
                    <a:pt x="37110" y="5165"/>
                  </a:cubicBezTo>
                  <a:cubicBezTo>
                    <a:pt x="36580" y="4834"/>
                    <a:pt x="36050" y="4470"/>
                    <a:pt x="35521" y="4172"/>
                  </a:cubicBezTo>
                  <a:cubicBezTo>
                    <a:pt x="34826" y="3775"/>
                    <a:pt x="34164" y="3311"/>
                    <a:pt x="33501" y="2848"/>
                  </a:cubicBezTo>
                  <a:cubicBezTo>
                    <a:pt x="32442" y="2120"/>
                    <a:pt x="31383" y="1391"/>
                    <a:pt x="30158" y="862"/>
                  </a:cubicBezTo>
                  <a:cubicBezTo>
                    <a:pt x="28370" y="100"/>
                    <a:pt x="26384" y="1"/>
                    <a:pt x="25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4"/>
            <p:cNvSpPr/>
            <p:nvPr/>
          </p:nvSpPr>
          <p:spPr>
            <a:xfrm>
              <a:off x="4691375" y="2550025"/>
              <a:ext cx="86100" cy="112175"/>
            </a:xfrm>
            <a:custGeom>
              <a:avLst/>
              <a:gdLst/>
              <a:ahLst/>
              <a:cxnLst/>
              <a:rect l="l" t="t" r="r" b="b"/>
              <a:pathLst>
                <a:path w="3444" h="4487" extrusionOk="0">
                  <a:moveTo>
                    <a:pt x="2564" y="0"/>
                  </a:moveTo>
                  <a:cubicBezTo>
                    <a:pt x="2308" y="0"/>
                    <a:pt x="2050" y="132"/>
                    <a:pt x="1920" y="348"/>
                  </a:cubicBezTo>
                  <a:cubicBezTo>
                    <a:pt x="1887" y="415"/>
                    <a:pt x="1225" y="1474"/>
                    <a:pt x="199" y="3361"/>
                  </a:cubicBezTo>
                  <a:cubicBezTo>
                    <a:pt x="0" y="3725"/>
                    <a:pt x="133" y="4188"/>
                    <a:pt x="497" y="4387"/>
                  </a:cubicBezTo>
                  <a:cubicBezTo>
                    <a:pt x="629" y="4453"/>
                    <a:pt x="762" y="4486"/>
                    <a:pt x="861" y="4486"/>
                  </a:cubicBezTo>
                  <a:cubicBezTo>
                    <a:pt x="1126" y="4486"/>
                    <a:pt x="1391" y="4354"/>
                    <a:pt x="1556" y="4089"/>
                  </a:cubicBezTo>
                  <a:cubicBezTo>
                    <a:pt x="2549" y="2235"/>
                    <a:pt x="3212" y="1176"/>
                    <a:pt x="3212" y="1143"/>
                  </a:cubicBezTo>
                  <a:cubicBezTo>
                    <a:pt x="3443" y="812"/>
                    <a:pt x="3311" y="315"/>
                    <a:pt x="2947" y="117"/>
                  </a:cubicBezTo>
                  <a:cubicBezTo>
                    <a:pt x="2832" y="37"/>
                    <a:pt x="2698" y="0"/>
                    <a:pt x="25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>
              <a:off x="3267075" y="2898925"/>
              <a:ext cx="308725" cy="134050"/>
            </a:xfrm>
            <a:custGeom>
              <a:avLst/>
              <a:gdLst/>
              <a:ahLst/>
              <a:cxnLst/>
              <a:rect l="l" t="t" r="r" b="b"/>
              <a:pathLst>
                <a:path w="12349" h="5362" extrusionOk="0">
                  <a:moveTo>
                    <a:pt x="11491" y="0"/>
                  </a:moveTo>
                  <a:cubicBezTo>
                    <a:pt x="11267" y="0"/>
                    <a:pt x="11046" y="103"/>
                    <a:pt x="10891" y="296"/>
                  </a:cubicBezTo>
                  <a:cubicBezTo>
                    <a:pt x="9047" y="2632"/>
                    <a:pt x="7346" y="3827"/>
                    <a:pt x="5761" y="3827"/>
                  </a:cubicBezTo>
                  <a:cubicBezTo>
                    <a:pt x="5638" y="3827"/>
                    <a:pt x="5517" y="3819"/>
                    <a:pt x="5396" y="3805"/>
                  </a:cubicBezTo>
                  <a:cubicBezTo>
                    <a:pt x="3013" y="3540"/>
                    <a:pt x="1556" y="495"/>
                    <a:pt x="1556" y="462"/>
                  </a:cubicBezTo>
                  <a:cubicBezTo>
                    <a:pt x="1434" y="168"/>
                    <a:pt x="1148" y="1"/>
                    <a:pt x="847" y="1"/>
                  </a:cubicBezTo>
                  <a:cubicBezTo>
                    <a:pt x="741" y="1"/>
                    <a:pt x="633" y="21"/>
                    <a:pt x="530" y="64"/>
                  </a:cubicBezTo>
                  <a:cubicBezTo>
                    <a:pt x="166" y="263"/>
                    <a:pt x="0" y="693"/>
                    <a:pt x="166" y="1091"/>
                  </a:cubicBezTo>
                  <a:cubicBezTo>
                    <a:pt x="232" y="1256"/>
                    <a:pt x="1953" y="4964"/>
                    <a:pt x="5231" y="5328"/>
                  </a:cubicBezTo>
                  <a:cubicBezTo>
                    <a:pt x="5396" y="5361"/>
                    <a:pt x="5595" y="5361"/>
                    <a:pt x="5760" y="5361"/>
                  </a:cubicBezTo>
                  <a:cubicBezTo>
                    <a:pt x="7846" y="5361"/>
                    <a:pt x="9965" y="3971"/>
                    <a:pt x="12083" y="1256"/>
                  </a:cubicBezTo>
                  <a:cubicBezTo>
                    <a:pt x="12348" y="892"/>
                    <a:pt x="12282" y="429"/>
                    <a:pt x="11951" y="164"/>
                  </a:cubicBezTo>
                  <a:cubicBezTo>
                    <a:pt x="11813" y="53"/>
                    <a:pt x="11651" y="0"/>
                    <a:pt x="11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>
              <a:off x="2655475" y="1826250"/>
              <a:ext cx="1531900" cy="934425"/>
            </a:xfrm>
            <a:custGeom>
              <a:avLst/>
              <a:gdLst/>
              <a:ahLst/>
              <a:cxnLst/>
              <a:rect l="l" t="t" r="r" b="b"/>
              <a:pathLst>
                <a:path w="61276" h="37377" extrusionOk="0">
                  <a:moveTo>
                    <a:pt x="49073" y="0"/>
                  </a:moveTo>
                  <a:cubicBezTo>
                    <a:pt x="45406" y="0"/>
                    <a:pt x="41760" y="765"/>
                    <a:pt x="38798" y="2750"/>
                  </a:cubicBezTo>
                  <a:cubicBezTo>
                    <a:pt x="34991" y="5299"/>
                    <a:pt x="33038" y="9437"/>
                    <a:pt x="33005" y="15031"/>
                  </a:cubicBezTo>
                  <a:cubicBezTo>
                    <a:pt x="32972" y="17051"/>
                    <a:pt x="33137" y="19269"/>
                    <a:pt x="33303" y="21619"/>
                  </a:cubicBezTo>
                  <a:cubicBezTo>
                    <a:pt x="33700" y="26817"/>
                    <a:pt x="34098" y="32775"/>
                    <a:pt x="32177" y="34927"/>
                  </a:cubicBezTo>
                  <a:cubicBezTo>
                    <a:pt x="31681" y="35490"/>
                    <a:pt x="31052" y="35788"/>
                    <a:pt x="30224" y="35854"/>
                  </a:cubicBezTo>
                  <a:cubicBezTo>
                    <a:pt x="30153" y="35857"/>
                    <a:pt x="30083" y="35859"/>
                    <a:pt x="30014" y="35859"/>
                  </a:cubicBezTo>
                  <a:cubicBezTo>
                    <a:pt x="26762" y="35859"/>
                    <a:pt x="26308" y="32038"/>
                    <a:pt x="25821" y="25360"/>
                  </a:cubicBezTo>
                  <a:cubicBezTo>
                    <a:pt x="25391" y="19732"/>
                    <a:pt x="24861" y="12714"/>
                    <a:pt x="21319" y="7285"/>
                  </a:cubicBezTo>
                  <a:cubicBezTo>
                    <a:pt x="18950" y="3646"/>
                    <a:pt x="15508" y="2493"/>
                    <a:pt x="12101" y="2493"/>
                  </a:cubicBezTo>
                  <a:cubicBezTo>
                    <a:pt x="6274" y="2493"/>
                    <a:pt x="547" y="5865"/>
                    <a:pt x="464" y="5928"/>
                  </a:cubicBezTo>
                  <a:cubicBezTo>
                    <a:pt x="100" y="6126"/>
                    <a:pt x="0" y="6590"/>
                    <a:pt x="199" y="6954"/>
                  </a:cubicBezTo>
                  <a:cubicBezTo>
                    <a:pt x="352" y="7195"/>
                    <a:pt x="606" y="7334"/>
                    <a:pt x="866" y="7334"/>
                  </a:cubicBezTo>
                  <a:cubicBezTo>
                    <a:pt x="1000" y="7334"/>
                    <a:pt x="1135" y="7297"/>
                    <a:pt x="1258" y="7219"/>
                  </a:cubicBezTo>
                  <a:cubicBezTo>
                    <a:pt x="1343" y="7176"/>
                    <a:pt x="6695" y="4033"/>
                    <a:pt x="12023" y="4033"/>
                  </a:cubicBezTo>
                  <a:cubicBezTo>
                    <a:pt x="15026" y="4033"/>
                    <a:pt x="18021" y="5032"/>
                    <a:pt x="20061" y="8146"/>
                  </a:cubicBezTo>
                  <a:cubicBezTo>
                    <a:pt x="23372" y="13244"/>
                    <a:pt x="23868" y="19732"/>
                    <a:pt x="24299" y="25492"/>
                  </a:cubicBezTo>
                  <a:cubicBezTo>
                    <a:pt x="24762" y="31848"/>
                    <a:pt x="25159" y="37377"/>
                    <a:pt x="29959" y="37377"/>
                  </a:cubicBezTo>
                  <a:lnTo>
                    <a:pt x="30291" y="37377"/>
                  </a:lnTo>
                  <a:cubicBezTo>
                    <a:pt x="31515" y="37311"/>
                    <a:pt x="32542" y="36814"/>
                    <a:pt x="33336" y="35953"/>
                  </a:cubicBezTo>
                  <a:cubicBezTo>
                    <a:pt x="35686" y="33305"/>
                    <a:pt x="35256" y="27280"/>
                    <a:pt x="34826" y="21487"/>
                  </a:cubicBezTo>
                  <a:cubicBezTo>
                    <a:pt x="34660" y="19169"/>
                    <a:pt x="34495" y="16985"/>
                    <a:pt x="34528" y="15065"/>
                  </a:cubicBezTo>
                  <a:cubicBezTo>
                    <a:pt x="34561" y="10000"/>
                    <a:pt x="36282" y="6292"/>
                    <a:pt x="39659" y="4008"/>
                  </a:cubicBezTo>
                  <a:cubicBezTo>
                    <a:pt x="42266" y="2270"/>
                    <a:pt x="45619" y="1557"/>
                    <a:pt x="49093" y="1557"/>
                  </a:cubicBezTo>
                  <a:cubicBezTo>
                    <a:pt x="52898" y="1557"/>
                    <a:pt x="56847" y="2412"/>
                    <a:pt x="60117" y="3710"/>
                  </a:cubicBezTo>
                  <a:cubicBezTo>
                    <a:pt x="60213" y="3750"/>
                    <a:pt x="60312" y="3768"/>
                    <a:pt x="60410" y="3768"/>
                  </a:cubicBezTo>
                  <a:cubicBezTo>
                    <a:pt x="60718" y="3768"/>
                    <a:pt x="61010" y="3581"/>
                    <a:pt x="61110" y="3279"/>
                  </a:cubicBezTo>
                  <a:cubicBezTo>
                    <a:pt x="61276" y="2882"/>
                    <a:pt x="61077" y="2452"/>
                    <a:pt x="60680" y="2286"/>
                  </a:cubicBezTo>
                  <a:cubicBezTo>
                    <a:pt x="57425" y="984"/>
                    <a:pt x="53235" y="0"/>
                    <a:pt x="490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>
              <a:off x="2705125" y="2169800"/>
              <a:ext cx="465150" cy="247425"/>
            </a:xfrm>
            <a:custGeom>
              <a:avLst/>
              <a:gdLst/>
              <a:ahLst/>
              <a:cxnLst/>
              <a:rect l="l" t="t" r="r" b="b"/>
              <a:pathLst>
                <a:path w="18606" h="9897" extrusionOk="0">
                  <a:moveTo>
                    <a:pt x="9504" y="1518"/>
                  </a:moveTo>
                  <a:cubicBezTo>
                    <a:pt x="11687" y="1518"/>
                    <a:pt x="14158" y="2269"/>
                    <a:pt x="16718" y="4467"/>
                  </a:cubicBezTo>
                  <a:cubicBezTo>
                    <a:pt x="15758" y="5593"/>
                    <a:pt x="13242" y="8142"/>
                    <a:pt x="9866" y="8374"/>
                  </a:cubicBezTo>
                  <a:cubicBezTo>
                    <a:pt x="9740" y="8380"/>
                    <a:pt x="9614" y="8383"/>
                    <a:pt x="9488" y="8383"/>
                  </a:cubicBezTo>
                  <a:cubicBezTo>
                    <a:pt x="6965" y="8383"/>
                    <a:pt x="4444" y="7119"/>
                    <a:pt x="1954" y="4534"/>
                  </a:cubicBezTo>
                  <a:cubicBezTo>
                    <a:pt x="3087" y="3565"/>
                    <a:pt x="5903" y="1518"/>
                    <a:pt x="9504" y="1518"/>
                  </a:cubicBezTo>
                  <a:close/>
                  <a:moveTo>
                    <a:pt x="9586" y="1"/>
                  </a:moveTo>
                  <a:cubicBezTo>
                    <a:pt x="4254" y="1"/>
                    <a:pt x="365" y="3904"/>
                    <a:pt x="298" y="3971"/>
                  </a:cubicBezTo>
                  <a:cubicBezTo>
                    <a:pt x="34" y="4269"/>
                    <a:pt x="0" y="4732"/>
                    <a:pt x="298" y="5030"/>
                  </a:cubicBezTo>
                  <a:cubicBezTo>
                    <a:pt x="3245" y="8274"/>
                    <a:pt x="6290" y="9897"/>
                    <a:pt x="9402" y="9897"/>
                  </a:cubicBezTo>
                  <a:lnTo>
                    <a:pt x="9965" y="9897"/>
                  </a:lnTo>
                  <a:cubicBezTo>
                    <a:pt x="15030" y="9565"/>
                    <a:pt x="18274" y="4997"/>
                    <a:pt x="18406" y="4798"/>
                  </a:cubicBezTo>
                  <a:cubicBezTo>
                    <a:pt x="18605" y="4467"/>
                    <a:pt x="18572" y="4070"/>
                    <a:pt x="18274" y="3805"/>
                  </a:cubicBezTo>
                  <a:cubicBezTo>
                    <a:pt x="15217" y="956"/>
                    <a:pt x="12225" y="1"/>
                    <a:pt x="95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4"/>
            <p:cNvSpPr/>
            <p:nvPr/>
          </p:nvSpPr>
          <p:spPr>
            <a:xfrm>
              <a:off x="2840025" y="2197775"/>
              <a:ext cx="197000" cy="192200"/>
            </a:xfrm>
            <a:custGeom>
              <a:avLst/>
              <a:gdLst/>
              <a:ahLst/>
              <a:cxnLst/>
              <a:rect l="l" t="t" r="r" b="b"/>
              <a:pathLst>
                <a:path w="7880" h="7688" extrusionOk="0">
                  <a:moveTo>
                    <a:pt x="3955" y="1"/>
                  </a:moveTo>
                  <a:cubicBezTo>
                    <a:pt x="3895" y="1"/>
                    <a:pt x="3835" y="2"/>
                    <a:pt x="3774" y="5"/>
                  </a:cubicBezTo>
                  <a:cubicBezTo>
                    <a:pt x="1656" y="71"/>
                    <a:pt x="0" y="1892"/>
                    <a:pt x="100" y="4011"/>
                  </a:cubicBezTo>
                  <a:cubicBezTo>
                    <a:pt x="197" y="6087"/>
                    <a:pt x="1917" y="7687"/>
                    <a:pt x="3980" y="7687"/>
                  </a:cubicBezTo>
                  <a:cubicBezTo>
                    <a:pt x="4022" y="7687"/>
                    <a:pt x="4064" y="7686"/>
                    <a:pt x="4105" y="7685"/>
                  </a:cubicBezTo>
                  <a:cubicBezTo>
                    <a:pt x="6224" y="7586"/>
                    <a:pt x="7879" y="5798"/>
                    <a:pt x="7780" y="3679"/>
                  </a:cubicBezTo>
                  <a:cubicBezTo>
                    <a:pt x="7683" y="1621"/>
                    <a:pt x="5994" y="1"/>
                    <a:pt x="39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4"/>
            <p:cNvSpPr/>
            <p:nvPr/>
          </p:nvSpPr>
          <p:spPr>
            <a:xfrm>
              <a:off x="3604725" y="2117525"/>
              <a:ext cx="482525" cy="256675"/>
            </a:xfrm>
            <a:custGeom>
              <a:avLst/>
              <a:gdLst/>
              <a:ahLst/>
              <a:cxnLst/>
              <a:rect l="l" t="t" r="r" b="b"/>
              <a:pathLst>
                <a:path w="19301" h="10267" extrusionOk="0">
                  <a:moveTo>
                    <a:pt x="10433" y="1499"/>
                  </a:moveTo>
                  <a:cubicBezTo>
                    <a:pt x="12549" y="1499"/>
                    <a:pt x="14921" y="2178"/>
                    <a:pt x="17413" y="4076"/>
                  </a:cubicBezTo>
                  <a:cubicBezTo>
                    <a:pt x="16520" y="5300"/>
                    <a:pt x="14070" y="8214"/>
                    <a:pt x="10528" y="8677"/>
                  </a:cubicBezTo>
                  <a:cubicBezTo>
                    <a:pt x="10195" y="8721"/>
                    <a:pt x="9861" y="8742"/>
                    <a:pt x="9525" y="8742"/>
                  </a:cubicBezTo>
                  <a:cubicBezTo>
                    <a:pt x="7057" y="8742"/>
                    <a:pt x="4518" y="7566"/>
                    <a:pt x="1954" y="5234"/>
                  </a:cubicBezTo>
                  <a:cubicBezTo>
                    <a:pt x="3157" y="4075"/>
                    <a:pt x="6311" y="1499"/>
                    <a:pt x="10433" y="1499"/>
                  </a:cubicBezTo>
                  <a:close/>
                  <a:moveTo>
                    <a:pt x="10527" y="1"/>
                  </a:moveTo>
                  <a:cubicBezTo>
                    <a:pt x="4582" y="1"/>
                    <a:pt x="335" y="4701"/>
                    <a:pt x="266" y="4771"/>
                  </a:cubicBezTo>
                  <a:cubicBezTo>
                    <a:pt x="1" y="5069"/>
                    <a:pt x="34" y="5532"/>
                    <a:pt x="332" y="5830"/>
                  </a:cubicBezTo>
                  <a:cubicBezTo>
                    <a:pt x="3377" y="8776"/>
                    <a:pt x="6489" y="10266"/>
                    <a:pt x="9502" y="10266"/>
                  </a:cubicBezTo>
                  <a:cubicBezTo>
                    <a:pt x="9932" y="10266"/>
                    <a:pt x="10329" y="10233"/>
                    <a:pt x="10726" y="10200"/>
                  </a:cubicBezTo>
                  <a:cubicBezTo>
                    <a:pt x="15957" y="9505"/>
                    <a:pt x="19002" y="4539"/>
                    <a:pt x="19102" y="4307"/>
                  </a:cubicBezTo>
                  <a:cubicBezTo>
                    <a:pt x="19300" y="3976"/>
                    <a:pt x="19234" y="3579"/>
                    <a:pt x="18936" y="3347"/>
                  </a:cubicBezTo>
                  <a:cubicBezTo>
                    <a:pt x="15951" y="869"/>
                    <a:pt x="13082" y="1"/>
                    <a:pt x="10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4"/>
            <p:cNvSpPr/>
            <p:nvPr/>
          </p:nvSpPr>
          <p:spPr>
            <a:xfrm>
              <a:off x="3742100" y="2148325"/>
              <a:ext cx="211075" cy="200775"/>
            </a:xfrm>
            <a:custGeom>
              <a:avLst/>
              <a:gdLst/>
              <a:ahLst/>
              <a:cxnLst/>
              <a:rect l="l" t="t" r="r" b="b"/>
              <a:pathLst>
                <a:path w="8443" h="8031" extrusionOk="0">
                  <a:moveTo>
                    <a:pt x="4258" y="1"/>
                  </a:moveTo>
                  <a:cubicBezTo>
                    <a:pt x="4098" y="1"/>
                    <a:pt x="3937" y="10"/>
                    <a:pt x="3775" y="30"/>
                  </a:cubicBezTo>
                  <a:cubicBezTo>
                    <a:pt x="1590" y="261"/>
                    <a:pt x="1" y="2248"/>
                    <a:pt x="233" y="4433"/>
                  </a:cubicBezTo>
                  <a:cubicBezTo>
                    <a:pt x="449" y="6506"/>
                    <a:pt x="2200" y="8030"/>
                    <a:pt x="4239" y="8030"/>
                  </a:cubicBezTo>
                  <a:cubicBezTo>
                    <a:pt x="4381" y="8030"/>
                    <a:pt x="4524" y="8023"/>
                    <a:pt x="4669" y="8008"/>
                  </a:cubicBezTo>
                  <a:cubicBezTo>
                    <a:pt x="6854" y="7743"/>
                    <a:pt x="8443" y="5757"/>
                    <a:pt x="8211" y="3572"/>
                  </a:cubicBezTo>
                  <a:cubicBezTo>
                    <a:pt x="7996" y="1516"/>
                    <a:pt x="6274" y="1"/>
                    <a:pt x="42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4"/>
            <p:cNvSpPr/>
            <p:nvPr/>
          </p:nvSpPr>
          <p:spPr>
            <a:xfrm>
              <a:off x="1363575" y="3796000"/>
              <a:ext cx="4893650" cy="1650275"/>
            </a:xfrm>
            <a:custGeom>
              <a:avLst/>
              <a:gdLst/>
              <a:ahLst/>
              <a:cxnLst/>
              <a:rect l="l" t="t" r="r" b="b"/>
              <a:pathLst>
                <a:path w="195746" h="66011" extrusionOk="0">
                  <a:moveTo>
                    <a:pt x="122023" y="0"/>
                  </a:moveTo>
                  <a:cubicBezTo>
                    <a:pt x="122023" y="0"/>
                    <a:pt x="122023" y="33"/>
                    <a:pt x="122023" y="66"/>
                  </a:cubicBezTo>
                  <a:cubicBezTo>
                    <a:pt x="114539" y="4077"/>
                    <a:pt x="106306" y="5390"/>
                    <a:pt x="98733" y="5390"/>
                  </a:cubicBezTo>
                  <a:cubicBezTo>
                    <a:pt x="84363" y="5390"/>
                    <a:pt x="72366" y="662"/>
                    <a:pt x="72366" y="662"/>
                  </a:cubicBezTo>
                  <a:cubicBezTo>
                    <a:pt x="1" y="2284"/>
                    <a:pt x="1424" y="53629"/>
                    <a:pt x="2815" y="66010"/>
                  </a:cubicBezTo>
                  <a:lnTo>
                    <a:pt x="191475" y="66010"/>
                  </a:lnTo>
                  <a:cubicBezTo>
                    <a:pt x="192865" y="54920"/>
                    <a:pt x="195745" y="1655"/>
                    <a:pt x="122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4"/>
            <p:cNvSpPr/>
            <p:nvPr/>
          </p:nvSpPr>
          <p:spPr>
            <a:xfrm>
              <a:off x="1378475" y="3776125"/>
              <a:ext cx="4839850" cy="1670150"/>
            </a:xfrm>
            <a:custGeom>
              <a:avLst/>
              <a:gdLst/>
              <a:ahLst/>
              <a:cxnLst/>
              <a:rect l="l" t="t" r="r" b="b"/>
              <a:pathLst>
                <a:path w="193594" h="66806" extrusionOk="0">
                  <a:moveTo>
                    <a:pt x="121427" y="1"/>
                  </a:moveTo>
                  <a:cubicBezTo>
                    <a:pt x="121195" y="1"/>
                    <a:pt x="120996" y="133"/>
                    <a:pt x="120864" y="299"/>
                  </a:cubicBezTo>
                  <a:cubicBezTo>
                    <a:pt x="113616" y="4122"/>
                    <a:pt x="105617" y="5379"/>
                    <a:pt x="98228" y="5379"/>
                  </a:cubicBezTo>
                  <a:cubicBezTo>
                    <a:pt x="84118" y="5379"/>
                    <a:pt x="72231" y="794"/>
                    <a:pt x="72035" y="729"/>
                  </a:cubicBezTo>
                  <a:cubicBezTo>
                    <a:pt x="71969" y="696"/>
                    <a:pt x="71837" y="696"/>
                    <a:pt x="71737" y="696"/>
                  </a:cubicBezTo>
                  <a:cubicBezTo>
                    <a:pt x="44393" y="1292"/>
                    <a:pt x="24564" y="9038"/>
                    <a:pt x="12812" y="23670"/>
                  </a:cubicBezTo>
                  <a:cubicBezTo>
                    <a:pt x="1" y="39660"/>
                    <a:pt x="663" y="59555"/>
                    <a:pt x="1457" y="66805"/>
                  </a:cubicBezTo>
                  <a:lnTo>
                    <a:pt x="2980" y="66805"/>
                  </a:lnTo>
                  <a:cubicBezTo>
                    <a:pt x="2219" y="59953"/>
                    <a:pt x="1391" y="40355"/>
                    <a:pt x="14004" y="24630"/>
                  </a:cubicBezTo>
                  <a:cubicBezTo>
                    <a:pt x="25458" y="10395"/>
                    <a:pt x="44824" y="2848"/>
                    <a:pt x="71638" y="2219"/>
                  </a:cubicBezTo>
                  <a:cubicBezTo>
                    <a:pt x="73078" y="2748"/>
                    <a:pt x="84637" y="6908"/>
                    <a:pt x="98256" y="6908"/>
                  </a:cubicBezTo>
                  <a:cubicBezTo>
                    <a:pt x="105928" y="6908"/>
                    <a:pt x="114252" y="5588"/>
                    <a:pt x="121791" y="1557"/>
                  </a:cubicBezTo>
                  <a:cubicBezTo>
                    <a:pt x="148473" y="2219"/>
                    <a:pt x="167772" y="9767"/>
                    <a:pt x="179160" y="23968"/>
                  </a:cubicBezTo>
                  <a:cubicBezTo>
                    <a:pt x="192203" y="40189"/>
                    <a:pt x="190879" y="60648"/>
                    <a:pt x="190118" y="66805"/>
                  </a:cubicBezTo>
                  <a:lnTo>
                    <a:pt x="191640" y="66805"/>
                  </a:lnTo>
                  <a:cubicBezTo>
                    <a:pt x="192435" y="60184"/>
                    <a:pt x="193594" y="39527"/>
                    <a:pt x="180352" y="23008"/>
                  </a:cubicBezTo>
                  <a:cubicBezTo>
                    <a:pt x="168600" y="8376"/>
                    <a:pt x="148771" y="630"/>
                    <a:pt x="121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4"/>
            <p:cNvSpPr/>
            <p:nvPr/>
          </p:nvSpPr>
          <p:spPr>
            <a:xfrm>
              <a:off x="4394275" y="3776125"/>
              <a:ext cx="38900" cy="38925"/>
            </a:xfrm>
            <a:custGeom>
              <a:avLst/>
              <a:gdLst/>
              <a:ahLst/>
              <a:cxnLst/>
              <a:rect l="l" t="t" r="r" b="b"/>
              <a:pathLst>
                <a:path w="1556" h="1557" extrusionOk="0">
                  <a:moveTo>
                    <a:pt x="761" y="1"/>
                  </a:moveTo>
                  <a:cubicBezTo>
                    <a:pt x="331" y="1"/>
                    <a:pt x="0" y="365"/>
                    <a:pt x="0" y="795"/>
                  </a:cubicBezTo>
                  <a:cubicBezTo>
                    <a:pt x="0" y="1192"/>
                    <a:pt x="331" y="1557"/>
                    <a:pt x="761" y="1557"/>
                  </a:cubicBezTo>
                  <a:lnTo>
                    <a:pt x="795" y="1557"/>
                  </a:lnTo>
                  <a:cubicBezTo>
                    <a:pt x="1192" y="1557"/>
                    <a:pt x="1556" y="1192"/>
                    <a:pt x="1556" y="795"/>
                  </a:cubicBezTo>
                  <a:cubicBezTo>
                    <a:pt x="1556" y="365"/>
                    <a:pt x="1192" y="1"/>
                    <a:pt x="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4"/>
            <p:cNvSpPr/>
            <p:nvPr/>
          </p:nvSpPr>
          <p:spPr>
            <a:xfrm>
              <a:off x="2210225" y="3959325"/>
              <a:ext cx="3168075" cy="313400"/>
            </a:xfrm>
            <a:custGeom>
              <a:avLst/>
              <a:gdLst/>
              <a:ahLst/>
              <a:cxnLst/>
              <a:rect l="l" t="t" r="r" b="b"/>
              <a:pathLst>
                <a:path w="126723" h="12536" extrusionOk="0">
                  <a:moveTo>
                    <a:pt x="125897" y="1"/>
                  </a:moveTo>
                  <a:cubicBezTo>
                    <a:pt x="125809" y="1"/>
                    <a:pt x="125719" y="18"/>
                    <a:pt x="125630" y="55"/>
                  </a:cubicBezTo>
                  <a:cubicBezTo>
                    <a:pt x="101474" y="8431"/>
                    <a:pt x="79221" y="10994"/>
                    <a:pt x="61028" y="10994"/>
                  </a:cubicBezTo>
                  <a:cubicBezTo>
                    <a:pt x="51971" y="10994"/>
                    <a:pt x="43921" y="10359"/>
                    <a:pt x="37143" y="9490"/>
                  </a:cubicBezTo>
                  <a:cubicBezTo>
                    <a:pt x="15029" y="6643"/>
                    <a:pt x="1291" y="750"/>
                    <a:pt x="1159" y="684"/>
                  </a:cubicBezTo>
                  <a:cubicBezTo>
                    <a:pt x="1056" y="641"/>
                    <a:pt x="950" y="620"/>
                    <a:pt x="847" y="620"/>
                  </a:cubicBezTo>
                  <a:cubicBezTo>
                    <a:pt x="556" y="620"/>
                    <a:pt x="288" y="787"/>
                    <a:pt x="166" y="1081"/>
                  </a:cubicBezTo>
                  <a:cubicBezTo>
                    <a:pt x="0" y="1478"/>
                    <a:pt x="166" y="1909"/>
                    <a:pt x="563" y="2074"/>
                  </a:cubicBezTo>
                  <a:cubicBezTo>
                    <a:pt x="695" y="2141"/>
                    <a:pt x="14566" y="8132"/>
                    <a:pt x="36878" y="10979"/>
                  </a:cubicBezTo>
                  <a:cubicBezTo>
                    <a:pt x="43731" y="11873"/>
                    <a:pt x="51874" y="12535"/>
                    <a:pt x="61011" y="12535"/>
                  </a:cubicBezTo>
                  <a:cubicBezTo>
                    <a:pt x="79351" y="12535"/>
                    <a:pt x="101795" y="9920"/>
                    <a:pt x="126127" y="1478"/>
                  </a:cubicBezTo>
                  <a:cubicBezTo>
                    <a:pt x="126524" y="1346"/>
                    <a:pt x="126723" y="916"/>
                    <a:pt x="126590" y="518"/>
                  </a:cubicBezTo>
                  <a:cubicBezTo>
                    <a:pt x="126488" y="210"/>
                    <a:pt x="126205" y="1"/>
                    <a:pt x="1258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4"/>
            <p:cNvSpPr/>
            <p:nvPr/>
          </p:nvSpPr>
          <p:spPr>
            <a:xfrm>
              <a:off x="1681375" y="4374675"/>
              <a:ext cx="4291975" cy="453375"/>
            </a:xfrm>
            <a:custGeom>
              <a:avLst/>
              <a:gdLst/>
              <a:ahLst/>
              <a:cxnLst/>
              <a:rect l="l" t="t" r="r" b="b"/>
              <a:pathLst>
                <a:path w="171679" h="18135" extrusionOk="0">
                  <a:moveTo>
                    <a:pt x="872" y="1"/>
                  </a:moveTo>
                  <a:cubicBezTo>
                    <a:pt x="622" y="1"/>
                    <a:pt x="380" y="125"/>
                    <a:pt x="232" y="357"/>
                  </a:cubicBezTo>
                  <a:cubicBezTo>
                    <a:pt x="1" y="688"/>
                    <a:pt x="100" y="1185"/>
                    <a:pt x="464" y="1417"/>
                  </a:cubicBezTo>
                  <a:cubicBezTo>
                    <a:pt x="597" y="1483"/>
                    <a:pt x="14633" y="10355"/>
                    <a:pt x="42539" y="15122"/>
                  </a:cubicBezTo>
                  <a:cubicBezTo>
                    <a:pt x="52537" y="16843"/>
                    <a:pt x="65117" y="18134"/>
                    <a:pt x="80278" y="18134"/>
                  </a:cubicBezTo>
                  <a:cubicBezTo>
                    <a:pt x="104212" y="18134"/>
                    <a:pt x="134536" y="14890"/>
                    <a:pt x="171017" y="4727"/>
                  </a:cubicBezTo>
                  <a:cubicBezTo>
                    <a:pt x="171447" y="4628"/>
                    <a:pt x="171679" y="4197"/>
                    <a:pt x="171546" y="3800"/>
                  </a:cubicBezTo>
                  <a:cubicBezTo>
                    <a:pt x="171466" y="3452"/>
                    <a:pt x="171168" y="3233"/>
                    <a:pt x="170847" y="3233"/>
                  </a:cubicBezTo>
                  <a:cubicBezTo>
                    <a:pt x="170772" y="3233"/>
                    <a:pt x="170695" y="3245"/>
                    <a:pt x="170619" y="3270"/>
                  </a:cubicBezTo>
                  <a:cubicBezTo>
                    <a:pt x="134277" y="13361"/>
                    <a:pt x="104086" y="16616"/>
                    <a:pt x="80283" y="16616"/>
                  </a:cubicBezTo>
                  <a:cubicBezTo>
                    <a:pt x="65275" y="16616"/>
                    <a:pt x="52806" y="15322"/>
                    <a:pt x="42937" y="13632"/>
                  </a:cubicBezTo>
                  <a:cubicBezTo>
                    <a:pt x="15262" y="8931"/>
                    <a:pt x="1424" y="192"/>
                    <a:pt x="1292" y="126"/>
                  </a:cubicBezTo>
                  <a:cubicBezTo>
                    <a:pt x="1159" y="41"/>
                    <a:pt x="1014" y="1"/>
                    <a:pt x="8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4"/>
            <p:cNvSpPr/>
            <p:nvPr/>
          </p:nvSpPr>
          <p:spPr>
            <a:xfrm>
              <a:off x="1442200" y="4987175"/>
              <a:ext cx="4708250" cy="330800"/>
            </a:xfrm>
            <a:custGeom>
              <a:avLst/>
              <a:gdLst/>
              <a:ahLst/>
              <a:cxnLst/>
              <a:rect l="l" t="t" r="r" b="b"/>
              <a:pathLst>
                <a:path w="188330" h="13232" extrusionOk="0">
                  <a:moveTo>
                    <a:pt x="863" y="1"/>
                  </a:moveTo>
                  <a:cubicBezTo>
                    <a:pt x="513" y="1"/>
                    <a:pt x="212" y="222"/>
                    <a:pt x="100" y="586"/>
                  </a:cubicBezTo>
                  <a:cubicBezTo>
                    <a:pt x="1" y="983"/>
                    <a:pt x="232" y="1414"/>
                    <a:pt x="663" y="1513"/>
                  </a:cubicBezTo>
                  <a:cubicBezTo>
                    <a:pt x="894" y="1579"/>
                    <a:pt x="25656" y="8167"/>
                    <a:pt x="60879" y="11411"/>
                  </a:cubicBezTo>
                  <a:cubicBezTo>
                    <a:pt x="72101" y="12471"/>
                    <a:pt x="85211" y="13232"/>
                    <a:pt x="99445" y="13232"/>
                  </a:cubicBezTo>
                  <a:cubicBezTo>
                    <a:pt x="126491" y="13232"/>
                    <a:pt x="157642" y="10451"/>
                    <a:pt x="187668" y="1513"/>
                  </a:cubicBezTo>
                  <a:cubicBezTo>
                    <a:pt x="188098" y="1381"/>
                    <a:pt x="188330" y="950"/>
                    <a:pt x="188198" y="553"/>
                  </a:cubicBezTo>
                  <a:cubicBezTo>
                    <a:pt x="188091" y="232"/>
                    <a:pt x="187789" y="19"/>
                    <a:pt x="187468" y="19"/>
                  </a:cubicBezTo>
                  <a:cubicBezTo>
                    <a:pt x="187391" y="19"/>
                    <a:pt x="187314" y="31"/>
                    <a:pt x="187238" y="56"/>
                  </a:cubicBezTo>
                  <a:cubicBezTo>
                    <a:pt x="157401" y="8940"/>
                    <a:pt x="126445" y="11697"/>
                    <a:pt x="99538" y="11697"/>
                  </a:cubicBezTo>
                  <a:cubicBezTo>
                    <a:pt x="85336" y="11697"/>
                    <a:pt x="72263" y="10929"/>
                    <a:pt x="61078" y="9888"/>
                  </a:cubicBezTo>
                  <a:cubicBezTo>
                    <a:pt x="25954" y="6644"/>
                    <a:pt x="1292" y="123"/>
                    <a:pt x="1060" y="23"/>
                  </a:cubicBezTo>
                  <a:cubicBezTo>
                    <a:pt x="993" y="8"/>
                    <a:pt x="927" y="1"/>
                    <a:pt x="8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4"/>
            <p:cNvSpPr/>
            <p:nvPr/>
          </p:nvSpPr>
          <p:spPr>
            <a:xfrm>
              <a:off x="5198700" y="5217250"/>
              <a:ext cx="91050" cy="229025"/>
            </a:xfrm>
            <a:custGeom>
              <a:avLst/>
              <a:gdLst/>
              <a:ahLst/>
              <a:cxnLst/>
              <a:rect l="l" t="t" r="r" b="b"/>
              <a:pathLst>
                <a:path w="3642" h="9161" extrusionOk="0">
                  <a:moveTo>
                    <a:pt x="2794" y="1"/>
                  </a:moveTo>
                  <a:cubicBezTo>
                    <a:pt x="2457" y="1"/>
                    <a:pt x="2137" y="222"/>
                    <a:pt x="2053" y="586"/>
                  </a:cubicBezTo>
                  <a:lnTo>
                    <a:pt x="0" y="9160"/>
                  </a:lnTo>
                  <a:lnTo>
                    <a:pt x="1556" y="9160"/>
                  </a:lnTo>
                  <a:lnTo>
                    <a:pt x="3542" y="950"/>
                  </a:lnTo>
                  <a:cubicBezTo>
                    <a:pt x="3642" y="520"/>
                    <a:pt x="3377" y="123"/>
                    <a:pt x="2980" y="23"/>
                  </a:cubicBezTo>
                  <a:cubicBezTo>
                    <a:pt x="2918" y="8"/>
                    <a:pt x="2856" y="1"/>
                    <a:pt x="27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1" name="Google Shape;2581;p64"/>
          <p:cNvGrpSpPr/>
          <p:nvPr/>
        </p:nvGrpSpPr>
        <p:grpSpPr>
          <a:xfrm>
            <a:off x="7618868" y="3990449"/>
            <a:ext cx="1102268" cy="1268592"/>
            <a:chOff x="1505825" y="238100"/>
            <a:chExt cx="4532350" cy="5216250"/>
          </a:xfrm>
        </p:grpSpPr>
        <p:sp>
          <p:nvSpPr>
            <p:cNvPr id="2582" name="Google Shape;2582;p64"/>
            <p:cNvSpPr/>
            <p:nvPr/>
          </p:nvSpPr>
          <p:spPr>
            <a:xfrm>
              <a:off x="3193850" y="2448075"/>
              <a:ext cx="86600" cy="154450"/>
            </a:xfrm>
            <a:custGeom>
              <a:avLst/>
              <a:gdLst/>
              <a:ahLst/>
              <a:cxnLst/>
              <a:rect l="l" t="t" r="r" b="b"/>
              <a:pathLst>
                <a:path w="3464" h="6178" extrusionOk="0">
                  <a:moveTo>
                    <a:pt x="756" y="1"/>
                  </a:moveTo>
                  <a:cubicBezTo>
                    <a:pt x="647" y="1"/>
                    <a:pt x="534" y="27"/>
                    <a:pt x="427" y="81"/>
                  </a:cubicBezTo>
                  <a:cubicBezTo>
                    <a:pt x="119" y="247"/>
                    <a:pt x="0" y="650"/>
                    <a:pt x="166" y="958"/>
                  </a:cubicBezTo>
                  <a:cubicBezTo>
                    <a:pt x="949" y="2429"/>
                    <a:pt x="1613" y="4042"/>
                    <a:pt x="2111" y="5726"/>
                  </a:cubicBezTo>
                  <a:cubicBezTo>
                    <a:pt x="2206" y="6011"/>
                    <a:pt x="2467" y="6177"/>
                    <a:pt x="2752" y="6177"/>
                  </a:cubicBezTo>
                  <a:cubicBezTo>
                    <a:pt x="2799" y="6177"/>
                    <a:pt x="2870" y="6177"/>
                    <a:pt x="2942" y="6153"/>
                  </a:cubicBezTo>
                  <a:cubicBezTo>
                    <a:pt x="3274" y="6058"/>
                    <a:pt x="3463" y="5703"/>
                    <a:pt x="3369" y="5347"/>
                  </a:cubicBezTo>
                  <a:cubicBezTo>
                    <a:pt x="2847" y="3568"/>
                    <a:pt x="2159" y="1884"/>
                    <a:pt x="1329" y="342"/>
                  </a:cubicBezTo>
                  <a:cubicBezTo>
                    <a:pt x="1200" y="117"/>
                    <a:pt x="985" y="1"/>
                    <a:pt x="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4"/>
            <p:cNvSpPr/>
            <p:nvPr/>
          </p:nvSpPr>
          <p:spPr>
            <a:xfrm>
              <a:off x="3206900" y="3204375"/>
              <a:ext cx="48650" cy="69450"/>
            </a:xfrm>
            <a:custGeom>
              <a:avLst/>
              <a:gdLst/>
              <a:ahLst/>
              <a:cxnLst/>
              <a:rect l="l" t="t" r="r" b="b"/>
              <a:pathLst>
                <a:path w="1946" h="2778" extrusionOk="0">
                  <a:moveTo>
                    <a:pt x="1223" y="1"/>
                  </a:moveTo>
                  <a:cubicBezTo>
                    <a:pt x="944" y="1"/>
                    <a:pt x="671" y="178"/>
                    <a:pt x="593" y="452"/>
                  </a:cubicBezTo>
                  <a:cubicBezTo>
                    <a:pt x="308" y="1378"/>
                    <a:pt x="119" y="1899"/>
                    <a:pt x="119" y="1899"/>
                  </a:cubicBezTo>
                  <a:cubicBezTo>
                    <a:pt x="0" y="2231"/>
                    <a:pt x="166" y="2611"/>
                    <a:pt x="498" y="2753"/>
                  </a:cubicBezTo>
                  <a:cubicBezTo>
                    <a:pt x="569" y="2777"/>
                    <a:pt x="664" y="2777"/>
                    <a:pt x="735" y="2777"/>
                  </a:cubicBezTo>
                  <a:cubicBezTo>
                    <a:pt x="996" y="2777"/>
                    <a:pt x="1257" y="2611"/>
                    <a:pt x="1352" y="2350"/>
                  </a:cubicBezTo>
                  <a:cubicBezTo>
                    <a:pt x="1352" y="2326"/>
                    <a:pt x="1542" y="1804"/>
                    <a:pt x="1850" y="856"/>
                  </a:cubicBezTo>
                  <a:cubicBezTo>
                    <a:pt x="1945" y="500"/>
                    <a:pt x="1755" y="144"/>
                    <a:pt x="1400" y="25"/>
                  </a:cubicBezTo>
                  <a:cubicBezTo>
                    <a:pt x="1342" y="9"/>
                    <a:pt x="1282" y="1"/>
                    <a:pt x="12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>
              <a:off x="3237125" y="2512350"/>
              <a:ext cx="1050275" cy="1209800"/>
            </a:xfrm>
            <a:custGeom>
              <a:avLst/>
              <a:gdLst/>
              <a:ahLst/>
              <a:cxnLst/>
              <a:rect l="l" t="t" r="r" b="b"/>
              <a:pathLst>
                <a:path w="42011" h="48392" extrusionOk="0">
                  <a:moveTo>
                    <a:pt x="40658" y="0"/>
                  </a:moveTo>
                  <a:cubicBezTo>
                    <a:pt x="40563" y="95"/>
                    <a:pt x="40445" y="190"/>
                    <a:pt x="40326" y="285"/>
                  </a:cubicBezTo>
                  <a:cubicBezTo>
                    <a:pt x="36815" y="3250"/>
                    <a:pt x="33020" y="5741"/>
                    <a:pt x="28584" y="7164"/>
                  </a:cubicBezTo>
                  <a:cubicBezTo>
                    <a:pt x="27263" y="7598"/>
                    <a:pt x="25959" y="7917"/>
                    <a:pt x="24616" y="7917"/>
                  </a:cubicBezTo>
                  <a:cubicBezTo>
                    <a:pt x="24343" y="7917"/>
                    <a:pt x="24069" y="7904"/>
                    <a:pt x="23793" y="7876"/>
                  </a:cubicBezTo>
                  <a:cubicBezTo>
                    <a:pt x="18622" y="7401"/>
                    <a:pt x="13427" y="7117"/>
                    <a:pt x="8327" y="5931"/>
                  </a:cubicBezTo>
                  <a:cubicBezTo>
                    <a:pt x="5789" y="5338"/>
                    <a:pt x="3440" y="4318"/>
                    <a:pt x="1211" y="3084"/>
                  </a:cubicBezTo>
                  <a:cubicBezTo>
                    <a:pt x="1139" y="3037"/>
                    <a:pt x="1068" y="2989"/>
                    <a:pt x="1021" y="2966"/>
                  </a:cubicBezTo>
                  <a:lnTo>
                    <a:pt x="1021" y="2966"/>
                  </a:lnTo>
                  <a:cubicBezTo>
                    <a:pt x="4057" y="13166"/>
                    <a:pt x="1211" y="24386"/>
                    <a:pt x="1" y="28347"/>
                  </a:cubicBezTo>
                  <a:cubicBezTo>
                    <a:pt x="1325" y="30687"/>
                    <a:pt x="11509" y="48392"/>
                    <a:pt x="21417" y="48392"/>
                  </a:cubicBezTo>
                  <a:cubicBezTo>
                    <a:pt x="21450" y="48392"/>
                    <a:pt x="21483" y="48391"/>
                    <a:pt x="21515" y="48391"/>
                  </a:cubicBezTo>
                  <a:cubicBezTo>
                    <a:pt x="32427" y="48272"/>
                    <a:pt x="40706" y="30434"/>
                    <a:pt x="42010" y="27469"/>
                  </a:cubicBezTo>
                  <a:cubicBezTo>
                    <a:pt x="38903" y="20424"/>
                    <a:pt x="40113" y="5338"/>
                    <a:pt x="40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>
              <a:off x="3220525" y="2495875"/>
              <a:ext cx="1083475" cy="1242875"/>
            </a:xfrm>
            <a:custGeom>
              <a:avLst/>
              <a:gdLst/>
              <a:ahLst/>
              <a:cxnLst/>
              <a:rect l="l" t="t" r="r" b="b"/>
              <a:pathLst>
                <a:path w="43339" h="49715" extrusionOk="0">
                  <a:moveTo>
                    <a:pt x="40516" y="2178"/>
                  </a:moveTo>
                  <a:lnTo>
                    <a:pt x="40516" y="2178"/>
                  </a:lnTo>
                  <a:cubicBezTo>
                    <a:pt x="39923" y="8772"/>
                    <a:pt x="39235" y="21510"/>
                    <a:pt x="41963" y="28128"/>
                  </a:cubicBezTo>
                  <a:cubicBezTo>
                    <a:pt x="40610" y="31141"/>
                    <a:pt x="32474" y="48291"/>
                    <a:pt x="22179" y="48410"/>
                  </a:cubicBezTo>
                  <a:lnTo>
                    <a:pt x="22085" y="48410"/>
                  </a:lnTo>
                  <a:cubicBezTo>
                    <a:pt x="12834" y="48410"/>
                    <a:pt x="3013" y="31805"/>
                    <a:pt x="1376" y="28911"/>
                  </a:cubicBezTo>
                  <a:cubicBezTo>
                    <a:pt x="2657" y="24641"/>
                    <a:pt x="5077" y="14560"/>
                    <a:pt x="2705" y="4906"/>
                  </a:cubicBezTo>
                  <a:lnTo>
                    <a:pt x="2705" y="4906"/>
                  </a:lnTo>
                  <a:cubicBezTo>
                    <a:pt x="4840" y="5997"/>
                    <a:pt x="6880" y="6779"/>
                    <a:pt x="8848" y="7230"/>
                  </a:cubicBezTo>
                  <a:cubicBezTo>
                    <a:pt x="13047" y="8203"/>
                    <a:pt x="17364" y="8582"/>
                    <a:pt x="21539" y="8938"/>
                  </a:cubicBezTo>
                  <a:cubicBezTo>
                    <a:pt x="22488" y="9033"/>
                    <a:pt x="23437" y="9104"/>
                    <a:pt x="24386" y="9199"/>
                  </a:cubicBezTo>
                  <a:cubicBezTo>
                    <a:pt x="24658" y="9223"/>
                    <a:pt x="24927" y="9234"/>
                    <a:pt x="25192" y="9234"/>
                  </a:cubicBezTo>
                  <a:cubicBezTo>
                    <a:pt x="26756" y="9234"/>
                    <a:pt x="28201" y="8849"/>
                    <a:pt x="29438" y="8464"/>
                  </a:cubicBezTo>
                  <a:cubicBezTo>
                    <a:pt x="33138" y="7278"/>
                    <a:pt x="36697" y="5261"/>
                    <a:pt x="40516" y="2178"/>
                  </a:cubicBezTo>
                  <a:close/>
                  <a:moveTo>
                    <a:pt x="41349" y="1"/>
                  </a:moveTo>
                  <a:cubicBezTo>
                    <a:pt x="41192" y="1"/>
                    <a:pt x="41037" y="58"/>
                    <a:pt x="40919" y="161"/>
                  </a:cubicBezTo>
                  <a:lnTo>
                    <a:pt x="40800" y="256"/>
                  </a:lnTo>
                  <a:cubicBezTo>
                    <a:pt x="40729" y="304"/>
                    <a:pt x="40658" y="375"/>
                    <a:pt x="40587" y="446"/>
                  </a:cubicBezTo>
                  <a:cubicBezTo>
                    <a:pt x="36531" y="3838"/>
                    <a:pt x="32854" y="5973"/>
                    <a:pt x="29035" y="7206"/>
                  </a:cubicBezTo>
                  <a:cubicBezTo>
                    <a:pt x="27912" y="7574"/>
                    <a:pt x="26597" y="7923"/>
                    <a:pt x="25194" y="7923"/>
                  </a:cubicBezTo>
                  <a:cubicBezTo>
                    <a:pt x="24966" y="7923"/>
                    <a:pt x="24736" y="7914"/>
                    <a:pt x="24504" y="7894"/>
                  </a:cubicBezTo>
                  <a:cubicBezTo>
                    <a:pt x="23555" y="7799"/>
                    <a:pt x="22606" y="7728"/>
                    <a:pt x="21658" y="7633"/>
                  </a:cubicBezTo>
                  <a:cubicBezTo>
                    <a:pt x="17530" y="7278"/>
                    <a:pt x="13237" y="6898"/>
                    <a:pt x="9133" y="5949"/>
                  </a:cubicBezTo>
                  <a:cubicBezTo>
                    <a:pt x="6903" y="5427"/>
                    <a:pt x="4697" y="4550"/>
                    <a:pt x="2183" y="3150"/>
                  </a:cubicBezTo>
                  <a:cubicBezTo>
                    <a:pt x="2135" y="3126"/>
                    <a:pt x="2064" y="3103"/>
                    <a:pt x="2017" y="3055"/>
                  </a:cubicBezTo>
                  <a:cubicBezTo>
                    <a:pt x="1912" y="2992"/>
                    <a:pt x="1798" y="2962"/>
                    <a:pt x="1684" y="2962"/>
                  </a:cubicBezTo>
                  <a:cubicBezTo>
                    <a:pt x="1542" y="2962"/>
                    <a:pt x="1401" y="3010"/>
                    <a:pt x="1282" y="3103"/>
                  </a:cubicBezTo>
                  <a:cubicBezTo>
                    <a:pt x="1068" y="3269"/>
                    <a:pt x="973" y="3553"/>
                    <a:pt x="1044" y="3814"/>
                  </a:cubicBezTo>
                  <a:cubicBezTo>
                    <a:pt x="4033" y="13730"/>
                    <a:pt x="1329" y="24594"/>
                    <a:pt x="48" y="28816"/>
                  </a:cubicBezTo>
                  <a:cubicBezTo>
                    <a:pt x="1" y="28982"/>
                    <a:pt x="1" y="29148"/>
                    <a:pt x="95" y="29314"/>
                  </a:cubicBezTo>
                  <a:cubicBezTo>
                    <a:pt x="1993" y="32730"/>
                    <a:pt x="12003" y="49714"/>
                    <a:pt x="22085" y="49714"/>
                  </a:cubicBezTo>
                  <a:lnTo>
                    <a:pt x="22179" y="49714"/>
                  </a:lnTo>
                  <a:cubicBezTo>
                    <a:pt x="33423" y="49596"/>
                    <a:pt x="41725" y="31924"/>
                    <a:pt x="43267" y="28389"/>
                  </a:cubicBezTo>
                  <a:cubicBezTo>
                    <a:pt x="43338" y="28223"/>
                    <a:pt x="43338" y="28033"/>
                    <a:pt x="43267" y="27867"/>
                  </a:cubicBezTo>
                  <a:cubicBezTo>
                    <a:pt x="40207" y="20870"/>
                    <a:pt x="41512" y="5332"/>
                    <a:pt x="41986" y="731"/>
                  </a:cubicBezTo>
                  <a:cubicBezTo>
                    <a:pt x="42010" y="470"/>
                    <a:pt x="41868" y="209"/>
                    <a:pt x="41630" y="66"/>
                  </a:cubicBezTo>
                  <a:cubicBezTo>
                    <a:pt x="41541" y="22"/>
                    <a:pt x="41445" y="1"/>
                    <a:pt x="413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>
              <a:off x="4268400" y="3182875"/>
              <a:ext cx="51025" cy="59500"/>
            </a:xfrm>
            <a:custGeom>
              <a:avLst/>
              <a:gdLst/>
              <a:ahLst/>
              <a:cxnLst/>
              <a:rect l="l" t="t" r="r" b="b"/>
              <a:pathLst>
                <a:path w="2041" h="2380" extrusionOk="0">
                  <a:moveTo>
                    <a:pt x="763" y="0"/>
                  </a:moveTo>
                  <a:cubicBezTo>
                    <a:pt x="675" y="0"/>
                    <a:pt x="585" y="18"/>
                    <a:pt x="498" y="55"/>
                  </a:cubicBezTo>
                  <a:cubicBezTo>
                    <a:pt x="166" y="198"/>
                    <a:pt x="0" y="577"/>
                    <a:pt x="166" y="909"/>
                  </a:cubicBezTo>
                  <a:cubicBezTo>
                    <a:pt x="332" y="1312"/>
                    <a:pt x="522" y="1692"/>
                    <a:pt x="735" y="2048"/>
                  </a:cubicBezTo>
                  <a:cubicBezTo>
                    <a:pt x="854" y="2261"/>
                    <a:pt x="1068" y="2380"/>
                    <a:pt x="1281" y="2380"/>
                  </a:cubicBezTo>
                  <a:cubicBezTo>
                    <a:pt x="1400" y="2380"/>
                    <a:pt x="1518" y="2332"/>
                    <a:pt x="1613" y="2285"/>
                  </a:cubicBezTo>
                  <a:cubicBezTo>
                    <a:pt x="1922" y="2095"/>
                    <a:pt x="2040" y="1692"/>
                    <a:pt x="1850" y="1384"/>
                  </a:cubicBezTo>
                  <a:cubicBezTo>
                    <a:pt x="1684" y="1075"/>
                    <a:pt x="1518" y="743"/>
                    <a:pt x="1352" y="387"/>
                  </a:cubicBezTo>
                  <a:cubicBezTo>
                    <a:pt x="1247" y="142"/>
                    <a:pt x="1013" y="0"/>
                    <a:pt x="7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>
              <a:off x="4236375" y="2448150"/>
              <a:ext cx="40350" cy="80225"/>
            </a:xfrm>
            <a:custGeom>
              <a:avLst/>
              <a:gdLst/>
              <a:ahLst/>
              <a:cxnLst/>
              <a:rect l="l" t="t" r="r" b="b"/>
              <a:pathLst>
                <a:path w="1614" h="3209" extrusionOk="0">
                  <a:moveTo>
                    <a:pt x="906" y="1"/>
                  </a:moveTo>
                  <a:cubicBezTo>
                    <a:pt x="586" y="1"/>
                    <a:pt x="305" y="227"/>
                    <a:pt x="261" y="552"/>
                  </a:cubicBezTo>
                  <a:cubicBezTo>
                    <a:pt x="261" y="552"/>
                    <a:pt x="166" y="1264"/>
                    <a:pt x="48" y="2497"/>
                  </a:cubicBezTo>
                  <a:cubicBezTo>
                    <a:pt x="0" y="2853"/>
                    <a:pt x="261" y="3185"/>
                    <a:pt x="641" y="3209"/>
                  </a:cubicBezTo>
                  <a:lnTo>
                    <a:pt x="688" y="3209"/>
                  </a:lnTo>
                  <a:cubicBezTo>
                    <a:pt x="1020" y="3209"/>
                    <a:pt x="1305" y="2972"/>
                    <a:pt x="1352" y="2640"/>
                  </a:cubicBezTo>
                  <a:cubicBezTo>
                    <a:pt x="1471" y="1430"/>
                    <a:pt x="1566" y="742"/>
                    <a:pt x="1566" y="742"/>
                  </a:cubicBezTo>
                  <a:cubicBezTo>
                    <a:pt x="1613" y="362"/>
                    <a:pt x="1352" y="54"/>
                    <a:pt x="996" y="7"/>
                  </a:cubicBezTo>
                  <a:cubicBezTo>
                    <a:pt x="966" y="3"/>
                    <a:pt x="936" y="1"/>
                    <a:pt x="9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>
              <a:off x="2859975" y="712025"/>
              <a:ext cx="1541275" cy="1472400"/>
            </a:xfrm>
            <a:custGeom>
              <a:avLst/>
              <a:gdLst/>
              <a:ahLst/>
              <a:cxnLst/>
              <a:rect l="l" t="t" r="r" b="b"/>
              <a:pathLst>
                <a:path w="61651" h="58896" extrusionOk="0">
                  <a:moveTo>
                    <a:pt x="47121" y="14502"/>
                  </a:moveTo>
                  <a:cubicBezTo>
                    <a:pt x="49283" y="14502"/>
                    <a:pt x="50929" y="15344"/>
                    <a:pt x="50929" y="15344"/>
                  </a:cubicBezTo>
                  <a:cubicBezTo>
                    <a:pt x="49362" y="21043"/>
                    <a:pt x="45313" y="22181"/>
                    <a:pt x="42329" y="22181"/>
                  </a:cubicBezTo>
                  <a:cubicBezTo>
                    <a:pt x="40345" y="22181"/>
                    <a:pt x="38831" y="21678"/>
                    <a:pt x="38831" y="21678"/>
                  </a:cubicBezTo>
                  <a:cubicBezTo>
                    <a:pt x="40937" y="15809"/>
                    <a:pt x="44429" y="14502"/>
                    <a:pt x="47121" y="14502"/>
                  </a:cubicBezTo>
                  <a:close/>
                  <a:moveTo>
                    <a:pt x="18498" y="30490"/>
                  </a:moveTo>
                  <a:cubicBezTo>
                    <a:pt x="20657" y="30490"/>
                    <a:pt x="22298" y="31332"/>
                    <a:pt x="22298" y="31332"/>
                  </a:cubicBezTo>
                  <a:cubicBezTo>
                    <a:pt x="20731" y="37031"/>
                    <a:pt x="16682" y="38169"/>
                    <a:pt x="13698" y="38169"/>
                  </a:cubicBezTo>
                  <a:cubicBezTo>
                    <a:pt x="11714" y="38169"/>
                    <a:pt x="10200" y="37666"/>
                    <a:pt x="10200" y="37666"/>
                  </a:cubicBezTo>
                  <a:cubicBezTo>
                    <a:pt x="12319" y="31797"/>
                    <a:pt x="15810" y="30490"/>
                    <a:pt x="18498" y="30490"/>
                  </a:cubicBezTo>
                  <a:close/>
                  <a:moveTo>
                    <a:pt x="39083" y="0"/>
                  </a:moveTo>
                  <a:cubicBezTo>
                    <a:pt x="33651" y="0"/>
                    <a:pt x="28351" y="1305"/>
                    <a:pt x="23176" y="3508"/>
                  </a:cubicBezTo>
                  <a:cubicBezTo>
                    <a:pt x="18337" y="5548"/>
                    <a:pt x="13830" y="8276"/>
                    <a:pt x="9939" y="11905"/>
                  </a:cubicBezTo>
                  <a:cubicBezTo>
                    <a:pt x="6571" y="15036"/>
                    <a:pt x="3819" y="18689"/>
                    <a:pt x="1708" y="22793"/>
                  </a:cubicBezTo>
                  <a:cubicBezTo>
                    <a:pt x="427" y="25331"/>
                    <a:pt x="166" y="28130"/>
                    <a:pt x="48" y="30905"/>
                  </a:cubicBezTo>
                  <a:cubicBezTo>
                    <a:pt x="0" y="32376"/>
                    <a:pt x="143" y="33847"/>
                    <a:pt x="285" y="35317"/>
                  </a:cubicBezTo>
                  <a:cubicBezTo>
                    <a:pt x="475" y="37286"/>
                    <a:pt x="1068" y="39089"/>
                    <a:pt x="2254" y="40726"/>
                  </a:cubicBezTo>
                  <a:cubicBezTo>
                    <a:pt x="3203" y="42054"/>
                    <a:pt x="4057" y="43430"/>
                    <a:pt x="4958" y="44782"/>
                  </a:cubicBezTo>
                  <a:cubicBezTo>
                    <a:pt x="5172" y="45090"/>
                    <a:pt x="5385" y="45399"/>
                    <a:pt x="5551" y="45707"/>
                  </a:cubicBezTo>
                  <a:cubicBezTo>
                    <a:pt x="5788" y="46181"/>
                    <a:pt x="6144" y="46751"/>
                    <a:pt x="5622" y="47154"/>
                  </a:cubicBezTo>
                  <a:cubicBezTo>
                    <a:pt x="5409" y="47302"/>
                    <a:pt x="5082" y="47325"/>
                    <a:pt x="4751" y="47325"/>
                  </a:cubicBezTo>
                  <a:cubicBezTo>
                    <a:pt x="4604" y="47325"/>
                    <a:pt x="4456" y="47320"/>
                    <a:pt x="4318" y="47320"/>
                  </a:cubicBezTo>
                  <a:cubicBezTo>
                    <a:pt x="3962" y="47320"/>
                    <a:pt x="3606" y="47154"/>
                    <a:pt x="3226" y="47154"/>
                  </a:cubicBezTo>
                  <a:cubicBezTo>
                    <a:pt x="3204" y="47153"/>
                    <a:pt x="3182" y="47153"/>
                    <a:pt x="3160" y="47153"/>
                  </a:cubicBezTo>
                  <a:cubicBezTo>
                    <a:pt x="2178" y="47153"/>
                    <a:pt x="1537" y="47673"/>
                    <a:pt x="1281" y="48625"/>
                  </a:cubicBezTo>
                  <a:cubicBezTo>
                    <a:pt x="831" y="50261"/>
                    <a:pt x="1258" y="51471"/>
                    <a:pt x="2657" y="52444"/>
                  </a:cubicBezTo>
                  <a:cubicBezTo>
                    <a:pt x="4665" y="53812"/>
                    <a:pt x="6940" y="54133"/>
                    <a:pt x="9233" y="54133"/>
                  </a:cubicBezTo>
                  <a:cubicBezTo>
                    <a:pt x="9405" y="54133"/>
                    <a:pt x="9577" y="54131"/>
                    <a:pt x="9750" y="54128"/>
                  </a:cubicBezTo>
                  <a:cubicBezTo>
                    <a:pt x="9812" y="54127"/>
                    <a:pt x="9874" y="54126"/>
                    <a:pt x="9936" y="54126"/>
                  </a:cubicBezTo>
                  <a:cubicBezTo>
                    <a:pt x="11273" y="54126"/>
                    <a:pt x="12366" y="54380"/>
                    <a:pt x="13545" y="55219"/>
                  </a:cubicBezTo>
                  <a:cubicBezTo>
                    <a:pt x="15846" y="56832"/>
                    <a:pt x="18360" y="58232"/>
                    <a:pt x="21254" y="58635"/>
                  </a:cubicBezTo>
                  <a:cubicBezTo>
                    <a:pt x="22416" y="58825"/>
                    <a:pt x="23603" y="58825"/>
                    <a:pt x="24789" y="58896"/>
                  </a:cubicBezTo>
                  <a:cubicBezTo>
                    <a:pt x="26046" y="55527"/>
                    <a:pt x="27588" y="52539"/>
                    <a:pt x="29722" y="49929"/>
                  </a:cubicBezTo>
                  <a:cubicBezTo>
                    <a:pt x="34894" y="43501"/>
                    <a:pt x="41535" y="39279"/>
                    <a:pt x="49458" y="37073"/>
                  </a:cubicBezTo>
                  <a:cubicBezTo>
                    <a:pt x="51024" y="36646"/>
                    <a:pt x="52637" y="36314"/>
                    <a:pt x="54202" y="35910"/>
                  </a:cubicBezTo>
                  <a:cubicBezTo>
                    <a:pt x="55228" y="35632"/>
                    <a:pt x="56254" y="35521"/>
                    <a:pt x="57279" y="35521"/>
                  </a:cubicBezTo>
                  <a:cubicBezTo>
                    <a:pt x="58436" y="35521"/>
                    <a:pt x="59593" y="35662"/>
                    <a:pt x="60749" y="35863"/>
                  </a:cubicBezTo>
                  <a:cubicBezTo>
                    <a:pt x="61105" y="35910"/>
                    <a:pt x="61390" y="36029"/>
                    <a:pt x="61651" y="36171"/>
                  </a:cubicBezTo>
                  <a:cubicBezTo>
                    <a:pt x="59089" y="23315"/>
                    <a:pt x="51498" y="7777"/>
                    <a:pt x="48059" y="1136"/>
                  </a:cubicBezTo>
                  <a:cubicBezTo>
                    <a:pt x="47893" y="1136"/>
                    <a:pt x="47703" y="1112"/>
                    <a:pt x="47466" y="1064"/>
                  </a:cubicBezTo>
                  <a:cubicBezTo>
                    <a:pt x="44637" y="337"/>
                    <a:pt x="41843" y="0"/>
                    <a:pt x="390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4"/>
            <p:cNvSpPr/>
            <p:nvPr/>
          </p:nvSpPr>
          <p:spPr>
            <a:xfrm>
              <a:off x="2849300" y="701000"/>
              <a:ext cx="1566775" cy="1494700"/>
            </a:xfrm>
            <a:custGeom>
              <a:avLst/>
              <a:gdLst/>
              <a:ahLst/>
              <a:cxnLst/>
              <a:rect l="l" t="t" r="r" b="b"/>
              <a:pathLst>
                <a:path w="62671" h="59788" extrusionOk="0">
                  <a:moveTo>
                    <a:pt x="47549" y="15376"/>
                  </a:moveTo>
                  <a:cubicBezTo>
                    <a:pt x="49042" y="15376"/>
                    <a:pt x="50283" y="15793"/>
                    <a:pt x="50834" y="16023"/>
                  </a:cubicBezTo>
                  <a:cubicBezTo>
                    <a:pt x="50099" y="18490"/>
                    <a:pt x="48770" y="20245"/>
                    <a:pt x="46920" y="21241"/>
                  </a:cubicBezTo>
                  <a:cubicBezTo>
                    <a:pt x="45544" y="21976"/>
                    <a:pt x="44050" y="22196"/>
                    <a:pt x="42757" y="22196"/>
                  </a:cubicBezTo>
                  <a:cubicBezTo>
                    <a:pt x="41464" y="22196"/>
                    <a:pt x="40373" y="21976"/>
                    <a:pt x="39804" y="21834"/>
                  </a:cubicBezTo>
                  <a:cubicBezTo>
                    <a:pt x="41014" y="18727"/>
                    <a:pt x="42721" y="16734"/>
                    <a:pt x="44927" y="15857"/>
                  </a:cubicBezTo>
                  <a:cubicBezTo>
                    <a:pt x="45829" y="15503"/>
                    <a:pt x="46727" y="15376"/>
                    <a:pt x="47549" y="15376"/>
                  </a:cubicBezTo>
                  <a:close/>
                  <a:moveTo>
                    <a:pt x="47570" y="14525"/>
                  </a:moveTo>
                  <a:cubicBezTo>
                    <a:pt x="46653" y="14525"/>
                    <a:pt x="45644" y="14669"/>
                    <a:pt x="44619" y="15074"/>
                  </a:cubicBezTo>
                  <a:cubicBezTo>
                    <a:pt x="42081" y="16070"/>
                    <a:pt x="40136" y="18395"/>
                    <a:pt x="38855" y="21976"/>
                  </a:cubicBezTo>
                  <a:lnTo>
                    <a:pt x="38713" y="22380"/>
                  </a:lnTo>
                  <a:lnTo>
                    <a:pt x="39116" y="22522"/>
                  </a:lnTo>
                  <a:cubicBezTo>
                    <a:pt x="39211" y="22546"/>
                    <a:pt x="40753" y="23044"/>
                    <a:pt x="42745" y="23044"/>
                  </a:cubicBezTo>
                  <a:cubicBezTo>
                    <a:pt x="44145" y="23044"/>
                    <a:pt x="45781" y="22807"/>
                    <a:pt x="47300" y="22000"/>
                  </a:cubicBezTo>
                  <a:cubicBezTo>
                    <a:pt x="49458" y="20838"/>
                    <a:pt x="50953" y="18798"/>
                    <a:pt x="51759" y="15904"/>
                  </a:cubicBezTo>
                  <a:lnTo>
                    <a:pt x="51854" y="15572"/>
                  </a:lnTo>
                  <a:lnTo>
                    <a:pt x="51546" y="15406"/>
                  </a:lnTo>
                  <a:cubicBezTo>
                    <a:pt x="51445" y="15356"/>
                    <a:pt x="49772" y="14525"/>
                    <a:pt x="47570" y="14525"/>
                  </a:cubicBezTo>
                  <a:close/>
                  <a:moveTo>
                    <a:pt x="18927" y="31354"/>
                  </a:moveTo>
                  <a:cubicBezTo>
                    <a:pt x="20422" y="31354"/>
                    <a:pt x="21660" y="31781"/>
                    <a:pt x="22227" y="32010"/>
                  </a:cubicBezTo>
                  <a:cubicBezTo>
                    <a:pt x="21468" y="34477"/>
                    <a:pt x="20163" y="36233"/>
                    <a:pt x="18289" y="37229"/>
                  </a:cubicBezTo>
                  <a:cubicBezTo>
                    <a:pt x="16913" y="37964"/>
                    <a:pt x="15425" y="38184"/>
                    <a:pt x="14138" y="38184"/>
                  </a:cubicBezTo>
                  <a:cubicBezTo>
                    <a:pt x="12851" y="38184"/>
                    <a:pt x="11766" y="37964"/>
                    <a:pt x="11197" y="37822"/>
                  </a:cubicBezTo>
                  <a:cubicBezTo>
                    <a:pt x="12383" y="34715"/>
                    <a:pt x="14114" y="32698"/>
                    <a:pt x="16297" y="31844"/>
                  </a:cubicBezTo>
                  <a:cubicBezTo>
                    <a:pt x="17205" y="31483"/>
                    <a:pt x="18105" y="31354"/>
                    <a:pt x="18927" y="31354"/>
                  </a:cubicBezTo>
                  <a:close/>
                  <a:moveTo>
                    <a:pt x="18936" y="30494"/>
                  </a:moveTo>
                  <a:cubicBezTo>
                    <a:pt x="18026" y="30494"/>
                    <a:pt x="17027" y="30637"/>
                    <a:pt x="16012" y="31038"/>
                  </a:cubicBezTo>
                  <a:cubicBezTo>
                    <a:pt x="13474" y="32034"/>
                    <a:pt x="11529" y="34359"/>
                    <a:pt x="10224" y="37964"/>
                  </a:cubicBezTo>
                  <a:lnTo>
                    <a:pt x="10082" y="38368"/>
                  </a:lnTo>
                  <a:lnTo>
                    <a:pt x="10485" y="38510"/>
                  </a:lnTo>
                  <a:cubicBezTo>
                    <a:pt x="10604" y="38534"/>
                    <a:pt x="12122" y="39032"/>
                    <a:pt x="14138" y="39032"/>
                  </a:cubicBezTo>
                  <a:cubicBezTo>
                    <a:pt x="15537" y="39032"/>
                    <a:pt x="17151" y="38795"/>
                    <a:pt x="18692" y="37964"/>
                  </a:cubicBezTo>
                  <a:cubicBezTo>
                    <a:pt x="20851" y="36826"/>
                    <a:pt x="22345" y="34786"/>
                    <a:pt x="23152" y="31892"/>
                  </a:cubicBezTo>
                  <a:lnTo>
                    <a:pt x="23247" y="31560"/>
                  </a:lnTo>
                  <a:lnTo>
                    <a:pt x="22938" y="31394"/>
                  </a:lnTo>
                  <a:cubicBezTo>
                    <a:pt x="22837" y="31343"/>
                    <a:pt x="21151" y="30494"/>
                    <a:pt x="18936" y="30494"/>
                  </a:cubicBezTo>
                  <a:close/>
                  <a:moveTo>
                    <a:pt x="39486" y="855"/>
                  </a:moveTo>
                  <a:cubicBezTo>
                    <a:pt x="42289" y="855"/>
                    <a:pt x="45052" y="1208"/>
                    <a:pt x="47798" y="1909"/>
                  </a:cubicBezTo>
                  <a:cubicBezTo>
                    <a:pt x="47940" y="1932"/>
                    <a:pt x="48082" y="1980"/>
                    <a:pt x="48201" y="1980"/>
                  </a:cubicBezTo>
                  <a:cubicBezTo>
                    <a:pt x="51427" y="8195"/>
                    <a:pt x="58828" y="23329"/>
                    <a:pt x="61508" y="35924"/>
                  </a:cubicBezTo>
                  <a:cubicBezTo>
                    <a:pt x="61437" y="35924"/>
                    <a:pt x="61342" y="35901"/>
                    <a:pt x="61271" y="35877"/>
                  </a:cubicBezTo>
                  <a:cubicBezTo>
                    <a:pt x="60236" y="35704"/>
                    <a:pt x="59016" y="35539"/>
                    <a:pt x="57711" y="35539"/>
                  </a:cubicBezTo>
                  <a:cubicBezTo>
                    <a:pt x="56681" y="35539"/>
                    <a:pt x="55598" y="35642"/>
                    <a:pt x="54511" y="35924"/>
                  </a:cubicBezTo>
                  <a:cubicBezTo>
                    <a:pt x="53823" y="36114"/>
                    <a:pt x="53135" y="36280"/>
                    <a:pt x="52423" y="36446"/>
                  </a:cubicBezTo>
                  <a:cubicBezTo>
                    <a:pt x="51546" y="36660"/>
                    <a:pt x="50644" y="36873"/>
                    <a:pt x="49790" y="37110"/>
                  </a:cubicBezTo>
                  <a:cubicBezTo>
                    <a:pt x="41654" y="39364"/>
                    <a:pt x="34917" y="43752"/>
                    <a:pt x="29817" y="50086"/>
                  </a:cubicBezTo>
                  <a:cubicBezTo>
                    <a:pt x="27849" y="52505"/>
                    <a:pt x="26307" y="55328"/>
                    <a:pt x="24931" y="58886"/>
                  </a:cubicBezTo>
                  <a:cubicBezTo>
                    <a:pt x="24670" y="58886"/>
                    <a:pt x="24409" y="58862"/>
                    <a:pt x="24148" y="58862"/>
                  </a:cubicBezTo>
                  <a:cubicBezTo>
                    <a:pt x="23342" y="58815"/>
                    <a:pt x="22511" y="58768"/>
                    <a:pt x="21729" y="58673"/>
                  </a:cubicBezTo>
                  <a:cubicBezTo>
                    <a:pt x="19333" y="58317"/>
                    <a:pt x="17032" y="57273"/>
                    <a:pt x="14209" y="55304"/>
                  </a:cubicBezTo>
                  <a:cubicBezTo>
                    <a:pt x="13047" y="54498"/>
                    <a:pt x="11885" y="54142"/>
                    <a:pt x="10366" y="54142"/>
                  </a:cubicBezTo>
                  <a:lnTo>
                    <a:pt x="10177" y="54142"/>
                  </a:lnTo>
                  <a:cubicBezTo>
                    <a:pt x="10048" y="54143"/>
                    <a:pt x="9918" y="54144"/>
                    <a:pt x="9787" y="54144"/>
                  </a:cubicBezTo>
                  <a:cubicBezTo>
                    <a:pt x="7699" y="54144"/>
                    <a:pt x="5354" y="53935"/>
                    <a:pt x="3345" y="52529"/>
                  </a:cubicBezTo>
                  <a:cubicBezTo>
                    <a:pt x="2088" y="51675"/>
                    <a:pt x="1708" y="50655"/>
                    <a:pt x="2112" y="49184"/>
                  </a:cubicBezTo>
                  <a:cubicBezTo>
                    <a:pt x="2342" y="48402"/>
                    <a:pt x="2818" y="48021"/>
                    <a:pt x="3583" y="48021"/>
                  </a:cubicBezTo>
                  <a:cubicBezTo>
                    <a:pt x="3606" y="48021"/>
                    <a:pt x="3630" y="48021"/>
                    <a:pt x="3653" y="48022"/>
                  </a:cubicBezTo>
                  <a:cubicBezTo>
                    <a:pt x="3796" y="48022"/>
                    <a:pt x="3938" y="48046"/>
                    <a:pt x="4104" y="48093"/>
                  </a:cubicBezTo>
                  <a:cubicBezTo>
                    <a:pt x="4294" y="48141"/>
                    <a:pt x="4507" y="48188"/>
                    <a:pt x="4745" y="48188"/>
                  </a:cubicBezTo>
                  <a:lnTo>
                    <a:pt x="4958" y="48188"/>
                  </a:lnTo>
                  <a:cubicBezTo>
                    <a:pt x="5022" y="48188"/>
                    <a:pt x="5088" y="48189"/>
                    <a:pt x="5155" y="48189"/>
                  </a:cubicBezTo>
                  <a:cubicBezTo>
                    <a:pt x="5555" y="48189"/>
                    <a:pt x="5985" y="48171"/>
                    <a:pt x="6310" y="47927"/>
                  </a:cubicBezTo>
                  <a:cubicBezTo>
                    <a:pt x="7069" y="47334"/>
                    <a:pt x="6642" y="46504"/>
                    <a:pt x="6405" y="46077"/>
                  </a:cubicBezTo>
                  <a:lnTo>
                    <a:pt x="6358" y="45958"/>
                  </a:lnTo>
                  <a:cubicBezTo>
                    <a:pt x="6239" y="45697"/>
                    <a:pt x="6073" y="45460"/>
                    <a:pt x="5907" y="45223"/>
                  </a:cubicBezTo>
                  <a:lnTo>
                    <a:pt x="5741" y="44986"/>
                  </a:lnTo>
                  <a:cubicBezTo>
                    <a:pt x="5480" y="44582"/>
                    <a:pt x="5195" y="44179"/>
                    <a:pt x="4934" y="43752"/>
                  </a:cubicBezTo>
                  <a:cubicBezTo>
                    <a:pt x="4318" y="42827"/>
                    <a:pt x="3677" y="41855"/>
                    <a:pt x="3013" y="40929"/>
                  </a:cubicBezTo>
                  <a:cubicBezTo>
                    <a:pt x="1946" y="39411"/>
                    <a:pt x="1329" y="37703"/>
                    <a:pt x="1139" y="35711"/>
                  </a:cubicBezTo>
                  <a:lnTo>
                    <a:pt x="1115" y="35569"/>
                  </a:lnTo>
                  <a:cubicBezTo>
                    <a:pt x="973" y="34193"/>
                    <a:pt x="854" y="32769"/>
                    <a:pt x="902" y="31370"/>
                  </a:cubicBezTo>
                  <a:cubicBezTo>
                    <a:pt x="997" y="28856"/>
                    <a:pt x="1210" y="25985"/>
                    <a:pt x="2515" y="23447"/>
                  </a:cubicBezTo>
                  <a:cubicBezTo>
                    <a:pt x="4626" y="19367"/>
                    <a:pt x="7354" y="15738"/>
                    <a:pt x="10651" y="12654"/>
                  </a:cubicBezTo>
                  <a:cubicBezTo>
                    <a:pt x="14257" y="9310"/>
                    <a:pt x="18669" y="6487"/>
                    <a:pt x="23769" y="4328"/>
                  </a:cubicBezTo>
                  <a:cubicBezTo>
                    <a:pt x="29221" y="2007"/>
                    <a:pt x="34418" y="855"/>
                    <a:pt x="39486" y="855"/>
                  </a:cubicBezTo>
                  <a:close/>
                  <a:moveTo>
                    <a:pt x="39505" y="0"/>
                  </a:moveTo>
                  <a:cubicBezTo>
                    <a:pt x="34321" y="0"/>
                    <a:pt x="29012" y="1178"/>
                    <a:pt x="23437" y="3545"/>
                  </a:cubicBezTo>
                  <a:cubicBezTo>
                    <a:pt x="18242" y="5751"/>
                    <a:pt x="13735" y="8622"/>
                    <a:pt x="10082" y="12037"/>
                  </a:cubicBezTo>
                  <a:cubicBezTo>
                    <a:pt x="6713" y="15169"/>
                    <a:pt x="3914" y="18893"/>
                    <a:pt x="1779" y="23044"/>
                  </a:cubicBezTo>
                  <a:cubicBezTo>
                    <a:pt x="380" y="25748"/>
                    <a:pt x="166" y="28737"/>
                    <a:pt x="48" y="31346"/>
                  </a:cubicBezTo>
                  <a:cubicBezTo>
                    <a:pt x="0" y="32793"/>
                    <a:pt x="143" y="34240"/>
                    <a:pt x="261" y="35663"/>
                  </a:cubicBezTo>
                  <a:lnTo>
                    <a:pt x="285" y="35782"/>
                  </a:lnTo>
                  <a:cubicBezTo>
                    <a:pt x="499" y="37917"/>
                    <a:pt x="1186" y="39815"/>
                    <a:pt x="2325" y="41404"/>
                  </a:cubicBezTo>
                  <a:cubicBezTo>
                    <a:pt x="2989" y="42329"/>
                    <a:pt x="3606" y="43302"/>
                    <a:pt x="4223" y="44227"/>
                  </a:cubicBezTo>
                  <a:cubicBezTo>
                    <a:pt x="4507" y="44630"/>
                    <a:pt x="4768" y="45057"/>
                    <a:pt x="5029" y="45460"/>
                  </a:cubicBezTo>
                  <a:lnTo>
                    <a:pt x="5195" y="45697"/>
                  </a:lnTo>
                  <a:cubicBezTo>
                    <a:pt x="5361" y="45935"/>
                    <a:pt x="5504" y="46124"/>
                    <a:pt x="5599" y="46338"/>
                  </a:cubicBezTo>
                  <a:lnTo>
                    <a:pt x="5670" y="46456"/>
                  </a:lnTo>
                  <a:cubicBezTo>
                    <a:pt x="5954" y="47002"/>
                    <a:pt x="5954" y="47144"/>
                    <a:pt x="5788" y="47239"/>
                  </a:cubicBezTo>
                  <a:cubicBezTo>
                    <a:pt x="5690" y="47321"/>
                    <a:pt x="5478" y="47346"/>
                    <a:pt x="5255" y="47346"/>
                  </a:cubicBezTo>
                  <a:cubicBezTo>
                    <a:pt x="5155" y="47346"/>
                    <a:pt x="5053" y="47341"/>
                    <a:pt x="4958" y="47334"/>
                  </a:cubicBezTo>
                  <a:lnTo>
                    <a:pt x="4745" y="47334"/>
                  </a:lnTo>
                  <a:cubicBezTo>
                    <a:pt x="4602" y="47334"/>
                    <a:pt x="4460" y="47310"/>
                    <a:pt x="4294" y="47263"/>
                  </a:cubicBezTo>
                  <a:cubicBezTo>
                    <a:pt x="4104" y="47215"/>
                    <a:pt x="3891" y="47168"/>
                    <a:pt x="3677" y="47168"/>
                  </a:cubicBezTo>
                  <a:cubicBezTo>
                    <a:pt x="3654" y="47168"/>
                    <a:pt x="3631" y="47167"/>
                    <a:pt x="3608" y="47167"/>
                  </a:cubicBezTo>
                  <a:cubicBezTo>
                    <a:pt x="2390" y="47167"/>
                    <a:pt x="1608" y="47783"/>
                    <a:pt x="1305" y="48947"/>
                  </a:cubicBezTo>
                  <a:cubicBezTo>
                    <a:pt x="807" y="50797"/>
                    <a:pt x="1281" y="52149"/>
                    <a:pt x="2847" y="53241"/>
                  </a:cubicBezTo>
                  <a:cubicBezTo>
                    <a:pt x="5093" y="54768"/>
                    <a:pt x="7615" y="54998"/>
                    <a:pt x="9830" y="54998"/>
                  </a:cubicBezTo>
                  <a:cubicBezTo>
                    <a:pt x="9955" y="54998"/>
                    <a:pt x="10078" y="54997"/>
                    <a:pt x="10200" y="54996"/>
                  </a:cubicBezTo>
                  <a:cubicBezTo>
                    <a:pt x="10255" y="54995"/>
                    <a:pt x="10310" y="54995"/>
                    <a:pt x="10364" y="54995"/>
                  </a:cubicBezTo>
                  <a:cubicBezTo>
                    <a:pt x="11725" y="54995"/>
                    <a:pt x="12707" y="55285"/>
                    <a:pt x="13711" y="55992"/>
                  </a:cubicBezTo>
                  <a:cubicBezTo>
                    <a:pt x="15680" y="57392"/>
                    <a:pt x="18360" y="59028"/>
                    <a:pt x="21610" y="59503"/>
                  </a:cubicBezTo>
                  <a:cubicBezTo>
                    <a:pt x="22440" y="59621"/>
                    <a:pt x="23294" y="59669"/>
                    <a:pt x="24101" y="59693"/>
                  </a:cubicBezTo>
                  <a:cubicBezTo>
                    <a:pt x="24456" y="59716"/>
                    <a:pt x="24812" y="59740"/>
                    <a:pt x="25192" y="59764"/>
                  </a:cubicBezTo>
                  <a:lnTo>
                    <a:pt x="25500" y="59788"/>
                  </a:lnTo>
                  <a:lnTo>
                    <a:pt x="25595" y="59479"/>
                  </a:lnTo>
                  <a:cubicBezTo>
                    <a:pt x="26971" y="55850"/>
                    <a:pt x="28513" y="53051"/>
                    <a:pt x="30482" y="50631"/>
                  </a:cubicBezTo>
                  <a:cubicBezTo>
                    <a:pt x="35463" y="44416"/>
                    <a:pt x="42034" y="40147"/>
                    <a:pt x="50004" y="37941"/>
                  </a:cubicBezTo>
                  <a:cubicBezTo>
                    <a:pt x="50881" y="37703"/>
                    <a:pt x="51759" y="37490"/>
                    <a:pt x="52613" y="37276"/>
                  </a:cubicBezTo>
                  <a:cubicBezTo>
                    <a:pt x="53325" y="37110"/>
                    <a:pt x="54036" y="36944"/>
                    <a:pt x="54724" y="36755"/>
                  </a:cubicBezTo>
                  <a:cubicBezTo>
                    <a:pt x="55732" y="36484"/>
                    <a:pt x="56745" y="36387"/>
                    <a:pt x="57712" y="36387"/>
                  </a:cubicBezTo>
                  <a:cubicBezTo>
                    <a:pt x="58952" y="36387"/>
                    <a:pt x="60119" y="36547"/>
                    <a:pt x="61105" y="36707"/>
                  </a:cubicBezTo>
                  <a:cubicBezTo>
                    <a:pt x="61413" y="36778"/>
                    <a:pt x="61651" y="36849"/>
                    <a:pt x="61864" y="36968"/>
                  </a:cubicBezTo>
                  <a:lnTo>
                    <a:pt x="62671" y="37419"/>
                  </a:lnTo>
                  <a:lnTo>
                    <a:pt x="62505" y="36517"/>
                  </a:lnTo>
                  <a:cubicBezTo>
                    <a:pt x="59895" y="23518"/>
                    <a:pt x="52091" y="7625"/>
                    <a:pt x="48865" y="1387"/>
                  </a:cubicBezTo>
                  <a:lnTo>
                    <a:pt x="48747" y="1150"/>
                  </a:lnTo>
                  <a:lnTo>
                    <a:pt x="48486" y="1150"/>
                  </a:lnTo>
                  <a:cubicBezTo>
                    <a:pt x="48343" y="1150"/>
                    <a:pt x="48177" y="1126"/>
                    <a:pt x="48011" y="1078"/>
                  </a:cubicBezTo>
                  <a:cubicBezTo>
                    <a:pt x="45199" y="360"/>
                    <a:pt x="42371" y="0"/>
                    <a:pt x="39505" y="0"/>
                  </a:cubicBezTo>
                  <a:close/>
                </a:path>
              </a:pathLst>
            </a:custGeom>
            <a:solidFill>
              <a:srgbClr val="0000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4"/>
            <p:cNvSpPr/>
            <p:nvPr/>
          </p:nvSpPr>
          <p:spPr>
            <a:xfrm>
              <a:off x="1952050" y="3168000"/>
              <a:ext cx="3685650" cy="2269750"/>
            </a:xfrm>
            <a:custGeom>
              <a:avLst/>
              <a:gdLst/>
              <a:ahLst/>
              <a:cxnLst/>
              <a:rect l="l" t="t" r="r" b="b"/>
              <a:pathLst>
                <a:path w="147426" h="90790" extrusionOk="0">
                  <a:moveTo>
                    <a:pt x="105219" y="1"/>
                  </a:moveTo>
                  <a:cubicBezTo>
                    <a:pt x="98668" y="1"/>
                    <a:pt x="93579" y="840"/>
                    <a:pt x="93579" y="840"/>
                  </a:cubicBezTo>
                  <a:cubicBezTo>
                    <a:pt x="93579" y="840"/>
                    <a:pt x="93532" y="982"/>
                    <a:pt x="93413" y="1243"/>
                  </a:cubicBezTo>
                  <a:cubicBezTo>
                    <a:pt x="92109" y="4208"/>
                    <a:pt x="83830" y="22046"/>
                    <a:pt x="72918" y="22165"/>
                  </a:cubicBezTo>
                  <a:cubicBezTo>
                    <a:pt x="72886" y="22165"/>
                    <a:pt x="72853" y="22166"/>
                    <a:pt x="72820" y="22166"/>
                  </a:cubicBezTo>
                  <a:cubicBezTo>
                    <a:pt x="62912" y="22166"/>
                    <a:pt x="52728" y="4461"/>
                    <a:pt x="51404" y="2121"/>
                  </a:cubicBezTo>
                  <a:cubicBezTo>
                    <a:pt x="51309" y="1931"/>
                    <a:pt x="51261" y="1860"/>
                    <a:pt x="51261" y="1860"/>
                  </a:cubicBezTo>
                  <a:cubicBezTo>
                    <a:pt x="51261" y="1860"/>
                    <a:pt x="46247" y="804"/>
                    <a:pt x="39410" y="804"/>
                  </a:cubicBezTo>
                  <a:cubicBezTo>
                    <a:pt x="31154" y="804"/>
                    <a:pt x="20242" y="2344"/>
                    <a:pt x="12288" y="9142"/>
                  </a:cubicBezTo>
                  <a:cubicBezTo>
                    <a:pt x="2705" y="17373"/>
                    <a:pt x="1" y="71030"/>
                    <a:pt x="1543" y="90149"/>
                  </a:cubicBezTo>
                  <a:lnTo>
                    <a:pt x="1590" y="90789"/>
                  </a:lnTo>
                  <a:lnTo>
                    <a:pt x="2231" y="90789"/>
                  </a:lnTo>
                  <a:cubicBezTo>
                    <a:pt x="2587" y="90789"/>
                    <a:pt x="39543" y="90410"/>
                    <a:pt x="74365" y="90007"/>
                  </a:cubicBezTo>
                  <a:cubicBezTo>
                    <a:pt x="94836" y="89769"/>
                    <a:pt x="111133" y="89556"/>
                    <a:pt x="122851" y="89390"/>
                  </a:cubicBezTo>
                  <a:cubicBezTo>
                    <a:pt x="145172" y="89082"/>
                    <a:pt x="146951" y="89082"/>
                    <a:pt x="147236" y="88773"/>
                  </a:cubicBezTo>
                  <a:lnTo>
                    <a:pt x="147425" y="88583"/>
                  </a:lnTo>
                  <a:lnTo>
                    <a:pt x="147425" y="88299"/>
                  </a:lnTo>
                  <a:cubicBezTo>
                    <a:pt x="147259" y="79641"/>
                    <a:pt x="143938" y="28593"/>
                    <a:pt x="142183" y="22711"/>
                  </a:cubicBezTo>
                  <a:cubicBezTo>
                    <a:pt x="139692" y="14408"/>
                    <a:pt x="132671" y="8146"/>
                    <a:pt x="125436" y="4090"/>
                  </a:cubicBezTo>
                  <a:cubicBezTo>
                    <a:pt x="119609" y="822"/>
                    <a:pt x="111699" y="1"/>
                    <a:pt x="105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>
              <a:off x="1935450" y="3151100"/>
              <a:ext cx="3718850" cy="2303250"/>
            </a:xfrm>
            <a:custGeom>
              <a:avLst/>
              <a:gdLst/>
              <a:ahLst/>
              <a:cxnLst/>
              <a:rect l="l" t="t" r="r" b="b"/>
              <a:pathLst>
                <a:path w="148754" h="92130" extrusionOk="0">
                  <a:moveTo>
                    <a:pt x="105858" y="1342"/>
                  </a:moveTo>
                  <a:cubicBezTo>
                    <a:pt x="112270" y="1342"/>
                    <a:pt x="120090" y="2145"/>
                    <a:pt x="125792" y="5335"/>
                  </a:cubicBezTo>
                  <a:cubicBezTo>
                    <a:pt x="130702" y="8110"/>
                    <a:pt x="139408" y="14159"/>
                    <a:pt x="142207" y="23576"/>
                  </a:cubicBezTo>
                  <a:cubicBezTo>
                    <a:pt x="143962" y="29412"/>
                    <a:pt x="147259" y="80364"/>
                    <a:pt x="147425" y="88927"/>
                  </a:cubicBezTo>
                  <a:cubicBezTo>
                    <a:pt x="146524" y="89093"/>
                    <a:pt x="141851" y="89165"/>
                    <a:pt x="125128" y="89402"/>
                  </a:cubicBezTo>
                  <a:lnTo>
                    <a:pt x="123491" y="89425"/>
                  </a:lnTo>
                  <a:cubicBezTo>
                    <a:pt x="110705" y="89591"/>
                    <a:pt x="93935" y="89805"/>
                    <a:pt x="75029" y="90018"/>
                  </a:cubicBezTo>
                  <a:cubicBezTo>
                    <a:pt x="54962" y="90256"/>
                    <a:pt x="29818" y="90517"/>
                    <a:pt x="4199" y="90801"/>
                  </a:cubicBezTo>
                  <a:lnTo>
                    <a:pt x="2847" y="90801"/>
                  </a:lnTo>
                  <a:lnTo>
                    <a:pt x="2847" y="90778"/>
                  </a:lnTo>
                  <a:cubicBezTo>
                    <a:pt x="1353" y="71872"/>
                    <a:pt x="3962" y="18405"/>
                    <a:pt x="13379" y="10316"/>
                  </a:cubicBezTo>
                  <a:cubicBezTo>
                    <a:pt x="21183" y="3651"/>
                    <a:pt x="32000" y="2156"/>
                    <a:pt x="40160" y="2156"/>
                  </a:cubicBezTo>
                  <a:cubicBezTo>
                    <a:pt x="45900" y="2156"/>
                    <a:pt x="50360" y="2892"/>
                    <a:pt x="51498" y="3105"/>
                  </a:cubicBezTo>
                  <a:cubicBezTo>
                    <a:pt x="53420" y="6521"/>
                    <a:pt x="63406" y="23505"/>
                    <a:pt x="73488" y="23505"/>
                  </a:cubicBezTo>
                  <a:lnTo>
                    <a:pt x="73582" y="23505"/>
                  </a:lnTo>
                  <a:cubicBezTo>
                    <a:pt x="84826" y="23387"/>
                    <a:pt x="93128" y="5715"/>
                    <a:pt x="94670" y="2180"/>
                  </a:cubicBezTo>
                  <a:lnTo>
                    <a:pt x="94718" y="2109"/>
                  </a:lnTo>
                  <a:cubicBezTo>
                    <a:pt x="95961" y="1924"/>
                    <a:pt x="100400" y="1342"/>
                    <a:pt x="105858" y="1342"/>
                  </a:cubicBezTo>
                  <a:close/>
                  <a:moveTo>
                    <a:pt x="105939" y="0"/>
                  </a:moveTo>
                  <a:cubicBezTo>
                    <a:pt x="99561" y="0"/>
                    <a:pt x="94558" y="805"/>
                    <a:pt x="94148" y="875"/>
                  </a:cubicBezTo>
                  <a:cubicBezTo>
                    <a:pt x="93935" y="899"/>
                    <a:pt x="93745" y="1042"/>
                    <a:pt x="93650" y="1255"/>
                  </a:cubicBezTo>
                  <a:lnTo>
                    <a:pt x="93484" y="1658"/>
                  </a:lnTo>
                  <a:cubicBezTo>
                    <a:pt x="92559" y="3746"/>
                    <a:pt x="84233" y="22082"/>
                    <a:pt x="73582" y="22201"/>
                  </a:cubicBezTo>
                  <a:lnTo>
                    <a:pt x="73488" y="22201"/>
                  </a:lnTo>
                  <a:cubicBezTo>
                    <a:pt x="63928" y="22201"/>
                    <a:pt x="53776" y="4481"/>
                    <a:pt x="52637" y="2465"/>
                  </a:cubicBezTo>
                  <a:cubicBezTo>
                    <a:pt x="52566" y="2322"/>
                    <a:pt x="52518" y="2228"/>
                    <a:pt x="52518" y="2228"/>
                  </a:cubicBezTo>
                  <a:cubicBezTo>
                    <a:pt x="52424" y="2038"/>
                    <a:pt x="52258" y="1919"/>
                    <a:pt x="52068" y="1895"/>
                  </a:cubicBezTo>
                  <a:cubicBezTo>
                    <a:pt x="51951" y="1864"/>
                    <a:pt x="46961" y="847"/>
                    <a:pt x="40172" y="847"/>
                  </a:cubicBezTo>
                  <a:cubicBezTo>
                    <a:pt x="31768" y="847"/>
                    <a:pt x="20608" y="2405"/>
                    <a:pt x="12525" y="9320"/>
                  </a:cubicBezTo>
                  <a:cubicBezTo>
                    <a:pt x="2776" y="17694"/>
                    <a:pt x="1" y="71540"/>
                    <a:pt x="1543" y="90872"/>
                  </a:cubicBezTo>
                  <a:lnTo>
                    <a:pt x="1590" y="91513"/>
                  </a:lnTo>
                  <a:cubicBezTo>
                    <a:pt x="1637" y="91845"/>
                    <a:pt x="1922" y="92130"/>
                    <a:pt x="2254" y="92130"/>
                  </a:cubicBezTo>
                  <a:lnTo>
                    <a:pt x="4199" y="92106"/>
                  </a:lnTo>
                  <a:cubicBezTo>
                    <a:pt x="29818" y="91845"/>
                    <a:pt x="54985" y="91560"/>
                    <a:pt x="75053" y="91323"/>
                  </a:cubicBezTo>
                  <a:cubicBezTo>
                    <a:pt x="93959" y="91110"/>
                    <a:pt x="110705" y="90896"/>
                    <a:pt x="123515" y="90730"/>
                  </a:cubicBezTo>
                  <a:lnTo>
                    <a:pt x="125151" y="90706"/>
                  </a:lnTo>
                  <a:cubicBezTo>
                    <a:pt x="147900" y="90398"/>
                    <a:pt x="147900" y="90398"/>
                    <a:pt x="148374" y="89900"/>
                  </a:cubicBezTo>
                  <a:lnTo>
                    <a:pt x="148564" y="89710"/>
                  </a:lnTo>
                  <a:cubicBezTo>
                    <a:pt x="148682" y="89568"/>
                    <a:pt x="148753" y="89402"/>
                    <a:pt x="148753" y="89236"/>
                  </a:cubicBezTo>
                  <a:lnTo>
                    <a:pt x="148730" y="88951"/>
                  </a:lnTo>
                  <a:cubicBezTo>
                    <a:pt x="148564" y="80269"/>
                    <a:pt x="145243" y="29127"/>
                    <a:pt x="143464" y="23197"/>
                  </a:cubicBezTo>
                  <a:cubicBezTo>
                    <a:pt x="141281" y="15891"/>
                    <a:pt x="135233" y="9154"/>
                    <a:pt x="126432" y="4196"/>
                  </a:cubicBezTo>
                  <a:cubicBezTo>
                    <a:pt x="120464" y="846"/>
                    <a:pt x="112479" y="0"/>
                    <a:pt x="1059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>
              <a:off x="2375475" y="238100"/>
              <a:ext cx="2109400" cy="2472175"/>
            </a:xfrm>
            <a:custGeom>
              <a:avLst/>
              <a:gdLst/>
              <a:ahLst/>
              <a:cxnLst/>
              <a:rect l="l" t="t" r="r" b="b"/>
              <a:pathLst>
                <a:path w="84376" h="98887" extrusionOk="0">
                  <a:moveTo>
                    <a:pt x="43784" y="0"/>
                  </a:moveTo>
                  <a:cubicBezTo>
                    <a:pt x="41810" y="0"/>
                    <a:pt x="39827" y="250"/>
                    <a:pt x="37835" y="713"/>
                  </a:cubicBezTo>
                  <a:cubicBezTo>
                    <a:pt x="32356" y="1994"/>
                    <a:pt x="27374" y="4532"/>
                    <a:pt x="22772" y="7687"/>
                  </a:cubicBezTo>
                  <a:cubicBezTo>
                    <a:pt x="16581" y="11933"/>
                    <a:pt x="11173" y="17056"/>
                    <a:pt x="6761" y="23200"/>
                  </a:cubicBezTo>
                  <a:cubicBezTo>
                    <a:pt x="4270" y="26663"/>
                    <a:pt x="2444" y="30364"/>
                    <a:pt x="1448" y="34515"/>
                  </a:cubicBezTo>
                  <a:cubicBezTo>
                    <a:pt x="641" y="37788"/>
                    <a:pt x="1" y="41109"/>
                    <a:pt x="783" y="44478"/>
                  </a:cubicBezTo>
                  <a:cubicBezTo>
                    <a:pt x="1827" y="48890"/>
                    <a:pt x="3227" y="53183"/>
                    <a:pt x="5504" y="57121"/>
                  </a:cubicBezTo>
                  <a:cubicBezTo>
                    <a:pt x="7662" y="60798"/>
                    <a:pt x="9797" y="64498"/>
                    <a:pt x="12074" y="68080"/>
                  </a:cubicBezTo>
                  <a:cubicBezTo>
                    <a:pt x="15514" y="73464"/>
                    <a:pt x="18882" y="78944"/>
                    <a:pt x="23271" y="83664"/>
                  </a:cubicBezTo>
                  <a:cubicBezTo>
                    <a:pt x="26259" y="86867"/>
                    <a:pt x="29224" y="90045"/>
                    <a:pt x="32949" y="92417"/>
                  </a:cubicBezTo>
                  <a:cubicBezTo>
                    <a:pt x="33779" y="92939"/>
                    <a:pt x="34633" y="93437"/>
                    <a:pt x="35487" y="93936"/>
                  </a:cubicBezTo>
                  <a:cubicBezTo>
                    <a:pt x="35534" y="93959"/>
                    <a:pt x="35605" y="94007"/>
                    <a:pt x="35677" y="94054"/>
                  </a:cubicBezTo>
                  <a:cubicBezTo>
                    <a:pt x="37906" y="95288"/>
                    <a:pt x="40255" y="96308"/>
                    <a:pt x="42793" y="96901"/>
                  </a:cubicBezTo>
                  <a:cubicBezTo>
                    <a:pt x="47893" y="98087"/>
                    <a:pt x="53064" y="98371"/>
                    <a:pt x="58259" y="98846"/>
                  </a:cubicBezTo>
                  <a:cubicBezTo>
                    <a:pt x="58535" y="98874"/>
                    <a:pt x="58809" y="98887"/>
                    <a:pt x="59082" y="98887"/>
                  </a:cubicBezTo>
                  <a:cubicBezTo>
                    <a:pt x="60425" y="98887"/>
                    <a:pt x="61729" y="98568"/>
                    <a:pt x="63050" y="98134"/>
                  </a:cubicBezTo>
                  <a:cubicBezTo>
                    <a:pt x="67486" y="96711"/>
                    <a:pt x="71281" y="94220"/>
                    <a:pt x="74792" y="91255"/>
                  </a:cubicBezTo>
                  <a:cubicBezTo>
                    <a:pt x="74911" y="91160"/>
                    <a:pt x="75029" y="91065"/>
                    <a:pt x="75124" y="90970"/>
                  </a:cubicBezTo>
                  <a:cubicBezTo>
                    <a:pt x="75148" y="90970"/>
                    <a:pt x="75148" y="90970"/>
                    <a:pt x="75148" y="90947"/>
                  </a:cubicBezTo>
                  <a:cubicBezTo>
                    <a:pt x="79702" y="87080"/>
                    <a:pt x="82383" y="82194"/>
                    <a:pt x="83616" y="76382"/>
                  </a:cubicBezTo>
                  <a:cubicBezTo>
                    <a:pt x="84375" y="72753"/>
                    <a:pt x="84280" y="69076"/>
                    <a:pt x="84162" y="65399"/>
                  </a:cubicBezTo>
                  <a:cubicBezTo>
                    <a:pt x="84043" y="62316"/>
                    <a:pt x="83213" y="59398"/>
                    <a:pt x="82145" y="56552"/>
                  </a:cubicBezTo>
                  <a:cubicBezTo>
                    <a:pt x="81908" y="55864"/>
                    <a:pt x="81552" y="55413"/>
                    <a:pt x="81031" y="55128"/>
                  </a:cubicBezTo>
                  <a:cubicBezTo>
                    <a:pt x="80770" y="54986"/>
                    <a:pt x="80485" y="54867"/>
                    <a:pt x="80129" y="54820"/>
                  </a:cubicBezTo>
                  <a:cubicBezTo>
                    <a:pt x="78958" y="54616"/>
                    <a:pt x="77786" y="54474"/>
                    <a:pt x="76615" y="54474"/>
                  </a:cubicBezTo>
                  <a:cubicBezTo>
                    <a:pt x="75604" y="54474"/>
                    <a:pt x="74593" y="54580"/>
                    <a:pt x="73582" y="54844"/>
                  </a:cubicBezTo>
                  <a:cubicBezTo>
                    <a:pt x="72017" y="55271"/>
                    <a:pt x="70404" y="55603"/>
                    <a:pt x="68838" y="56030"/>
                  </a:cubicBezTo>
                  <a:cubicBezTo>
                    <a:pt x="60915" y="58236"/>
                    <a:pt x="54274" y="62458"/>
                    <a:pt x="49102" y="68886"/>
                  </a:cubicBezTo>
                  <a:cubicBezTo>
                    <a:pt x="46968" y="71496"/>
                    <a:pt x="45426" y="74484"/>
                    <a:pt x="44169" y="77853"/>
                  </a:cubicBezTo>
                  <a:cubicBezTo>
                    <a:pt x="42983" y="77782"/>
                    <a:pt x="41796" y="77758"/>
                    <a:pt x="40634" y="77592"/>
                  </a:cubicBezTo>
                  <a:cubicBezTo>
                    <a:pt x="37740" y="77189"/>
                    <a:pt x="35226" y="75789"/>
                    <a:pt x="32925" y="74176"/>
                  </a:cubicBezTo>
                  <a:cubicBezTo>
                    <a:pt x="31746" y="73337"/>
                    <a:pt x="30653" y="73083"/>
                    <a:pt x="29316" y="73083"/>
                  </a:cubicBezTo>
                  <a:cubicBezTo>
                    <a:pt x="29254" y="73083"/>
                    <a:pt x="29192" y="73084"/>
                    <a:pt x="29130" y="73085"/>
                  </a:cubicBezTo>
                  <a:cubicBezTo>
                    <a:pt x="28957" y="73088"/>
                    <a:pt x="28785" y="73090"/>
                    <a:pt x="28613" y="73090"/>
                  </a:cubicBezTo>
                  <a:cubicBezTo>
                    <a:pt x="26320" y="73090"/>
                    <a:pt x="24045" y="72769"/>
                    <a:pt x="22037" y="71401"/>
                  </a:cubicBezTo>
                  <a:cubicBezTo>
                    <a:pt x="20638" y="70428"/>
                    <a:pt x="20211" y="69218"/>
                    <a:pt x="20661" y="67582"/>
                  </a:cubicBezTo>
                  <a:cubicBezTo>
                    <a:pt x="20916" y="66608"/>
                    <a:pt x="21556" y="66110"/>
                    <a:pt x="22537" y="66110"/>
                  </a:cubicBezTo>
                  <a:cubicBezTo>
                    <a:pt x="22560" y="66110"/>
                    <a:pt x="22583" y="66110"/>
                    <a:pt x="22606" y="66111"/>
                  </a:cubicBezTo>
                  <a:cubicBezTo>
                    <a:pt x="22986" y="66111"/>
                    <a:pt x="23342" y="66277"/>
                    <a:pt x="23698" y="66277"/>
                  </a:cubicBezTo>
                  <a:cubicBezTo>
                    <a:pt x="23836" y="66277"/>
                    <a:pt x="23984" y="66282"/>
                    <a:pt x="24131" y="66282"/>
                  </a:cubicBezTo>
                  <a:cubicBezTo>
                    <a:pt x="24462" y="66282"/>
                    <a:pt x="24789" y="66259"/>
                    <a:pt x="25002" y="66111"/>
                  </a:cubicBezTo>
                  <a:cubicBezTo>
                    <a:pt x="25524" y="65708"/>
                    <a:pt x="25168" y="65138"/>
                    <a:pt x="24931" y="64664"/>
                  </a:cubicBezTo>
                  <a:cubicBezTo>
                    <a:pt x="24765" y="64332"/>
                    <a:pt x="24552" y="64047"/>
                    <a:pt x="24338" y="63739"/>
                  </a:cubicBezTo>
                  <a:cubicBezTo>
                    <a:pt x="23437" y="62387"/>
                    <a:pt x="22583" y="61011"/>
                    <a:pt x="21634" y="59683"/>
                  </a:cubicBezTo>
                  <a:cubicBezTo>
                    <a:pt x="20448" y="58046"/>
                    <a:pt x="19855" y="56243"/>
                    <a:pt x="19665" y="54274"/>
                  </a:cubicBezTo>
                  <a:cubicBezTo>
                    <a:pt x="19523" y="52804"/>
                    <a:pt x="19380" y="51333"/>
                    <a:pt x="19428" y="49862"/>
                  </a:cubicBezTo>
                  <a:cubicBezTo>
                    <a:pt x="19546" y="47087"/>
                    <a:pt x="19807" y="44288"/>
                    <a:pt x="21088" y="41750"/>
                  </a:cubicBezTo>
                  <a:cubicBezTo>
                    <a:pt x="23199" y="37646"/>
                    <a:pt x="25951" y="33993"/>
                    <a:pt x="29319" y="30862"/>
                  </a:cubicBezTo>
                  <a:cubicBezTo>
                    <a:pt x="33210" y="27233"/>
                    <a:pt x="37717" y="24505"/>
                    <a:pt x="42556" y="22441"/>
                  </a:cubicBezTo>
                  <a:cubicBezTo>
                    <a:pt x="47741" y="20250"/>
                    <a:pt x="53052" y="18950"/>
                    <a:pt x="58495" y="18950"/>
                  </a:cubicBezTo>
                  <a:cubicBezTo>
                    <a:pt x="61245" y="18950"/>
                    <a:pt x="64028" y="19281"/>
                    <a:pt x="66846" y="19998"/>
                  </a:cubicBezTo>
                  <a:cubicBezTo>
                    <a:pt x="67083" y="20069"/>
                    <a:pt x="67273" y="20093"/>
                    <a:pt x="67439" y="20093"/>
                  </a:cubicBezTo>
                  <a:cubicBezTo>
                    <a:pt x="68150" y="20093"/>
                    <a:pt x="68411" y="19571"/>
                    <a:pt x="68103" y="18646"/>
                  </a:cubicBezTo>
                  <a:cubicBezTo>
                    <a:pt x="67842" y="17863"/>
                    <a:pt x="67486" y="17104"/>
                    <a:pt x="67107" y="16345"/>
                  </a:cubicBezTo>
                  <a:cubicBezTo>
                    <a:pt x="66585" y="15254"/>
                    <a:pt x="66015" y="14186"/>
                    <a:pt x="65446" y="13119"/>
                  </a:cubicBezTo>
                  <a:cubicBezTo>
                    <a:pt x="63975" y="10367"/>
                    <a:pt x="62173" y="7876"/>
                    <a:pt x="59729" y="5884"/>
                  </a:cubicBezTo>
                  <a:cubicBezTo>
                    <a:pt x="57334" y="3915"/>
                    <a:pt x="54653" y="2587"/>
                    <a:pt x="51783" y="1472"/>
                  </a:cubicBezTo>
                  <a:cubicBezTo>
                    <a:pt x="49132" y="461"/>
                    <a:pt x="46466" y="0"/>
                    <a:pt x="437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>
              <a:off x="2969100" y="878600"/>
              <a:ext cx="1066850" cy="856325"/>
            </a:xfrm>
            <a:custGeom>
              <a:avLst/>
              <a:gdLst/>
              <a:ahLst/>
              <a:cxnLst/>
              <a:rect l="l" t="t" r="r" b="b"/>
              <a:pathLst>
                <a:path w="42674" h="34253" extrusionOk="0">
                  <a:moveTo>
                    <a:pt x="41943" y="1"/>
                  </a:moveTo>
                  <a:cubicBezTo>
                    <a:pt x="41887" y="1"/>
                    <a:pt x="41829" y="8"/>
                    <a:pt x="41772" y="23"/>
                  </a:cubicBezTo>
                  <a:cubicBezTo>
                    <a:pt x="41606" y="71"/>
                    <a:pt x="37574" y="1186"/>
                    <a:pt x="34087" y="3676"/>
                  </a:cubicBezTo>
                  <a:cubicBezTo>
                    <a:pt x="30339" y="6380"/>
                    <a:pt x="29366" y="9915"/>
                    <a:pt x="29200" y="12429"/>
                  </a:cubicBezTo>
                  <a:cubicBezTo>
                    <a:pt x="29058" y="14706"/>
                    <a:pt x="29603" y="17055"/>
                    <a:pt x="30790" y="19190"/>
                  </a:cubicBezTo>
                  <a:cubicBezTo>
                    <a:pt x="31003" y="19569"/>
                    <a:pt x="31240" y="19972"/>
                    <a:pt x="31477" y="20423"/>
                  </a:cubicBezTo>
                  <a:cubicBezTo>
                    <a:pt x="33423" y="23863"/>
                    <a:pt x="37479" y="31050"/>
                    <a:pt x="35296" y="32616"/>
                  </a:cubicBezTo>
                  <a:cubicBezTo>
                    <a:pt x="34994" y="32829"/>
                    <a:pt x="34718" y="32936"/>
                    <a:pt x="34429" y="32936"/>
                  </a:cubicBezTo>
                  <a:cubicBezTo>
                    <a:pt x="34333" y="32936"/>
                    <a:pt x="34235" y="32924"/>
                    <a:pt x="34134" y="32900"/>
                  </a:cubicBezTo>
                  <a:cubicBezTo>
                    <a:pt x="32592" y="32592"/>
                    <a:pt x="30766" y="29532"/>
                    <a:pt x="28821" y="26306"/>
                  </a:cubicBezTo>
                  <a:cubicBezTo>
                    <a:pt x="26852" y="23032"/>
                    <a:pt x="24622" y="19285"/>
                    <a:pt x="21752" y="16533"/>
                  </a:cubicBezTo>
                  <a:cubicBezTo>
                    <a:pt x="20374" y="15217"/>
                    <a:pt x="18707" y="14560"/>
                    <a:pt x="16757" y="14560"/>
                  </a:cubicBezTo>
                  <a:cubicBezTo>
                    <a:pt x="12698" y="14560"/>
                    <a:pt x="7414" y="17407"/>
                    <a:pt x="973" y="23080"/>
                  </a:cubicBezTo>
                  <a:cubicBezTo>
                    <a:pt x="759" y="23270"/>
                    <a:pt x="522" y="23483"/>
                    <a:pt x="427" y="23554"/>
                  </a:cubicBezTo>
                  <a:cubicBezTo>
                    <a:pt x="285" y="23625"/>
                    <a:pt x="166" y="23768"/>
                    <a:pt x="95" y="23934"/>
                  </a:cubicBezTo>
                  <a:cubicBezTo>
                    <a:pt x="0" y="24266"/>
                    <a:pt x="166" y="24645"/>
                    <a:pt x="522" y="24764"/>
                  </a:cubicBezTo>
                  <a:cubicBezTo>
                    <a:pt x="608" y="24791"/>
                    <a:pt x="680" y="24807"/>
                    <a:pt x="751" y="24807"/>
                  </a:cubicBezTo>
                  <a:cubicBezTo>
                    <a:pt x="992" y="24807"/>
                    <a:pt x="1208" y="24621"/>
                    <a:pt x="1850" y="24052"/>
                  </a:cubicBezTo>
                  <a:cubicBezTo>
                    <a:pt x="8864" y="17876"/>
                    <a:pt x="13578" y="15914"/>
                    <a:pt x="16740" y="15914"/>
                  </a:cubicBezTo>
                  <a:cubicBezTo>
                    <a:pt x="18593" y="15914"/>
                    <a:pt x="19913" y="16588"/>
                    <a:pt x="20851" y="17482"/>
                  </a:cubicBezTo>
                  <a:cubicBezTo>
                    <a:pt x="23602" y="20115"/>
                    <a:pt x="25784" y="23768"/>
                    <a:pt x="27706" y="26970"/>
                  </a:cubicBezTo>
                  <a:cubicBezTo>
                    <a:pt x="29983" y="30765"/>
                    <a:pt x="31762" y="33754"/>
                    <a:pt x="33873" y="34181"/>
                  </a:cubicBezTo>
                  <a:cubicBezTo>
                    <a:pt x="34063" y="34229"/>
                    <a:pt x="34229" y="34252"/>
                    <a:pt x="34395" y="34252"/>
                  </a:cubicBezTo>
                  <a:cubicBezTo>
                    <a:pt x="34964" y="34252"/>
                    <a:pt x="35534" y="34063"/>
                    <a:pt x="36056" y="33683"/>
                  </a:cubicBezTo>
                  <a:cubicBezTo>
                    <a:pt x="39187" y="31430"/>
                    <a:pt x="35225" y="24408"/>
                    <a:pt x="32616" y="19783"/>
                  </a:cubicBezTo>
                  <a:cubicBezTo>
                    <a:pt x="32379" y="19332"/>
                    <a:pt x="32142" y="18929"/>
                    <a:pt x="31952" y="18573"/>
                  </a:cubicBezTo>
                  <a:cubicBezTo>
                    <a:pt x="30884" y="16652"/>
                    <a:pt x="30386" y="14540"/>
                    <a:pt x="30505" y="12500"/>
                  </a:cubicBezTo>
                  <a:cubicBezTo>
                    <a:pt x="30718" y="9274"/>
                    <a:pt x="32165" y="6665"/>
                    <a:pt x="34846" y="4744"/>
                  </a:cubicBezTo>
                  <a:cubicBezTo>
                    <a:pt x="38143" y="2395"/>
                    <a:pt x="42081" y="1304"/>
                    <a:pt x="42128" y="1280"/>
                  </a:cubicBezTo>
                  <a:cubicBezTo>
                    <a:pt x="42460" y="1186"/>
                    <a:pt x="42674" y="830"/>
                    <a:pt x="42579" y="498"/>
                  </a:cubicBezTo>
                  <a:cubicBezTo>
                    <a:pt x="42499" y="199"/>
                    <a:pt x="42236" y="1"/>
                    <a:pt x="419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>
              <a:off x="4383425" y="1599950"/>
              <a:ext cx="51625" cy="134975"/>
            </a:xfrm>
            <a:custGeom>
              <a:avLst/>
              <a:gdLst/>
              <a:ahLst/>
              <a:cxnLst/>
              <a:rect l="l" t="t" r="r" b="b"/>
              <a:pathLst>
                <a:path w="2065" h="5399" extrusionOk="0">
                  <a:moveTo>
                    <a:pt x="730" y="0"/>
                  </a:moveTo>
                  <a:cubicBezTo>
                    <a:pt x="686" y="0"/>
                    <a:pt x="640" y="5"/>
                    <a:pt x="594" y="14"/>
                  </a:cubicBezTo>
                  <a:cubicBezTo>
                    <a:pt x="238" y="85"/>
                    <a:pt x="1" y="417"/>
                    <a:pt x="72" y="773"/>
                  </a:cubicBezTo>
                  <a:cubicBezTo>
                    <a:pt x="357" y="2149"/>
                    <a:pt x="570" y="3524"/>
                    <a:pt x="713" y="4805"/>
                  </a:cubicBezTo>
                  <a:cubicBezTo>
                    <a:pt x="760" y="5138"/>
                    <a:pt x="1045" y="5398"/>
                    <a:pt x="1377" y="5398"/>
                  </a:cubicBezTo>
                  <a:cubicBezTo>
                    <a:pt x="1400" y="5398"/>
                    <a:pt x="1424" y="5398"/>
                    <a:pt x="1448" y="5375"/>
                  </a:cubicBezTo>
                  <a:cubicBezTo>
                    <a:pt x="1804" y="5351"/>
                    <a:pt x="2065" y="5019"/>
                    <a:pt x="2017" y="4663"/>
                  </a:cubicBezTo>
                  <a:cubicBezTo>
                    <a:pt x="1875" y="3335"/>
                    <a:pt x="1638" y="1935"/>
                    <a:pt x="1353" y="512"/>
                  </a:cubicBezTo>
                  <a:cubicBezTo>
                    <a:pt x="1291" y="202"/>
                    <a:pt x="1031" y="0"/>
                    <a:pt x="7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>
              <a:off x="3999150" y="642450"/>
              <a:ext cx="80675" cy="114575"/>
            </a:xfrm>
            <a:custGeom>
              <a:avLst/>
              <a:gdLst/>
              <a:ahLst/>
              <a:cxnLst/>
              <a:rect l="l" t="t" r="r" b="b"/>
              <a:pathLst>
                <a:path w="3227" h="4583" extrusionOk="0">
                  <a:moveTo>
                    <a:pt x="730" y="1"/>
                  </a:moveTo>
                  <a:cubicBezTo>
                    <a:pt x="626" y="1"/>
                    <a:pt x="523" y="25"/>
                    <a:pt x="428" y="76"/>
                  </a:cubicBezTo>
                  <a:cubicBezTo>
                    <a:pt x="120" y="266"/>
                    <a:pt x="1" y="645"/>
                    <a:pt x="167" y="977"/>
                  </a:cubicBezTo>
                  <a:cubicBezTo>
                    <a:pt x="167" y="977"/>
                    <a:pt x="855" y="2187"/>
                    <a:pt x="1899" y="4227"/>
                  </a:cubicBezTo>
                  <a:cubicBezTo>
                    <a:pt x="2017" y="4440"/>
                    <a:pt x="2254" y="4583"/>
                    <a:pt x="2492" y="4583"/>
                  </a:cubicBezTo>
                  <a:cubicBezTo>
                    <a:pt x="2586" y="4583"/>
                    <a:pt x="2681" y="4559"/>
                    <a:pt x="2776" y="4512"/>
                  </a:cubicBezTo>
                  <a:cubicBezTo>
                    <a:pt x="3108" y="4346"/>
                    <a:pt x="3227" y="3942"/>
                    <a:pt x="3061" y="3610"/>
                  </a:cubicBezTo>
                  <a:cubicBezTo>
                    <a:pt x="1993" y="1570"/>
                    <a:pt x="1329" y="337"/>
                    <a:pt x="1306" y="337"/>
                  </a:cubicBezTo>
                  <a:cubicBezTo>
                    <a:pt x="1191" y="123"/>
                    <a:pt x="962" y="1"/>
                    <a:pt x="7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>
              <a:off x="3830750" y="1074825"/>
              <a:ext cx="302450" cy="191750"/>
            </a:xfrm>
            <a:custGeom>
              <a:avLst/>
              <a:gdLst/>
              <a:ahLst/>
              <a:cxnLst/>
              <a:rect l="l" t="t" r="r" b="b"/>
              <a:pathLst>
                <a:path w="12098" h="7670" extrusionOk="0">
                  <a:moveTo>
                    <a:pt x="8308" y="0"/>
                  </a:moveTo>
                  <a:cubicBezTo>
                    <a:pt x="7070" y="0"/>
                    <a:pt x="5662" y="275"/>
                    <a:pt x="4294" y="1141"/>
                  </a:cubicBezTo>
                  <a:cubicBezTo>
                    <a:pt x="4270" y="1141"/>
                    <a:pt x="4246" y="1164"/>
                    <a:pt x="4223" y="1188"/>
                  </a:cubicBezTo>
                  <a:cubicBezTo>
                    <a:pt x="2633" y="2208"/>
                    <a:pt x="1115" y="4035"/>
                    <a:pt x="0" y="7166"/>
                  </a:cubicBezTo>
                  <a:cubicBezTo>
                    <a:pt x="0" y="7166"/>
                    <a:pt x="1510" y="7669"/>
                    <a:pt x="3491" y="7669"/>
                  </a:cubicBezTo>
                  <a:cubicBezTo>
                    <a:pt x="6471" y="7669"/>
                    <a:pt x="10516" y="6531"/>
                    <a:pt x="12098" y="832"/>
                  </a:cubicBezTo>
                  <a:cubicBezTo>
                    <a:pt x="12098" y="832"/>
                    <a:pt x="10462" y="0"/>
                    <a:pt x="8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>
              <a:off x="3813550" y="1058300"/>
              <a:ext cx="337450" cy="224750"/>
            </a:xfrm>
            <a:custGeom>
              <a:avLst/>
              <a:gdLst/>
              <a:ahLst/>
              <a:cxnLst/>
              <a:rect l="l" t="t" r="r" b="b"/>
              <a:pathLst>
                <a:path w="13498" h="8990" extrusionOk="0">
                  <a:moveTo>
                    <a:pt x="8975" y="1314"/>
                  </a:moveTo>
                  <a:cubicBezTo>
                    <a:pt x="10278" y="1314"/>
                    <a:pt x="11383" y="1645"/>
                    <a:pt x="11979" y="1873"/>
                  </a:cubicBezTo>
                  <a:cubicBezTo>
                    <a:pt x="11244" y="4174"/>
                    <a:pt x="9987" y="5811"/>
                    <a:pt x="8231" y="6736"/>
                  </a:cubicBezTo>
                  <a:cubicBezTo>
                    <a:pt x="6901" y="7458"/>
                    <a:pt x="5450" y="7672"/>
                    <a:pt x="4191" y="7672"/>
                  </a:cubicBezTo>
                  <a:cubicBezTo>
                    <a:pt x="3092" y="7672"/>
                    <a:pt x="2139" y="7509"/>
                    <a:pt x="1542" y="7376"/>
                  </a:cubicBezTo>
                  <a:cubicBezTo>
                    <a:pt x="2491" y="5051"/>
                    <a:pt x="3748" y="3391"/>
                    <a:pt x="5290" y="2395"/>
                  </a:cubicBezTo>
                  <a:lnTo>
                    <a:pt x="5337" y="2347"/>
                  </a:lnTo>
                  <a:cubicBezTo>
                    <a:pt x="6562" y="1564"/>
                    <a:pt x="7843" y="1314"/>
                    <a:pt x="8975" y="1314"/>
                  </a:cubicBezTo>
                  <a:close/>
                  <a:moveTo>
                    <a:pt x="8987" y="0"/>
                  </a:moveTo>
                  <a:cubicBezTo>
                    <a:pt x="7646" y="0"/>
                    <a:pt x="6111" y="303"/>
                    <a:pt x="4602" y="1256"/>
                  </a:cubicBezTo>
                  <a:lnTo>
                    <a:pt x="4555" y="1304"/>
                  </a:lnTo>
                  <a:cubicBezTo>
                    <a:pt x="2633" y="2537"/>
                    <a:pt x="1115" y="4672"/>
                    <a:pt x="71" y="7613"/>
                  </a:cubicBezTo>
                  <a:cubicBezTo>
                    <a:pt x="0" y="7779"/>
                    <a:pt x="24" y="7945"/>
                    <a:pt x="95" y="8111"/>
                  </a:cubicBezTo>
                  <a:cubicBezTo>
                    <a:pt x="166" y="8278"/>
                    <a:pt x="309" y="8396"/>
                    <a:pt x="475" y="8444"/>
                  </a:cubicBezTo>
                  <a:cubicBezTo>
                    <a:pt x="570" y="8491"/>
                    <a:pt x="2135" y="8989"/>
                    <a:pt x="4175" y="8989"/>
                  </a:cubicBezTo>
                  <a:cubicBezTo>
                    <a:pt x="5622" y="8989"/>
                    <a:pt x="7283" y="8752"/>
                    <a:pt x="8848" y="7898"/>
                  </a:cubicBezTo>
                  <a:cubicBezTo>
                    <a:pt x="11054" y="6712"/>
                    <a:pt x="12596" y="4625"/>
                    <a:pt x="13403" y="1683"/>
                  </a:cubicBezTo>
                  <a:cubicBezTo>
                    <a:pt x="13497" y="1375"/>
                    <a:pt x="13355" y="1066"/>
                    <a:pt x="13070" y="924"/>
                  </a:cubicBezTo>
                  <a:cubicBezTo>
                    <a:pt x="12966" y="864"/>
                    <a:pt x="11253" y="0"/>
                    <a:pt x="89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>
              <a:off x="3901325" y="1090275"/>
              <a:ext cx="160725" cy="160750"/>
            </a:xfrm>
            <a:custGeom>
              <a:avLst/>
              <a:gdLst/>
              <a:ahLst/>
              <a:cxnLst/>
              <a:rect l="l" t="t" r="r" b="b"/>
              <a:pathLst>
                <a:path w="6429" h="6430" extrusionOk="0">
                  <a:moveTo>
                    <a:pt x="3226" y="1"/>
                  </a:moveTo>
                  <a:cubicBezTo>
                    <a:pt x="1447" y="1"/>
                    <a:pt x="0" y="1448"/>
                    <a:pt x="0" y="3227"/>
                  </a:cubicBezTo>
                  <a:cubicBezTo>
                    <a:pt x="0" y="4982"/>
                    <a:pt x="1447" y="6429"/>
                    <a:pt x="3226" y="6429"/>
                  </a:cubicBezTo>
                  <a:cubicBezTo>
                    <a:pt x="5005" y="6429"/>
                    <a:pt x="6428" y="4982"/>
                    <a:pt x="6428" y="3227"/>
                  </a:cubicBezTo>
                  <a:cubicBezTo>
                    <a:pt x="6428" y="1448"/>
                    <a:pt x="5005" y="1"/>
                    <a:pt x="32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>
              <a:off x="3114975" y="1474350"/>
              <a:ext cx="302450" cy="191900"/>
            </a:xfrm>
            <a:custGeom>
              <a:avLst/>
              <a:gdLst/>
              <a:ahLst/>
              <a:cxnLst/>
              <a:rect l="l" t="t" r="r" b="b"/>
              <a:pathLst>
                <a:path w="12098" h="7676" extrusionOk="0">
                  <a:moveTo>
                    <a:pt x="8307" y="1"/>
                  </a:moveTo>
                  <a:cubicBezTo>
                    <a:pt x="7083" y="1"/>
                    <a:pt x="5692" y="272"/>
                    <a:pt x="4341" y="1124"/>
                  </a:cubicBezTo>
                  <a:cubicBezTo>
                    <a:pt x="4294" y="1148"/>
                    <a:pt x="4270" y="1171"/>
                    <a:pt x="4223" y="1195"/>
                  </a:cubicBezTo>
                  <a:cubicBezTo>
                    <a:pt x="2657" y="2215"/>
                    <a:pt x="1139" y="4042"/>
                    <a:pt x="0" y="7173"/>
                  </a:cubicBezTo>
                  <a:cubicBezTo>
                    <a:pt x="0" y="7173"/>
                    <a:pt x="1514" y="7676"/>
                    <a:pt x="3498" y="7676"/>
                  </a:cubicBezTo>
                  <a:cubicBezTo>
                    <a:pt x="6482" y="7676"/>
                    <a:pt x="10531" y="6538"/>
                    <a:pt x="12098" y="839"/>
                  </a:cubicBezTo>
                  <a:cubicBezTo>
                    <a:pt x="12098" y="839"/>
                    <a:pt x="10460" y="1"/>
                    <a:pt x="8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>
              <a:off x="3098375" y="1458100"/>
              <a:ext cx="336850" cy="224625"/>
            </a:xfrm>
            <a:custGeom>
              <a:avLst/>
              <a:gdLst/>
              <a:ahLst/>
              <a:cxnLst/>
              <a:rect l="l" t="t" r="r" b="b"/>
              <a:pathLst>
                <a:path w="13474" h="8985" extrusionOk="0">
                  <a:moveTo>
                    <a:pt x="8955" y="1307"/>
                  </a:moveTo>
                  <a:cubicBezTo>
                    <a:pt x="10260" y="1307"/>
                    <a:pt x="11367" y="1639"/>
                    <a:pt x="11979" y="1869"/>
                  </a:cubicBezTo>
                  <a:cubicBezTo>
                    <a:pt x="11244" y="4170"/>
                    <a:pt x="9963" y="5806"/>
                    <a:pt x="8231" y="6732"/>
                  </a:cubicBezTo>
                  <a:cubicBezTo>
                    <a:pt x="6890" y="7447"/>
                    <a:pt x="5425" y="7660"/>
                    <a:pt x="4159" y="7660"/>
                  </a:cubicBezTo>
                  <a:cubicBezTo>
                    <a:pt x="3073" y="7660"/>
                    <a:pt x="2133" y="7503"/>
                    <a:pt x="1542" y="7372"/>
                  </a:cubicBezTo>
                  <a:cubicBezTo>
                    <a:pt x="2467" y="5047"/>
                    <a:pt x="3724" y="3387"/>
                    <a:pt x="5266" y="2367"/>
                  </a:cubicBezTo>
                  <a:lnTo>
                    <a:pt x="5337" y="2319"/>
                  </a:lnTo>
                  <a:cubicBezTo>
                    <a:pt x="6565" y="1552"/>
                    <a:pt x="7833" y="1307"/>
                    <a:pt x="8955" y="1307"/>
                  </a:cubicBezTo>
                  <a:close/>
                  <a:moveTo>
                    <a:pt x="8968" y="1"/>
                  </a:moveTo>
                  <a:cubicBezTo>
                    <a:pt x="7637" y="1"/>
                    <a:pt x="6118" y="298"/>
                    <a:pt x="4626" y="1228"/>
                  </a:cubicBezTo>
                  <a:cubicBezTo>
                    <a:pt x="4602" y="1252"/>
                    <a:pt x="4555" y="1276"/>
                    <a:pt x="4531" y="1299"/>
                  </a:cubicBezTo>
                  <a:cubicBezTo>
                    <a:pt x="2609" y="2533"/>
                    <a:pt x="1115" y="4668"/>
                    <a:pt x="48" y="7585"/>
                  </a:cubicBezTo>
                  <a:cubicBezTo>
                    <a:pt x="0" y="7752"/>
                    <a:pt x="0" y="7941"/>
                    <a:pt x="71" y="8107"/>
                  </a:cubicBezTo>
                  <a:cubicBezTo>
                    <a:pt x="166" y="8250"/>
                    <a:pt x="285" y="8368"/>
                    <a:pt x="451" y="8439"/>
                  </a:cubicBezTo>
                  <a:cubicBezTo>
                    <a:pt x="569" y="8463"/>
                    <a:pt x="2135" y="8985"/>
                    <a:pt x="4175" y="8985"/>
                  </a:cubicBezTo>
                  <a:cubicBezTo>
                    <a:pt x="5598" y="8985"/>
                    <a:pt x="7259" y="8724"/>
                    <a:pt x="8824" y="7894"/>
                  </a:cubicBezTo>
                  <a:cubicBezTo>
                    <a:pt x="11054" y="6708"/>
                    <a:pt x="12596" y="4620"/>
                    <a:pt x="13402" y="1655"/>
                  </a:cubicBezTo>
                  <a:cubicBezTo>
                    <a:pt x="13474" y="1371"/>
                    <a:pt x="13355" y="1039"/>
                    <a:pt x="13070" y="920"/>
                  </a:cubicBezTo>
                  <a:cubicBezTo>
                    <a:pt x="12951" y="860"/>
                    <a:pt x="11232" y="1"/>
                    <a:pt x="89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4"/>
            <p:cNvSpPr/>
            <p:nvPr/>
          </p:nvSpPr>
          <p:spPr>
            <a:xfrm>
              <a:off x="3186125" y="1489975"/>
              <a:ext cx="160750" cy="160750"/>
            </a:xfrm>
            <a:custGeom>
              <a:avLst/>
              <a:gdLst/>
              <a:ahLst/>
              <a:cxnLst/>
              <a:rect l="l" t="t" r="r" b="b"/>
              <a:pathLst>
                <a:path w="6430" h="6430" extrusionOk="0">
                  <a:moveTo>
                    <a:pt x="3203" y="1"/>
                  </a:moveTo>
                  <a:cubicBezTo>
                    <a:pt x="1424" y="1"/>
                    <a:pt x="1" y="1424"/>
                    <a:pt x="1" y="3203"/>
                  </a:cubicBezTo>
                  <a:cubicBezTo>
                    <a:pt x="1" y="4982"/>
                    <a:pt x="1424" y="6429"/>
                    <a:pt x="3203" y="6429"/>
                  </a:cubicBezTo>
                  <a:cubicBezTo>
                    <a:pt x="4982" y="6429"/>
                    <a:pt x="6429" y="4982"/>
                    <a:pt x="6429" y="3203"/>
                  </a:cubicBezTo>
                  <a:cubicBezTo>
                    <a:pt x="6429" y="1424"/>
                    <a:pt x="4982" y="1"/>
                    <a:pt x="3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4"/>
            <p:cNvSpPr/>
            <p:nvPr/>
          </p:nvSpPr>
          <p:spPr>
            <a:xfrm>
              <a:off x="3799900" y="1829650"/>
              <a:ext cx="377775" cy="230725"/>
            </a:xfrm>
            <a:custGeom>
              <a:avLst/>
              <a:gdLst/>
              <a:ahLst/>
              <a:cxnLst/>
              <a:rect l="l" t="t" r="r" b="b"/>
              <a:pathLst>
                <a:path w="15111" h="9229" extrusionOk="0">
                  <a:moveTo>
                    <a:pt x="11659" y="1"/>
                  </a:moveTo>
                  <a:cubicBezTo>
                    <a:pt x="10091" y="1"/>
                    <a:pt x="8035" y="562"/>
                    <a:pt x="5978" y="1643"/>
                  </a:cubicBezTo>
                  <a:cubicBezTo>
                    <a:pt x="2278" y="3588"/>
                    <a:pt x="1" y="6505"/>
                    <a:pt x="855" y="8142"/>
                  </a:cubicBezTo>
                  <a:cubicBezTo>
                    <a:pt x="1246" y="8871"/>
                    <a:pt x="2197" y="9228"/>
                    <a:pt x="3457" y="9228"/>
                  </a:cubicBezTo>
                  <a:cubicBezTo>
                    <a:pt x="5025" y="9228"/>
                    <a:pt x="7071" y="8675"/>
                    <a:pt x="9110" y="7596"/>
                  </a:cubicBezTo>
                  <a:cubicBezTo>
                    <a:pt x="12810" y="5651"/>
                    <a:pt x="15111" y="2734"/>
                    <a:pt x="14233" y="1097"/>
                  </a:cubicBezTo>
                  <a:cubicBezTo>
                    <a:pt x="13854" y="359"/>
                    <a:pt x="12913" y="1"/>
                    <a:pt x="116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4"/>
            <p:cNvSpPr/>
            <p:nvPr/>
          </p:nvSpPr>
          <p:spPr>
            <a:xfrm>
              <a:off x="1505825" y="3172325"/>
              <a:ext cx="1988100" cy="2265425"/>
            </a:xfrm>
            <a:custGeom>
              <a:avLst/>
              <a:gdLst/>
              <a:ahLst/>
              <a:cxnLst/>
              <a:rect l="l" t="t" r="r" b="b"/>
              <a:pathLst>
                <a:path w="79524" h="90617" extrusionOk="0">
                  <a:moveTo>
                    <a:pt x="53266" y="0"/>
                  </a:moveTo>
                  <a:cubicBezTo>
                    <a:pt x="0" y="0"/>
                    <a:pt x="19439" y="90616"/>
                    <a:pt x="19439" y="90616"/>
                  </a:cubicBezTo>
                  <a:lnTo>
                    <a:pt x="19439" y="90616"/>
                  </a:lnTo>
                  <a:lnTo>
                    <a:pt x="75159" y="90023"/>
                  </a:lnTo>
                  <a:cubicBezTo>
                    <a:pt x="79524" y="68841"/>
                    <a:pt x="62184" y="762"/>
                    <a:pt x="62184" y="762"/>
                  </a:cubicBezTo>
                  <a:cubicBezTo>
                    <a:pt x="59006" y="246"/>
                    <a:pt x="56037" y="0"/>
                    <a:pt x="532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4"/>
            <p:cNvSpPr/>
            <p:nvPr/>
          </p:nvSpPr>
          <p:spPr>
            <a:xfrm>
              <a:off x="4122500" y="3143525"/>
              <a:ext cx="1915675" cy="2275250"/>
            </a:xfrm>
            <a:custGeom>
              <a:avLst/>
              <a:gdLst/>
              <a:ahLst/>
              <a:cxnLst/>
              <a:rect l="l" t="t" r="r" b="b"/>
              <a:pathLst>
                <a:path w="76627" h="91010" extrusionOk="0">
                  <a:moveTo>
                    <a:pt x="25215" y="0"/>
                  </a:moveTo>
                  <a:cubicBezTo>
                    <a:pt x="21940" y="0"/>
                    <a:pt x="18390" y="369"/>
                    <a:pt x="14542" y="1155"/>
                  </a:cubicBezTo>
                  <a:cubicBezTo>
                    <a:pt x="14542" y="1155"/>
                    <a:pt x="1" y="69234"/>
                    <a:pt x="4389" y="90416"/>
                  </a:cubicBezTo>
                  <a:lnTo>
                    <a:pt x="60085" y="91009"/>
                  </a:lnTo>
                  <a:cubicBezTo>
                    <a:pt x="60085" y="91009"/>
                    <a:pt x="76627" y="0"/>
                    <a:pt x="25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5" name="Google Shape;2605;p64"/>
          <p:cNvGrpSpPr/>
          <p:nvPr/>
        </p:nvGrpSpPr>
        <p:grpSpPr>
          <a:xfrm flipH="1">
            <a:off x="8509195" y="3766784"/>
            <a:ext cx="634805" cy="1376707"/>
            <a:chOff x="2590075" y="237925"/>
            <a:chExt cx="2405475" cy="5216775"/>
          </a:xfrm>
        </p:grpSpPr>
        <p:sp>
          <p:nvSpPr>
            <p:cNvPr id="2606" name="Google Shape;2606;p64"/>
            <p:cNvSpPr/>
            <p:nvPr/>
          </p:nvSpPr>
          <p:spPr>
            <a:xfrm>
              <a:off x="3873650" y="765550"/>
              <a:ext cx="1092575" cy="2044025"/>
            </a:xfrm>
            <a:custGeom>
              <a:avLst/>
              <a:gdLst/>
              <a:ahLst/>
              <a:cxnLst/>
              <a:rect l="l" t="t" r="r" b="b"/>
              <a:pathLst>
                <a:path w="43703" h="81761" extrusionOk="0">
                  <a:moveTo>
                    <a:pt x="27323" y="1"/>
                  </a:moveTo>
                  <a:cubicBezTo>
                    <a:pt x="18613" y="1"/>
                    <a:pt x="10029" y="4408"/>
                    <a:pt x="5410" y="11558"/>
                  </a:cubicBezTo>
                  <a:cubicBezTo>
                    <a:pt x="831" y="18712"/>
                    <a:pt x="1" y="28243"/>
                    <a:pt x="2891" y="40692"/>
                  </a:cubicBezTo>
                  <a:cubicBezTo>
                    <a:pt x="3034" y="41293"/>
                    <a:pt x="3177" y="41894"/>
                    <a:pt x="3320" y="42495"/>
                  </a:cubicBezTo>
                  <a:cubicBezTo>
                    <a:pt x="4465" y="46931"/>
                    <a:pt x="5896" y="51624"/>
                    <a:pt x="7871" y="57291"/>
                  </a:cubicBezTo>
                  <a:cubicBezTo>
                    <a:pt x="8300" y="58522"/>
                    <a:pt x="8787" y="59781"/>
                    <a:pt x="9216" y="60983"/>
                  </a:cubicBezTo>
                  <a:cubicBezTo>
                    <a:pt x="10847" y="65304"/>
                    <a:pt x="12536" y="69740"/>
                    <a:pt x="12650" y="74491"/>
                  </a:cubicBezTo>
                  <a:cubicBezTo>
                    <a:pt x="12650" y="74606"/>
                    <a:pt x="12650" y="74720"/>
                    <a:pt x="12679" y="74835"/>
                  </a:cubicBezTo>
                  <a:cubicBezTo>
                    <a:pt x="12679" y="76323"/>
                    <a:pt x="12364" y="77840"/>
                    <a:pt x="11763" y="79357"/>
                  </a:cubicBezTo>
                  <a:cubicBezTo>
                    <a:pt x="14367" y="79986"/>
                    <a:pt x="16857" y="80787"/>
                    <a:pt x="19204" y="81761"/>
                  </a:cubicBezTo>
                  <a:cubicBezTo>
                    <a:pt x="17802" y="76724"/>
                    <a:pt x="19805" y="71744"/>
                    <a:pt x="20835" y="69683"/>
                  </a:cubicBezTo>
                  <a:lnTo>
                    <a:pt x="20835" y="69683"/>
                  </a:lnTo>
                  <a:cubicBezTo>
                    <a:pt x="19977" y="69998"/>
                    <a:pt x="19061" y="70256"/>
                    <a:pt x="18174" y="70513"/>
                  </a:cubicBezTo>
                  <a:lnTo>
                    <a:pt x="18031" y="70513"/>
                  </a:lnTo>
                  <a:cubicBezTo>
                    <a:pt x="17830" y="70513"/>
                    <a:pt x="17630" y="70370"/>
                    <a:pt x="17573" y="70170"/>
                  </a:cubicBezTo>
                  <a:cubicBezTo>
                    <a:pt x="17487" y="69912"/>
                    <a:pt x="17659" y="69626"/>
                    <a:pt x="17916" y="69569"/>
                  </a:cubicBezTo>
                  <a:cubicBezTo>
                    <a:pt x="32655" y="65677"/>
                    <a:pt x="40983" y="52712"/>
                    <a:pt x="42643" y="31019"/>
                  </a:cubicBezTo>
                  <a:cubicBezTo>
                    <a:pt x="43702" y="17138"/>
                    <a:pt x="41556" y="3945"/>
                    <a:pt x="40869" y="253"/>
                  </a:cubicBezTo>
                  <a:cubicBezTo>
                    <a:pt x="40103" y="1019"/>
                    <a:pt x="38892" y="1272"/>
                    <a:pt x="37571" y="1272"/>
                  </a:cubicBezTo>
                  <a:cubicBezTo>
                    <a:pt x="35930" y="1272"/>
                    <a:pt x="34117" y="882"/>
                    <a:pt x="32770" y="596"/>
                  </a:cubicBezTo>
                  <a:cubicBezTo>
                    <a:pt x="32340" y="511"/>
                    <a:pt x="31940" y="425"/>
                    <a:pt x="31625" y="367"/>
                  </a:cubicBezTo>
                  <a:cubicBezTo>
                    <a:pt x="30199" y="120"/>
                    <a:pt x="28759" y="1"/>
                    <a:pt x="27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4"/>
            <p:cNvSpPr/>
            <p:nvPr/>
          </p:nvSpPr>
          <p:spPr>
            <a:xfrm>
              <a:off x="2605100" y="2730300"/>
              <a:ext cx="2162200" cy="2724400"/>
            </a:xfrm>
            <a:custGeom>
              <a:avLst/>
              <a:gdLst/>
              <a:ahLst/>
              <a:cxnLst/>
              <a:rect l="l" t="t" r="r" b="b"/>
              <a:pathLst>
                <a:path w="86488" h="108976" extrusionOk="0">
                  <a:moveTo>
                    <a:pt x="49143" y="1"/>
                  </a:moveTo>
                  <a:cubicBezTo>
                    <a:pt x="35569" y="1"/>
                    <a:pt x="14258" y="3507"/>
                    <a:pt x="7184" y="24292"/>
                  </a:cubicBezTo>
                  <a:cubicBezTo>
                    <a:pt x="1231" y="41692"/>
                    <a:pt x="1" y="78382"/>
                    <a:pt x="2920" y="108976"/>
                  </a:cubicBezTo>
                  <a:lnTo>
                    <a:pt x="79419" y="108976"/>
                  </a:lnTo>
                  <a:cubicBezTo>
                    <a:pt x="76242" y="88885"/>
                    <a:pt x="73495" y="62699"/>
                    <a:pt x="78274" y="51308"/>
                  </a:cubicBezTo>
                  <a:cubicBezTo>
                    <a:pt x="82739" y="40719"/>
                    <a:pt x="86488" y="27869"/>
                    <a:pt x="82710" y="16478"/>
                  </a:cubicBezTo>
                  <a:cubicBezTo>
                    <a:pt x="80993" y="11298"/>
                    <a:pt x="77358" y="7206"/>
                    <a:pt x="72465" y="4830"/>
                  </a:cubicBezTo>
                  <a:cubicBezTo>
                    <a:pt x="68830" y="3056"/>
                    <a:pt x="64909" y="1740"/>
                    <a:pt x="60960" y="910"/>
                  </a:cubicBezTo>
                  <a:cubicBezTo>
                    <a:pt x="60960" y="910"/>
                    <a:pt x="56054" y="1"/>
                    <a:pt x="49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4"/>
            <p:cNvSpPr/>
            <p:nvPr/>
          </p:nvSpPr>
          <p:spPr>
            <a:xfrm>
              <a:off x="2590075" y="2718500"/>
              <a:ext cx="2196550" cy="2736200"/>
            </a:xfrm>
            <a:custGeom>
              <a:avLst/>
              <a:gdLst/>
              <a:ahLst/>
              <a:cxnLst/>
              <a:rect l="l" t="t" r="r" b="b"/>
              <a:pathLst>
                <a:path w="87862" h="109448" extrusionOk="0">
                  <a:moveTo>
                    <a:pt x="49689" y="0"/>
                  </a:moveTo>
                  <a:cubicBezTo>
                    <a:pt x="46333" y="0"/>
                    <a:pt x="42517" y="211"/>
                    <a:pt x="38579" y="838"/>
                  </a:cubicBezTo>
                  <a:cubicBezTo>
                    <a:pt x="30480" y="2126"/>
                    <a:pt x="23697" y="4873"/>
                    <a:pt x="18403" y="8937"/>
                  </a:cubicBezTo>
                  <a:cubicBezTo>
                    <a:pt x="18288" y="9023"/>
                    <a:pt x="18174" y="9137"/>
                    <a:pt x="18031" y="9223"/>
                  </a:cubicBezTo>
                  <a:cubicBezTo>
                    <a:pt x="17888" y="9338"/>
                    <a:pt x="17745" y="9452"/>
                    <a:pt x="17602" y="9567"/>
                  </a:cubicBezTo>
                  <a:cubicBezTo>
                    <a:pt x="12851" y="13488"/>
                    <a:pt x="9388" y="18525"/>
                    <a:pt x="7299" y="24620"/>
                  </a:cubicBezTo>
                  <a:cubicBezTo>
                    <a:pt x="1460" y="41821"/>
                    <a:pt x="1" y="78425"/>
                    <a:pt x="3006" y="109448"/>
                  </a:cubicBezTo>
                  <a:lnTo>
                    <a:pt x="4036" y="109448"/>
                  </a:lnTo>
                  <a:cubicBezTo>
                    <a:pt x="3063" y="99402"/>
                    <a:pt x="2519" y="88499"/>
                    <a:pt x="2491" y="77623"/>
                  </a:cubicBezTo>
                  <a:cubicBezTo>
                    <a:pt x="2433" y="54985"/>
                    <a:pt x="4523" y="35782"/>
                    <a:pt x="8215" y="24935"/>
                  </a:cubicBezTo>
                  <a:cubicBezTo>
                    <a:pt x="10304" y="18839"/>
                    <a:pt x="13709" y="13888"/>
                    <a:pt x="18374" y="10110"/>
                  </a:cubicBezTo>
                  <a:cubicBezTo>
                    <a:pt x="18517" y="9996"/>
                    <a:pt x="18661" y="9882"/>
                    <a:pt x="18804" y="9767"/>
                  </a:cubicBezTo>
                  <a:cubicBezTo>
                    <a:pt x="18947" y="9653"/>
                    <a:pt x="19061" y="9567"/>
                    <a:pt x="19204" y="9481"/>
                  </a:cubicBezTo>
                  <a:cubicBezTo>
                    <a:pt x="24298" y="5617"/>
                    <a:pt x="30795" y="3042"/>
                    <a:pt x="38723" y="1782"/>
                  </a:cubicBezTo>
                  <a:cubicBezTo>
                    <a:pt x="42615" y="1181"/>
                    <a:pt x="46364" y="952"/>
                    <a:pt x="49684" y="952"/>
                  </a:cubicBezTo>
                  <a:cubicBezTo>
                    <a:pt x="56495" y="952"/>
                    <a:pt x="61389" y="1840"/>
                    <a:pt x="61446" y="1868"/>
                  </a:cubicBezTo>
                  <a:cubicBezTo>
                    <a:pt x="61532" y="1868"/>
                    <a:pt x="61618" y="1897"/>
                    <a:pt x="61704" y="1925"/>
                  </a:cubicBezTo>
                  <a:cubicBezTo>
                    <a:pt x="61875" y="1954"/>
                    <a:pt x="62047" y="1983"/>
                    <a:pt x="62219" y="2011"/>
                  </a:cubicBezTo>
                  <a:cubicBezTo>
                    <a:pt x="62391" y="2068"/>
                    <a:pt x="62534" y="2097"/>
                    <a:pt x="62705" y="2126"/>
                  </a:cubicBezTo>
                  <a:cubicBezTo>
                    <a:pt x="66311" y="2984"/>
                    <a:pt x="69717" y="4215"/>
                    <a:pt x="72865" y="5732"/>
                  </a:cubicBezTo>
                  <a:cubicBezTo>
                    <a:pt x="77673" y="8078"/>
                    <a:pt x="81222" y="12114"/>
                    <a:pt x="82853" y="17094"/>
                  </a:cubicBezTo>
                  <a:cubicBezTo>
                    <a:pt x="85887" y="26309"/>
                    <a:pt x="84485" y="37270"/>
                    <a:pt x="78446" y="51608"/>
                  </a:cubicBezTo>
                  <a:cubicBezTo>
                    <a:pt x="73581" y="63142"/>
                    <a:pt x="76300" y="89328"/>
                    <a:pt x="79505" y="109448"/>
                  </a:cubicBezTo>
                  <a:lnTo>
                    <a:pt x="80507" y="109448"/>
                  </a:lnTo>
                  <a:cubicBezTo>
                    <a:pt x="77358" y="89386"/>
                    <a:pt x="74582" y="63228"/>
                    <a:pt x="79333" y="51980"/>
                  </a:cubicBezTo>
                  <a:cubicBezTo>
                    <a:pt x="83197" y="42822"/>
                    <a:pt x="87862" y="29199"/>
                    <a:pt x="83769" y="16807"/>
                  </a:cubicBezTo>
                  <a:cubicBezTo>
                    <a:pt x="82052" y="11570"/>
                    <a:pt x="78331" y="7306"/>
                    <a:pt x="73295" y="4845"/>
                  </a:cubicBezTo>
                  <a:cubicBezTo>
                    <a:pt x="72722" y="4587"/>
                    <a:pt x="72150" y="4329"/>
                    <a:pt x="71577" y="4072"/>
                  </a:cubicBezTo>
                  <a:cubicBezTo>
                    <a:pt x="71234" y="3929"/>
                    <a:pt x="70891" y="3786"/>
                    <a:pt x="70547" y="3643"/>
                  </a:cubicBezTo>
                  <a:cubicBezTo>
                    <a:pt x="68200" y="2669"/>
                    <a:pt x="65710" y="1868"/>
                    <a:pt x="63106" y="1239"/>
                  </a:cubicBezTo>
                  <a:cubicBezTo>
                    <a:pt x="62934" y="1210"/>
                    <a:pt x="62763" y="1153"/>
                    <a:pt x="62620" y="1124"/>
                  </a:cubicBezTo>
                  <a:cubicBezTo>
                    <a:pt x="62448" y="1095"/>
                    <a:pt x="62305" y="1038"/>
                    <a:pt x="62133" y="1010"/>
                  </a:cubicBezTo>
                  <a:cubicBezTo>
                    <a:pt x="61961" y="981"/>
                    <a:pt x="61790" y="952"/>
                    <a:pt x="61647" y="895"/>
                  </a:cubicBezTo>
                  <a:cubicBezTo>
                    <a:pt x="61569" y="895"/>
                    <a:pt x="56603" y="0"/>
                    <a:pt x="496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4"/>
            <p:cNvSpPr/>
            <p:nvPr/>
          </p:nvSpPr>
          <p:spPr>
            <a:xfrm>
              <a:off x="3608925" y="4038200"/>
              <a:ext cx="203225" cy="1380025"/>
            </a:xfrm>
            <a:custGeom>
              <a:avLst/>
              <a:gdLst/>
              <a:ahLst/>
              <a:cxnLst/>
              <a:rect l="l" t="t" r="r" b="b"/>
              <a:pathLst>
                <a:path w="8129" h="55201" extrusionOk="0">
                  <a:moveTo>
                    <a:pt x="7571" y="0"/>
                  </a:moveTo>
                  <a:cubicBezTo>
                    <a:pt x="7400" y="0"/>
                    <a:pt x="7236" y="91"/>
                    <a:pt x="7155" y="251"/>
                  </a:cubicBezTo>
                  <a:cubicBezTo>
                    <a:pt x="7012" y="509"/>
                    <a:pt x="4122" y="6433"/>
                    <a:pt x="3091" y="19455"/>
                  </a:cubicBezTo>
                  <a:cubicBezTo>
                    <a:pt x="2462" y="27497"/>
                    <a:pt x="2490" y="39345"/>
                    <a:pt x="5009" y="55200"/>
                  </a:cubicBezTo>
                  <a:lnTo>
                    <a:pt x="5982" y="55200"/>
                  </a:lnTo>
                  <a:cubicBezTo>
                    <a:pt x="1" y="17480"/>
                    <a:pt x="7928" y="881"/>
                    <a:pt x="8014" y="709"/>
                  </a:cubicBezTo>
                  <a:cubicBezTo>
                    <a:pt x="8128" y="452"/>
                    <a:pt x="8043" y="165"/>
                    <a:pt x="7785" y="51"/>
                  </a:cubicBezTo>
                  <a:cubicBezTo>
                    <a:pt x="7717" y="17"/>
                    <a:pt x="7643" y="0"/>
                    <a:pt x="7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4"/>
            <p:cNvSpPr/>
            <p:nvPr/>
          </p:nvSpPr>
          <p:spPr>
            <a:xfrm>
              <a:off x="2693100" y="249900"/>
              <a:ext cx="2233050" cy="2843825"/>
            </a:xfrm>
            <a:custGeom>
              <a:avLst/>
              <a:gdLst/>
              <a:ahLst/>
              <a:cxnLst/>
              <a:rect l="l" t="t" r="r" b="b"/>
              <a:pathLst>
                <a:path w="89322" h="113753" extrusionOk="0">
                  <a:moveTo>
                    <a:pt x="54427" y="0"/>
                  </a:moveTo>
                  <a:cubicBezTo>
                    <a:pt x="47851" y="0"/>
                    <a:pt x="41257" y="1411"/>
                    <a:pt x="35288" y="4223"/>
                  </a:cubicBezTo>
                  <a:cubicBezTo>
                    <a:pt x="14969" y="13810"/>
                    <a:pt x="3865" y="35503"/>
                    <a:pt x="802" y="56882"/>
                  </a:cubicBezTo>
                  <a:cubicBezTo>
                    <a:pt x="316" y="60316"/>
                    <a:pt x="58" y="63665"/>
                    <a:pt x="58" y="66927"/>
                  </a:cubicBezTo>
                  <a:cubicBezTo>
                    <a:pt x="1" y="75742"/>
                    <a:pt x="1518" y="84185"/>
                    <a:pt x="3721" y="93200"/>
                  </a:cubicBezTo>
                  <a:cubicBezTo>
                    <a:pt x="6755" y="105649"/>
                    <a:pt x="18575" y="113147"/>
                    <a:pt x="30910" y="113720"/>
                  </a:cubicBezTo>
                  <a:cubicBezTo>
                    <a:pt x="31418" y="113742"/>
                    <a:pt x="31931" y="113752"/>
                    <a:pt x="32448" y="113752"/>
                  </a:cubicBezTo>
                  <a:cubicBezTo>
                    <a:pt x="40063" y="113752"/>
                    <a:pt x="48377" y="111368"/>
                    <a:pt x="54005" y="106221"/>
                  </a:cubicBezTo>
                  <a:cubicBezTo>
                    <a:pt x="56896" y="103531"/>
                    <a:pt x="59414" y="99496"/>
                    <a:pt x="59414" y="95461"/>
                  </a:cubicBezTo>
                  <a:cubicBezTo>
                    <a:pt x="59414" y="95346"/>
                    <a:pt x="59386" y="95260"/>
                    <a:pt x="59386" y="95146"/>
                  </a:cubicBezTo>
                  <a:cubicBezTo>
                    <a:pt x="59271" y="89107"/>
                    <a:pt x="56581" y="83641"/>
                    <a:pt x="54635" y="78060"/>
                  </a:cubicBezTo>
                  <a:cubicBezTo>
                    <a:pt x="52946" y="73195"/>
                    <a:pt x="51344" y="68244"/>
                    <a:pt x="50085" y="63235"/>
                  </a:cubicBezTo>
                  <a:cubicBezTo>
                    <a:pt x="49941" y="62634"/>
                    <a:pt x="49770" y="62033"/>
                    <a:pt x="49655" y="61432"/>
                  </a:cubicBezTo>
                  <a:cubicBezTo>
                    <a:pt x="47394" y="51730"/>
                    <a:pt x="46593" y="40683"/>
                    <a:pt x="52231" y="31926"/>
                  </a:cubicBezTo>
                  <a:cubicBezTo>
                    <a:pt x="57009" y="24477"/>
                    <a:pt x="65752" y="20133"/>
                    <a:pt x="74526" y="20133"/>
                  </a:cubicBezTo>
                  <a:cubicBezTo>
                    <a:pt x="76000" y="20133"/>
                    <a:pt x="77475" y="20256"/>
                    <a:pt x="78933" y="20507"/>
                  </a:cubicBezTo>
                  <a:cubicBezTo>
                    <a:pt x="80187" y="20730"/>
                    <a:pt x="82689" y="21418"/>
                    <a:pt x="84811" y="21418"/>
                  </a:cubicBezTo>
                  <a:cubicBezTo>
                    <a:pt x="86223" y="21418"/>
                    <a:pt x="87467" y="21113"/>
                    <a:pt x="88062" y="20163"/>
                  </a:cubicBezTo>
                  <a:cubicBezTo>
                    <a:pt x="89321" y="18132"/>
                    <a:pt x="86460" y="14182"/>
                    <a:pt x="85172" y="12837"/>
                  </a:cubicBezTo>
                  <a:cubicBezTo>
                    <a:pt x="77233" y="4262"/>
                    <a:pt x="65857" y="0"/>
                    <a:pt x="54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4"/>
            <p:cNvSpPr/>
            <p:nvPr/>
          </p:nvSpPr>
          <p:spPr>
            <a:xfrm>
              <a:off x="2681675" y="237925"/>
              <a:ext cx="2242325" cy="2867850"/>
            </a:xfrm>
            <a:custGeom>
              <a:avLst/>
              <a:gdLst/>
              <a:ahLst/>
              <a:cxnLst/>
              <a:rect l="l" t="t" r="r" b="b"/>
              <a:pathLst>
                <a:path w="89693" h="114714" extrusionOk="0">
                  <a:moveTo>
                    <a:pt x="54787" y="997"/>
                  </a:moveTo>
                  <a:cubicBezTo>
                    <a:pt x="66334" y="997"/>
                    <a:pt x="77645" y="5402"/>
                    <a:pt x="85285" y="13631"/>
                  </a:cubicBezTo>
                  <a:cubicBezTo>
                    <a:pt x="86602" y="15033"/>
                    <a:pt x="89120" y="18696"/>
                    <a:pt x="88090" y="20385"/>
                  </a:cubicBezTo>
                  <a:cubicBezTo>
                    <a:pt x="87619" y="21149"/>
                    <a:pt x="86535" y="21397"/>
                    <a:pt x="85284" y="21397"/>
                  </a:cubicBezTo>
                  <a:cubicBezTo>
                    <a:pt x="83723" y="21397"/>
                    <a:pt x="81901" y="21011"/>
                    <a:pt x="80678" y="20757"/>
                  </a:cubicBezTo>
                  <a:cubicBezTo>
                    <a:pt x="80220" y="20642"/>
                    <a:pt x="79790" y="20557"/>
                    <a:pt x="79476" y="20499"/>
                  </a:cubicBezTo>
                  <a:cubicBezTo>
                    <a:pt x="78002" y="20245"/>
                    <a:pt x="76515" y="20122"/>
                    <a:pt x="75030" y="20122"/>
                  </a:cubicBezTo>
                  <a:cubicBezTo>
                    <a:pt x="65985" y="20122"/>
                    <a:pt x="57052" y="24699"/>
                    <a:pt x="52259" y="32147"/>
                  </a:cubicBezTo>
                  <a:cubicBezTo>
                    <a:pt x="47537" y="39503"/>
                    <a:pt x="46678" y="49290"/>
                    <a:pt x="49626" y="62026"/>
                  </a:cubicBezTo>
                  <a:cubicBezTo>
                    <a:pt x="49769" y="62627"/>
                    <a:pt x="49912" y="63228"/>
                    <a:pt x="50084" y="63829"/>
                  </a:cubicBezTo>
                  <a:cubicBezTo>
                    <a:pt x="51200" y="68293"/>
                    <a:pt x="52659" y="73044"/>
                    <a:pt x="54634" y="78711"/>
                  </a:cubicBezTo>
                  <a:cubicBezTo>
                    <a:pt x="55063" y="79970"/>
                    <a:pt x="55550" y="81229"/>
                    <a:pt x="56008" y="82431"/>
                  </a:cubicBezTo>
                  <a:cubicBezTo>
                    <a:pt x="57610" y="86667"/>
                    <a:pt x="59270" y="91046"/>
                    <a:pt x="59356" y="95625"/>
                  </a:cubicBezTo>
                  <a:cubicBezTo>
                    <a:pt x="59385" y="95739"/>
                    <a:pt x="59385" y="95854"/>
                    <a:pt x="59385" y="95940"/>
                  </a:cubicBezTo>
                  <a:cubicBezTo>
                    <a:pt x="59385" y="97428"/>
                    <a:pt x="59041" y="98887"/>
                    <a:pt x="58469" y="100233"/>
                  </a:cubicBezTo>
                  <a:cubicBezTo>
                    <a:pt x="58412" y="100404"/>
                    <a:pt x="58326" y="100547"/>
                    <a:pt x="58269" y="100690"/>
                  </a:cubicBezTo>
                  <a:cubicBezTo>
                    <a:pt x="58211" y="100834"/>
                    <a:pt x="58126" y="100977"/>
                    <a:pt x="58068" y="101148"/>
                  </a:cubicBezTo>
                  <a:cubicBezTo>
                    <a:pt x="57038" y="103209"/>
                    <a:pt x="55550" y="105012"/>
                    <a:pt x="54119" y="106328"/>
                  </a:cubicBezTo>
                  <a:cubicBezTo>
                    <a:pt x="49084" y="110987"/>
                    <a:pt x="41059" y="113745"/>
                    <a:pt x="32929" y="113745"/>
                  </a:cubicBezTo>
                  <a:cubicBezTo>
                    <a:pt x="32418" y="113745"/>
                    <a:pt x="31906" y="113734"/>
                    <a:pt x="31395" y="113712"/>
                  </a:cubicBezTo>
                  <a:cubicBezTo>
                    <a:pt x="26044" y="113455"/>
                    <a:pt x="20348" y="111823"/>
                    <a:pt x="15540" y="108704"/>
                  </a:cubicBezTo>
                  <a:cubicBezTo>
                    <a:pt x="15397" y="108618"/>
                    <a:pt x="15283" y="108532"/>
                    <a:pt x="15140" y="108446"/>
                  </a:cubicBezTo>
                  <a:cubicBezTo>
                    <a:pt x="14997" y="108332"/>
                    <a:pt x="14882" y="108246"/>
                    <a:pt x="14739" y="108160"/>
                  </a:cubicBezTo>
                  <a:cubicBezTo>
                    <a:pt x="9988" y="104840"/>
                    <a:pt x="6210" y="100004"/>
                    <a:pt x="4636" y="93564"/>
                  </a:cubicBezTo>
                  <a:cubicBezTo>
                    <a:pt x="2061" y="82918"/>
                    <a:pt x="944" y="75076"/>
                    <a:pt x="1002" y="67435"/>
                  </a:cubicBezTo>
                  <a:cubicBezTo>
                    <a:pt x="1002" y="64029"/>
                    <a:pt x="1259" y="60767"/>
                    <a:pt x="1717" y="57418"/>
                  </a:cubicBezTo>
                  <a:cubicBezTo>
                    <a:pt x="5209" y="33149"/>
                    <a:pt x="18002" y="13602"/>
                    <a:pt x="35946" y="5159"/>
                  </a:cubicBezTo>
                  <a:cubicBezTo>
                    <a:pt x="41908" y="2352"/>
                    <a:pt x="48384" y="997"/>
                    <a:pt x="54787" y="997"/>
                  </a:cubicBezTo>
                  <a:close/>
                  <a:moveTo>
                    <a:pt x="54910" y="0"/>
                  </a:moveTo>
                  <a:cubicBezTo>
                    <a:pt x="48198" y="0"/>
                    <a:pt x="41510" y="1458"/>
                    <a:pt x="35545" y="4272"/>
                  </a:cubicBezTo>
                  <a:cubicBezTo>
                    <a:pt x="17286" y="12858"/>
                    <a:pt x="4293" y="32691"/>
                    <a:pt x="773" y="57304"/>
                  </a:cubicBezTo>
                  <a:cubicBezTo>
                    <a:pt x="286" y="60681"/>
                    <a:pt x="57" y="63972"/>
                    <a:pt x="29" y="67406"/>
                  </a:cubicBezTo>
                  <a:cubicBezTo>
                    <a:pt x="0" y="75162"/>
                    <a:pt x="1088" y="83061"/>
                    <a:pt x="3692" y="93793"/>
                  </a:cubicBezTo>
                  <a:cubicBezTo>
                    <a:pt x="5180" y="99918"/>
                    <a:pt x="8872" y="105126"/>
                    <a:pt x="13938" y="108790"/>
                  </a:cubicBezTo>
                  <a:cubicBezTo>
                    <a:pt x="14081" y="108876"/>
                    <a:pt x="14195" y="108990"/>
                    <a:pt x="14338" y="109076"/>
                  </a:cubicBezTo>
                  <a:cubicBezTo>
                    <a:pt x="14453" y="109162"/>
                    <a:pt x="14596" y="109248"/>
                    <a:pt x="14710" y="109333"/>
                  </a:cubicBezTo>
                  <a:cubicBezTo>
                    <a:pt x="19375" y="112482"/>
                    <a:pt x="25099" y="114399"/>
                    <a:pt x="31338" y="114685"/>
                  </a:cubicBezTo>
                  <a:cubicBezTo>
                    <a:pt x="31910" y="114714"/>
                    <a:pt x="32454" y="114714"/>
                    <a:pt x="32998" y="114714"/>
                  </a:cubicBezTo>
                  <a:cubicBezTo>
                    <a:pt x="41355" y="114714"/>
                    <a:pt x="49568" y="111852"/>
                    <a:pt x="54777" y="107044"/>
                  </a:cubicBezTo>
                  <a:cubicBezTo>
                    <a:pt x="56637" y="105327"/>
                    <a:pt x="58097" y="103381"/>
                    <a:pt x="59041" y="101349"/>
                  </a:cubicBezTo>
                  <a:cubicBezTo>
                    <a:pt x="59099" y="101206"/>
                    <a:pt x="59185" y="101063"/>
                    <a:pt x="59242" y="100919"/>
                  </a:cubicBezTo>
                  <a:cubicBezTo>
                    <a:pt x="59299" y="100748"/>
                    <a:pt x="59385" y="100605"/>
                    <a:pt x="59442" y="100462"/>
                  </a:cubicBezTo>
                  <a:cubicBezTo>
                    <a:pt x="60043" y="98945"/>
                    <a:pt x="60358" y="97428"/>
                    <a:pt x="60358" y="95940"/>
                  </a:cubicBezTo>
                  <a:cubicBezTo>
                    <a:pt x="60329" y="95825"/>
                    <a:pt x="60329" y="95711"/>
                    <a:pt x="60329" y="95596"/>
                  </a:cubicBezTo>
                  <a:cubicBezTo>
                    <a:pt x="60215" y="90845"/>
                    <a:pt x="58526" y="86409"/>
                    <a:pt x="56895" y="82088"/>
                  </a:cubicBezTo>
                  <a:cubicBezTo>
                    <a:pt x="56466" y="80886"/>
                    <a:pt x="55979" y="79627"/>
                    <a:pt x="55550" y="78396"/>
                  </a:cubicBezTo>
                  <a:cubicBezTo>
                    <a:pt x="53575" y="72729"/>
                    <a:pt x="52144" y="68036"/>
                    <a:pt x="50999" y="63600"/>
                  </a:cubicBezTo>
                  <a:cubicBezTo>
                    <a:pt x="50856" y="62999"/>
                    <a:pt x="50713" y="62398"/>
                    <a:pt x="50570" y="61797"/>
                  </a:cubicBezTo>
                  <a:cubicBezTo>
                    <a:pt x="47680" y="49348"/>
                    <a:pt x="48510" y="39817"/>
                    <a:pt x="53089" y="32663"/>
                  </a:cubicBezTo>
                  <a:cubicBezTo>
                    <a:pt x="57708" y="25513"/>
                    <a:pt x="66292" y="21106"/>
                    <a:pt x="75002" y="21106"/>
                  </a:cubicBezTo>
                  <a:cubicBezTo>
                    <a:pt x="76438" y="21106"/>
                    <a:pt x="77878" y="21225"/>
                    <a:pt x="79304" y="21472"/>
                  </a:cubicBezTo>
                  <a:cubicBezTo>
                    <a:pt x="79619" y="21530"/>
                    <a:pt x="80019" y="21616"/>
                    <a:pt x="80449" y="21701"/>
                  </a:cubicBezTo>
                  <a:cubicBezTo>
                    <a:pt x="81796" y="21987"/>
                    <a:pt x="83609" y="22377"/>
                    <a:pt x="85250" y="22377"/>
                  </a:cubicBezTo>
                  <a:cubicBezTo>
                    <a:pt x="86571" y="22377"/>
                    <a:pt x="87782" y="22124"/>
                    <a:pt x="88548" y="21358"/>
                  </a:cubicBezTo>
                  <a:cubicBezTo>
                    <a:pt x="88691" y="21215"/>
                    <a:pt x="88805" y="21072"/>
                    <a:pt x="88920" y="20871"/>
                  </a:cubicBezTo>
                  <a:cubicBezTo>
                    <a:pt x="89092" y="20614"/>
                    <a:pt x="89177" y="20328"/>
                    <a:pt x="89263" y="20013"/>
                  </a:cubicBezTo>
                  <a:cubicBezTo>
                    <a:pt x="89693" y="17609"/>
                    <a:pt x="87145" y="14232"/>
                    <a:pt x="86001" y="12973"/>
                  </a:cubicBezTo>
                  <a:cubicBezTo>
                    <a:pt x="79876" y="6390"/>
                    <a:pt x="71634" y="2097"/>
                    <a:pt x="62190" y="580"/>
                  </a:cubicBezTo>
                  <a:cubicBezTo>
                    <a:pt x="59782" y="192"/>
                    <a:pt x="57345" y="0"/>
                    <a:pt x="549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4"/>
            <p:cNvSpPr/>
            <p:nvPr/>
          </p:nvSpPr>
          <p:spPr>
            <a:xfrm>
              <a:off x="4310800" y="731800"/>
              <a:ext cx="684750" cy="1796600"/>
            </a:xfrm>
            <a:custGeom>
              <a:avLst/>
              <a:gdLst/>
              <a:ahLst/>
              <a:cxnLst/>
              <a:rect l="l" t="t" r="r" b="b"/>
              <a:pathLst>
                <a:path w="27390" h="71864" extrusionOk="0">
                  <a:moveTo>
                    <a:pt x="23640" y="0"/>
                  </a:moveTo>
                  <a:cubicBezTo>
                    <a:pt x="23612" y="0"/>
                    <a:pt x="23583" y="0"/>
                    <a:pt x="23555" y="29"/>
                  </a:cubicBezTo>
                  <a:cubicBezTo>
                    <a:pt x="23297" y="86"/>
                    <a:pt x="23125" y="344"/>
                    <a:pt x="23182" y="601"/>
                  </a:cubicBezTo>
                  <a:cubicBezTo>
                    <a:pt x="23182" y="601"/>
                    <a:pt x="23211" y="744"/>
                    <a:pt x="23268" y="1002"/>
                  </a:cubicBezTo>
                  <a:cubicBezTo>
                    <a:pt x="23297" y="1145"/>
                    <a:pt x="23326" y="1345"/>
                    <a:pt x="23383" y="1603"/>
                  </a:cubicBezTo>
                  <a:cubicBezTo>
                    <a:pt x="24070" y="5295"/>
                    <a:pt x="26216" y="18488"/>
                    <a:pt x="25157" y="32369"/>
                  </a:cubicBezTo>
                  <a:cubicBezTo>
                    <a:pt x="23497" y="54062"/>
                    <a:pt x="15169" y="67027"/>
                    <a:pt x="430" y="70919"/>
                  </a:cubicBezTo>
                  <a:cubicBezTo>
                    <a:pt x="173" y="70976"/>
                    <a:pt x="1" y="71262"/>
                    <a:pt x="87" y="71520"/>
                  </a:cubicBezTo>
                  <a:cubicBezTo>
                    <a:pt x="144" y="71720"/>
                    <a:pt x="344" y="71863"/>
                    <a:pt x="545" y="71863"/>
                  </a:cubicBezTo>
                  <a:lnTo>
                    <a:pt x="688" y="71863"/>
                  </a:lnTo>
                  <a:cubicBezTo>
                    <a:pt x="1575" y="71606"/>
                    <a:pt x="2491" y="71348"/>
                    <a:pt x="3349" y="71033"/>
                  </a:cubicBezTo>
                  <a:cubicBezTo>
                    <a:pt x="3807" y="70861"/>
                    <a:pt x="4265" y="70690"/>
                    <a:pt x="4723" y="70489"/>
                  </a:cubicBezTo>
                  <a:cubicBezTo>
                    <a:pt x="17230" y="65281"/>
                    <a:pt x="24613" y="52230"/>
                    <a:pt x="26130" y="32426"/>
                  </a:cubicBezTo>
                  <a:cubicBezTo>
                    <a:pt x="27389" y="15998"/>
                    <a:pt x="24156" y="544"/>
                    <a:pt x="24127" y="401"/>
                  </a:cubicBezTo>
                  <a:cubicBezTo>
                    <a:pt x="24127" y="344"/>
                    <a:pt x="24098" y="315"/>
                    <a:pt x="24098" y="258"/>
                  </a:cubicBezTo>
                  <a:cubicBezTo>
                    <a:pt x="23984" y="86"/>
                    <a:pt x="23812" y="0"/>
                    <a:pt x="23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4"/>
            <p:cNvSpPr/>
            <p:nvPr/>
          </p:nvSpPr>
          <p:spPr>
            <a:xfrm>
              <a:off x="4659975" y="1505225"/>
              <a:ext cx="194625" cy="195350"/>
            </a:xfrm>
            <a:custGeom>
              <a:avLst/>
              <a:gdLst/>
              <a:ahLst/>
              <a:cxnLst/>
              <a:rect l="l" t="t" r="r" b="b"/>
              <a:pathLst>
                <a:path w="7785" h="7814" extrusionOk="0">
                  <a:moveTo>
                    <a:pt x="3892" y="1"/>
                  </a:moveTo>
                  <a:cubicBezTo>
                    <a:pt x="1746" y="1"/>
                    <a:pt x="0" y="1746"/>
                    <a:pt x="0" y="3921"/>
                  </a:cubicBezTo>
                  <a:cubicBezTo>
                    <a:pt x="0" y="6068"/>
                    <a:pt x="1746" y="7814"/>
                    <a:pt x="3892" y="7814"/>
                  </a:cubicBezTo>
                  <a:cubicBezTo>
                    <a:pt x="6039" y="7814"/>
                    <a:pt x="7785" y="6068"/>
                    <a:pt x="7785" y="3921"/>
                  </a:cubicBezTo>
                  <a:cubicBezTo>
                    <a:pt x="7785" y="1746"/>
                    <a:pt x="6039" y="1"/>
                    <a:pt x="3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4"/>
            <p:cNvSpPr/>
            <p:nvPr/>
          </p:nvSpPr>
          <p:spPr>
            <a:xfrm>
              <a:off x="3973825" y="1301075"/>
              <a:ext cx="998125" cy="781575"/>
            </a:xfrm>
            <a:custGeom>
              <a:avLst/>
              <a:gdLst/>
              <a:ahLst/>
              <a:cxnLst/>
              <a:rect l="l" t="t" r="r" b="b"/>
              <a:pathLst>
                <a:path w="39925" h="31263" extrusionOk="0">
                  <a:moveTo>
                    <a:pt x="18717" y="9626"/>
                  </a:moveTo>
                  <a:cubicBezTo>
                    <a:pt x="19003" y="10113"/>
                    <a:pt x="19232" y="10628"/>
                    <a:pt x="19461" y="11143"/>
                  </a:cubicBezTo>
                  <a:cubicBezTo>
                    <a:pt x="21522" y="16523"/>
                    <a:pt x="22008" y="22705"/>
                    <a:pt x="20806" y="28572"/>
                  </a:cubicBezTo>
                  <a:cubicBezTo>
                    <a:pt x="20692" y="29145"/>
                    <a:pt x="20549" y="29717"/>
                    <a:pt x="20205" y="30089"/>
                  </a:cubicBezTo>
                  <a:cubicBezTo>
                    <a:pt x="20005" y="30261"/>
                    <a:pt x="19805" y="30347"/>
                    <a:pt x="19604" y="30347"/>
                  </a:cubicBezTo>
                  <a:cubicBezTo>
                    <a:pt x="19318" y="30318"/>
                    <a:pt x="19032" y="30146"/>
                    <a:pt x="18774" y="29831"/>
                  </a:cubicBezTo>
                  <a:cubicBezTo>
                    <a:pt x="16685" y="27198"/>
                    <a:pt x="16399" y="23306"/>
                    <a:pt x="16313" y="19586"/>
                  </a:cubicBezTo>
                  <a:cubicBezTo>
                    <a:pt x="16199" y="15779"/>
                    <a:pt x="17029" y="12345"/>
                    <a:pt x="18717" y="9626"/>
                  </a:cubicBezTo>
                  <a:close/>
                  <a:moveTo>
                    <a:pt x="37046" y="0"/>
                  </a:moveTo>
                  <a:cubicBezTo>
                    <a:pt x="33134" y="0"/>
                    <a:pt x="28101" y="1835"/>
                    <a:pt x="27847" y="1928"/>
                  </a:cubicBezTo>
                  <a:cubicBezTo>
                    <a:pt x="23983" y="3187"/>
                    <a:pt x="20864" y="5276"/>
                    <a:pt x="18774" y="7966"/>
                  </a:cubicBezTo>
                  <a:cubicBezTo>
                    <a:pt x="16542" y="4847"/>
                    <a:pt x="12936" y="2471"/>
                    <a:pt x="8586" y="1384"/>
                  </a:cubicBezTo>
                  <a:cubicBezTo>
                    <a:pt x="5896" y="726"/>
                    <a:pt x="3349" y="726"/>
                    <a:pt x="659" y="726"/>
                  </a:cubicBezTo>
                  <a:lnTo>
                    <a:pt x="430" y="726"/>
                  </a:lnTo>
                  <a:cubicBezTo>
                    <a:pt x="201" y="726"/>
                    <a:pt x="0" y="926"/>
                    <a:pt x="0" y="1184"/>
                  </a:cubicBezTo>
                  <a:cubicBezTo>
                    <a:pt x="0" y="1441"/>
                    <a:pt x="201" y="1641"/>
                    <a:pt x="430" y="1641"/>
                  </a:cubicBezTo>
                  <a:lnTo>
                    <a:pt x="659" y="1641"/>
                  </a:lnTo>
                  <a:cubicBezTo>
                    <a:pt x="3292" y="1641"/>
                    <a:pt x="5810" y="1641"/>
                    <a:pt x="8357" y="2271"/>
                  </a:cubicBezTo>
                  <a:cubicBezTo>
                    <a:pt x="12621" y="3330"/>
                    <a:pt x="16142" y="5677"/>
                    <a:pt x="18202" y="8768"/>
                  </a:cubicBezTo>
                  <a:cubicBezTo>
                    <a:pt x="16256" y="11687"/>
                    <a:pt x="15283" y="15436"/>
                    <a:pt x="15397" y="19614"/>
                  </a:cubicBezTo>
                  <a:cubicBezTo>
                    <a:pt x="15512" y="23507"/>
                    <a:pt x="15798" y="27542"/>
                    <a:pt x="18059" y="30404"/>
                  </a:cubicBezTo>
                  <a:cubicBezTo>
                    <a:pt x="18460" y="30919"/>
                    <a:pt x="19003" y="31234"/>
                    <a:pt x="19547" y="31262"/>
                  </a:cubicBezTo>
                  <a:lnTo>
                    <a:pt x="19633" y="31262"/>
                  </a:lnTo>
                  <a:cubicBezTo>
                    <a:pt x="20091" y="31262"/>
                    <a:pt x="20492" y="31062"/>
                    <a:pt x="20835" y="30719"/>
                  </a:cubicBezTo>
                  <a:cubicBezTo>
                    <a:pt x="21379" y="30203"/>
                    <a:pt x="21579" y="29431"/>
                    <a:pt x="21694" y="28773"/>
                  </a:cubicBezTo>
                  <a:cubicBezTo>
                    <a:pt x="22953" y="22734"/>
                    <a:pt x="22438" y="16352"/>
                    <a:pt x="20291" y="10828"/>
                  </a:cubicBezTo>
                  <a:cubicBezTo>
                    <a:pt x="20034" y="10113"/>
                    <a:pt x="19690" y="9426"/>
                    <a:pt x="19290" y="8796"/>
                  </a:cubicBezTo>
                  <a:cubicBezTo>
                    <a:pt x="21264" y="6077"/>
                    <a:pt x="24298" y="4017"/>
                    <a:pt x="28162" y="2786"/>
                  </a:cubicBezTo>
                  <a:cubicBezTo>
                    <a:pt x="28209" y="2763"/>
                    <a:pt x="33306" y="908"/>
                    <a:pt x="37062" y="908"/>
                  </a:cubicBezTo>
                  <a:cubicBezTo>
                    <a:pt x="37883" y="908"/>
                    <a:pt x="38640" y="997"/>
                    <a:pt x="39266" y="1212"/>
                  </a:cubicBezTo>
                  <a:cubicBezTo>
                    <a:pt x="39316" y="1231"/>
                    <a:pt x="39369" y="1240"/>
                    <a:pt x="39420" y="1240"/>
                  </a:cubicBezTo>
                  <a:cubicBezTo>
                    <a:pt x="39600" y="1240"/>
                    <a:pt x="39771" y="1127"/>
                    <a:pt x="39838" y="926"/>
                  </a:cubicBezTo>
                  <a:cubicBezTo>
                    <a:pt x="39924" y="697"/>
                    <a:pt x="39781" y="439"/>
                    <a:pt x="39552" y="354"/>
                  </a:cubicBezTo>
                  <a:cubicBezTo>
                    <a:pt x="38831" y="102"/>
                    <a:pt x="37970" y="0"/>
                    <a:pt x="37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4"/>
            <p:cNvSpPr/>
            <p:nvPr/>
          </p:nvSpPr>
          <p:spPr>
            <a:xfrm>
              <a:off x="4529750" y="1492325"/>
              <a:ext cx="399975" cy="215400"/>
            </a:xfrm>
            <a:custGeom>
              <a:avLst/>
              <a:gdLst/>
              <a:ahLst/>
              <a:cxnLst/>
              <a:rect l="l" t="t" r="r" b="b"/>
              <a:pathLst>
                <a:path w="15999" h="8616" extrusionOk="0">
                  <a:moveTo>
                    <a:pt x="9524" y="915"/>
                  </a:moveTo>
                  <a:cubicBezTo>
                    <a:pt x="11493" y="915"/>
                    <a:pt x="13325" y="1914"/>
                    <a:pt x="14968" y="3808"/>
                  </a:cubicBezTo>
                  <a:cubicBezTo>
                    <a:pt x="14682" y="4437"/>
                    <a:pt x="13623" y="6298"/>
                    <a:pt x="11305" y="7185"/>
                  </a:cubicBezTo>
                  <a:cubicBezTo>
                    <a:pt x="10441" y="7523"/>
                    <a:pt x="9493" y="7692"/>
                    <a:pt x="8465" y="7692"/>
                  </a:cubicBezTo>
                  <a:cubicBezTo>
                    <a:pt x="6362" y="7692"/>
                    <a:pt x="3923" y="6986"/>
                    <a:pt x="1174" y="5582"/>
                  </a:cubicBezTo>
                  <a:cubicBezTo>
                    <a:pt x="2233" y="4352"/>
                    <a:pt x="5581" y="975"/>
                    <a:pt x="9359" y="917"/>
                  </a:cubicBezTo>
                  <a:cubicBezTo>
                    <a:pt x="9414" y="916"/>
                    <a:pt x="9469" y="915"/>
                    <a:pt x="9524" y="915"/>
                  </a:cubicBezTo>
                  <a:close/>
                  <a:moveTo>
                    <a:pt x="9418" y="1"/>
                  </a:moveTo>
                  <a:cubicBezTo>
                    <a:pt x="9389" y="1"/>
                    <a:pt x="9360" y="1"/>
                    <a:pt x="9330" y="2"/>
                  </a:cubicBezTo>
                  <a:cubicBezTo>
                    <a:pt x="4351" y="59"/>
                    <a:pt x="287" y="5210"/>
                    <a:pt x="115" y="5439"/>
                  </a:cubicBezTo>
                  <a:cubicBezTo>
                    <a:pt x="29" y="5525"/>
                    <a:pt x="0" y="5668"/>
                    <a:pt x="29" y="5811"/>
                  </a:cubicBezTo>
                  <a:cubicBezTo>
                    <a:pt x="58" y="5926"/>
                    <a:pt x="115" y="6040"/>
                    <a:pt x="258" y="6097"/>
                  </a:cubicBezTo>
                  <a:cubicBezTo>
                    <a:pt x="3320" y="7757"/>
                    <a:pt x="6096" y="8616"/>
                    <a:pt x="8500" y="8616"/>
                  </a:cubicBezTo>
                  <a:cubicBezTo>
                    <a:pt x="9616" y="8616"/>
                    <a:pt x="10675" y="8416"/>
                    <a:pt x="11648" y="8044"/>
                  </a:cubicBezTo>
                  <a:cubicBezTo>
                    <a:pt x="14854" y="6813"/>
                    <a:pt x="15884" y="3980"/>
                    <a:pt x="15941" y="3865"/>
                  </a:cubicBezTo>
                  <a:cubicBezTo>
                    <a:pt x="15999" y="3722"/>
                    <a:pt x="15970" y="3550"/>
                    <a:pt x="15855" y="3436"/>
                  </a:cubicBezTo>
                  <a:cubicBezTo>
                    <a:pt x="13961" y="1146"/>
                    <a:pt x="11788" y="1"/>
                    <a:pt x="9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>
              <a:off x="3890825" y="1508775"/>
              <a:ext cx="386375" cy="205400"/>
            </a:xfrm>
            <a:custGeom>
              <a:avLst/>
              <a:gdLst/>
              <a:ahLst/>
              <a:cxnLst/>
              <a:rect l="l" t="t" r="r" b="b"/>
              <a:pathLst>
                <a:path w="15455" h="8216" extrusionOk="0">
                  <a:moveTo>
                    <a:pt x="6977" y="1"/>
                  </a:moveTo>
                  <a:cubicBezTo>
                    <a:pt x="4828" y="1"/>
                    <a:pt x="2576" y="746"/>
                    <a:pt x="258" y="2263"/>
                  </a:cubicBezTo>
                  <a:cubicBezTo>
                    <a:pt x="58" y="2377"/>
                    <a:pt x="0" y="2663"/>
                    <a:pt x="144" y="2892"/>
                  </a:cubicBezTo>
                  <a:cubicBezTo>
                    <a:pt x="233" y="3017"/>
                    <a:pt x="366" y="3086"/>
                    <a:pt x="509" y="3086"/>
                  </a:cubicBezTo>
                  <a:cubicBezTo>
                    <a:pt x="596" y="3086"/>
                    <a:pt x="687" y="3061"/>
                    <a:pt x="773" y="3007"/>
                  </a:cubicBezTo>
                  <a:cubicBezTo>
                    <a:pt x="2932" y="1611"/>
                    <a:pt x="5024" y="913"/>
                    <a:pt x="6999" y="913"/>
                  </a:cubicBezTo>
                  <a:cubicBezTo>
                    <a:pt x="7617" y="913"/>
                    <a:pt x="8222" y="982"/>
                    <a:pt x="8815" y="1118"/>
                  </a:cubicBezTo>
                  <a:cubicBezTo>
                    <a:pt x="11763" y="1805"/>
                    <a:pt x="13652" y="4037"/>
                    <a:pt x="14310" y="4924"/>
                  </a:cubicBezTo>
                  <a:cubicBezTo>
                    <a:pt x="11584" y="6648"/>
                    <a:pt x="9300" y="7273"/>
                    <a:pt x="7422" y="7273"/>
                  </a:cubicBezTo>
                  <a:cubicBezTo>
                    <a:pt x="3936" y="7273"/>
                    <a:pt x="1846" y="5120"/>
                    <a:pt x="916" y="3837"/>
                  </a:cubicBezTo>
                  <a:cubicBezTo>
                    <a:pt x="809" y="3712"/>
                    <a:pt x="669" y="3643"/>
                    <a:pt x="523" y="3643"/>
                  </a:cubicBezTo>
                  <a:cubicBezTo>
                    <a:pt x="435" y="3643"/>
                    <a:pt x="344" y="3668"/>
                    <a:pt x="258" y="3722"/>
                  </a:cubicBezTo>
                  <a:cubicBezTo>
                    <a:pt x="58" y="3894"/>
                    <a:pt x="29" y="4152"/>
                    <a:pt x="172" y="4380"/>
                  </a:cubicBezTo>
                  <a:cubicBezTo>
                    <a:pt x="1202" y="5811"/>
                    <a:pt x="3549" y="8215"/>
                    <a:pt x="7384" y="8215"/>
                  </a:cubicBezTo>
                  <a:cubicBezTo>
                    <a:pt x="9502" y="8215"/>
                    <a:pt x="12106" y="7471"/>
                    <a:pt x="15197" y="5439"/>
                  </a:cubicBezTo>
                  <a:cubicBezTo>
                    <a:pt x="15398" y="5296"/>
                    <a:pt x="15455" y="5039"/>
                    <a:pt x="15312" y="4810"/>
                  </a:cubicBezTo>
                  <a:cubicBezTo>
                    <a:pt x="15226" y="4667"/>
                    <a:pt x="13108" y="1175"/>
                    <a:pt x="9016" y="231"/>
                  </a:cubicBezTo>
                  <a:cubicBezTo>
                    <a:pt x="8348" y="78"/>
                    <a:pt x="7668" y="1"/>
                    <a:pt x="6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4"/>
            <p:cNvSpPr/>
            <p:nvPr/>
          </p:nvSpPr>
          <p:spPr>
            <a:xfrm>
              <a:off x="3984550" y="1505225"/>
              <a:ext cx="195350" cy="195350"/>
            </a:xfrm>
            <a:custGeom>
              <a:avLst/>
              <a:gdLst/>
              <a:ahLst/>
              <a:cxnLst/>
              <a:rect l="l" t="t" r="r" b="b"/>
              <a:pathLst>
                <a:path w="7814" h="7814" extrusionOk="0">
                  <a:moveTo>
                    <a:pt x="3921" y="1"/>
                  </a:moveTo>
                  <a:cubicBezTo>
                    <a:pt x="1775" y="1"/>
                    <a:pt x="1" y="1746"/>
                    <a:pt x="1" y="3921"/>
                  </a:cubicBezTo>
                  <a:cubicBezTo>
                    <a:pt x="1" y="6068"/>
                    <a:pt x="1775" y="7814"/>
                    <a:pt x="3921" y="7814"/>
                  </a:cubicBezTo>
                  <a:cubicBezTo>
                    <a:pt x="6068" y="7814"/>
                    <a:pt x="7814" y="6068"/>
                    <a:pt x="7814" y="3921"/>
                  </a:cubicBezTo>
                  <a:cubicBezTo>
                    <a:pt x="7814" y="1746"/>
                    <a:pt x="6068" y="1"/>
                    <a:pt x="3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4"/>
            <p:cNvSpPr/>
            <p:nvPr/>
          </p:nvSpPr>
          <p:spPr>
            <a:xfrm>
              <a:off x="4307225" y="2128225"/>
              <a:ext cx="234700" cy="147600"/>
            </a:xfrm>
            <a:custGeom>
              <a:avLst/>
              <a:gdLst/>
              <a:ahLst/>
              <a:cxnLst/>
              <a:rect l="l" t="t" r="r" b="b"/>
              <a:pathLst>
                <a:path w="9388" h="5904" extrusionOk="0">
                  <a:moveTo>
                    <a:pt x="1117" y="1296"/>
                  </a:moveTo>
                  <a:lnTo>
                    <a:pt x="1117" y="1296"/>
                  </a:lnTo>
                  <a:cubicBezTo>
                    <a:pt x="1973" y="1670"/>
                    <a:pt x="3373" y="2145"/>
                    <a:pt x="5047" y="2145"/>
                  </a:cubicBezTo>
                  <a:cubicBezTo>
                    <a:pt x="6061" y="2145"/>
                    <a:pt x="7175" y="1971"/>
                    <a:pt x="8329" y="1496"/>
                  </a:cubicBezTo>
                  <a:lnTo>
                    <a:pt x="8329" y="1496"/>
                  </a:lnTo>
                  <a:cubicBezTo>
                    <a:pt x="8043" y="2755"/>
                    <a:pt x="7184" y="4988"/>
                    <a:pt x="4694" y="4988"/>
                  </a:cubicBezTo>
                  <a:cubicBezTo>
                    <a:pt x="2405" y="4988"/>
                    <a:pt x="1460" y="2612"/>
                    <a:pt x="1117" y="1296"/>
                  </a:cubicBezTo>
                  <a:close/>
                  <a:moveTo>
                    <a:pt x="484" y="1"/>
                  </a:moveTo>
                  <a:cubicBezTo>
                    <a:pt x="402" y="1"/>
                    <a:pt x="316" y="22"/>
                    <a:pt x="230" y="65"/>
                  </a:cubicBezTo>
                  <a:cubicBezTo>
                    <a:pt x="87" y="151"/>
                    <a:pt x="1" y="323"/>
                    <a:pt x="29" y="495"/>
                  </a:cubicBezTo>
                  <a:cubicBezTo>
                    <a:pt x="230" y="2355"/>
                    <a:pt x="1489" y="5904"/>
                    <a:pt x="4694" y="5904"/>
                  </a:cubicBezTo>
                  <a:cubicBezTo>
                    <a:pt x="8071" y="5904"/>
                    <a:pt x="9216" y="2527"/>
                    <a:pt x="9359" y="752"/>
                  </a:cubicBezTo>
                  <a:cubicBezTo>
                    <a:pt x="9388" y="580"/>
                    <a:pt x="9302" y="437"/>
                    <a:pt x="9159" y="351"/>
                  </a:cubicBezTo>
                  <a:cubicBezTo>
                    <a:pt x="9082" y="290"/>
                    <a:pt x="8997" y="262"/>
                    <a:pt x="8913" y="262"/>
                  </a:cubicBezTo>
                  <a:cubicBezTo>
                    <a:pt x="8840" y="262"/>
                    <a:pt x="8767" y="283"/>
                    <a:pt x="8701" y="323"/>
                  </a:cubicBezTo>
                  <a:cubicBezTo>
                    <a:pt x="7439" y="990"/>
                    <a:pt x="6196" y="1220"/>
                    <a:pt x="5080" y="1220"/>
                  </a:cubicBezTo>
                  <a:cubicBezTo>
                    <a:pt x="2604" y="1220"/>
                    <a:pt x="756" y="85"/>
                    <a:pt x="716" y="65"/>
                  </a:cubicBezTo>
                  <a:cubicBezTo>
                    <a:pt x="645" y="22"/>
                    <a:pt x="566" y="1"/>
                    <a:pt x="4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4"/>
            <p:cNvSpPr/>
            <p:nvPr/>
          </p:nvSpPr>
          <p:spPr>
            <a:xfrm>
              <a:off x="4318675" y="2477250"/>
              <a:ext cx="112350" cy="350200"/>
            </a:xfrm>
            <a:custGeom>
              <a:avLst/>
              <a:gdLst/>
              <a:ahLst/>
              <a:cxnLst/>
              <a:rect l="l" t="t" r="r" b="b"/>
              <a:pathLst>
                <a:path w="4494" h="14008" extrusionOk="0">
                  <a:moveTo>
                    <a:pt x="3967" y="0"/>
                  </a:moveTo>
                  <a:cubicBezTo>
                    <a:pt x="3804" y="0"/>
                    <a:pt x="3645" y="90"/>
                    <a:pt x="3550" y="242"/>
                  </a:cubicBezTo>
                  <a:cubicBezTo>
                    <a:pt x="3521" y="299"/>
                    <a:pt x="3292" y="643"/>
                    <a:pt x="3034" y="1215"/>
                  </a:cubicBezTo>
                  <a:cubicBezTo>
                    <a:pt x="2004" y="3276"/>
                    <a:pt x="1" y="8256"/>
                    <a:pt x="1403" y="13293"/>
                  </a:cubicBezTo>
                  <a:cubicBezTo>
                    <a:pt x="1432" y="13407"/>
                    <a:pt x="1489" y="13550"/>
                    <a:pt x="1518" y="13665"/>
                  </a:cubicBezTo>
                  <a:cubicBezTo>
                    <a:pt x="1546" y="13808"/>
                    <a:pt x="1632" y="13894"/>
                    <a:pt x="1747" y="13951"/>
                  </a:cubicBezTo>
                  <a:cubicBezTo>
                    <a:pt x="1775" y="13979"/>
                    <a:pt x="1832" y="13979"/>
                    <a:pt x="1861" y="14008"/>
                  </a:cubicBezTo>
                  <a:lnTo>
                    <a:pt x="1975" y="14008"/>
                  </a:lnTo>
                  <a:cubicBezTo>
                    <a:pt x="2033" y="14008"/>
                    <a:pt x="2090" y="14008"/>
                    <a:pt x="2119" y="13979"/>
                  </a:cubicBezTo>
                  <a:cubicBezTo>
                    <a:pt x="2262" y="13951"/>
                    <a:pt x="2376" y="13836"/>
                    <a:pt x="2433" y="13722"/>
                  </a:cubicBezTo>
                  <a:cubicBezTo>
                    <a:pt x="2491" y="13607"/>
                    <a:pt x="2491" y="13493"/>
                    <a:pt x="2462" y="13378"/>
                  </a:cubicBezTo>
                  <a:cubicBezTo>
                    <a:pt x="516" y="7282"/>
                    <a:pt x="4322" y="815"/>
                    <a:pt x="4379" y="757"/>
                  </a:cubicBezTo>
                  <a:cubicBezTo>
                    <a:pt x="4379" y="729"/>
                    <a:pt x="4408" y="700"/>
                    <a:pt x="4408" y="671"/>
                  </a:cubicBezTo>
                  <a:cubicBezTo>
                    <a:pt x="4494" y="471"/>
                    <a:pt x="4437" y="214"/>
                    <a:pt x="4208" y="70"/>
                  </a:cubicBezTo>
                  <a:cubicBezTo>
                    <a:pt x="4131" y="23"/>
                    <a:pt x="4049" y="0"/>
                    <a:pt x="39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4"/>
            <p:cNvSpPr/>
            <p:nvPr/>
          </p:nvSpPr>
          <p:spPr>
            <a:xfrm>
              <a:off x="3822625" y="4145350"/>
              <a:ext cx="106150" cy="82025"/>
            </a:xfrm>
            <a:custGeom>
              <a:avLst/>
              <a:gdLst/>
              <a:ahLst/>
              <a:cxnLst/>
              <a:rect l="l" t="t" r="r" b="b"/>
              <a:pathLst>
                <a:path w="4246" h="3281" extrusionOk="0">
                  <a:moveTo>
                    <a:pt x="1670" y="945"/>
                  </a:moveTo>
                  <a:cubicBezTo>
                    <a:pt x="2156" y="1088"/>
                    <a:pt x="2643" y="1260"/>
                    <a:pt x="3129" y="1403"/>
                  </a:cubicBezTo>
                  <a:cubicBezTo>
                    <a:pt x="3129" y="1517"/>
                    <a:pt x="3158" y="1632"/>
                    <a:pt x="3158" y="1718"/>
                  </a:cubicBezTo>
                  <a:cubicBezTo>
                    <a:pt x="2851" y="1871"/>
                    <a:pt x="2500" y="2161"/>
                    <a:pt x="2224" y="2161"/>
                  </a:cubicBezTo>
                  <a:cubicBezTo>
                    <a:pt x="2191" y="2161"/>
                    <a:pt x="2158" y="2156"/>
                    <a:pt x="2127" y="2147"/>
                  </a:cubicBezTo>
                  <a:cubicBezTo>
                    <a:pt x="1841" y="2090"/>
                    <a:pt x="1641" y="1603"/>
                    <a:pt x="1412" y="1288"/>
                  </a:cubicBezTo>
                  <a:cubicBezTo>
                    <a:pt x="1498" y="1174"/>
                    <a:pt x="1584" y="1060"/>
                    <a:pt x="1670" y="945"/>
                  </a:cubicBezTo>
                  <a:close/>
                  <a:moveTo>
                    <a:pt x="1984" y="1"/>
                  </a:moveTo>
                  <a:cubicBezTo>
                    <a:pt x="1069" y="1"/>
                    <a:pt x="525" y="258"/>
                    <a:pt x="324" y="802"/>
                  </a:cubicBezTo>
                  <a:cubicBezTo>
                    <a:pt x="1" y="1774"/>
                    <a:pt x="1230" y="3280"/>
                    <a:pt x="2283" y="3280"/>
                  </a:cubicBezTo>
                  <a:cubicBezTo>
                    <a:pt x="2346" y="3280"/>
                    <a:pt x="2409" y="3275"/>
                    <a:pt x="2471" y="3263"/>
                  </a:cubicBezTo>
                  <a:cubicBezTo>
                    <a:pt x="3444" y="3091"/>
                    <a:pt x="4245" y="2290"/>
                    <a:pt x="4188" y="1575"/>
                  </a:cubicBezTo>
                  <a:cubicBezTo>
                    <a:pt x="4159" y="773"/>
                    <a:pt x="3415" y="172"/>
                    <a:pt x="2356" y="29"/>
                  </a:cubicBezTo>
                  <a:cubicBezTo>
                    <a:pt x="2242" y="29"/>
                    <a:pt x="2099" y="29"/>
                    <a:pt x="19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4"/>
            <p:cNvSpPr/>
            <p:nvPr/>
          </p:nvSpPr>
          <p:spPr>
            <a:xfrm>
              <a:off x="3954500" y="3622325"/>
              <a:ext cx="85875" cy="78025"/>
            </a:xfrm>
            <a:custGeom>
              <a:avLst/>
              <a:gdLst/>
              <a:ahLst/>
              <a:cxnLst/>
              <a:rect l="l" t="t" r="r" b="b"/>
              <a:pathLst>
                <a:path w="3435" h="3121" extrusionOk="0">
                  <a:moveTo>
                    <a:pt x="1832" y="974"/>
                  </a:moveTo>
                  <a:cubicBezTo>
                    <a:pt x="2033" y="1146"/>
                    <a:pt x="2405" y="1432"/>
                    <a:pt x="2376" y="1518"/>
                  </a:cubicBezTo>
                  <a:cubicBezTo>
                    <a:pt x="2233" y="1833"/>
                    <a:pt x="1947" y="2062"/>
                    <a:pt x="1632" y="2434"/>
                  </a:cubicBezTo>
                  <a:cubicBezTo>
                    <a:pt x="1374" y="2119"/>
                    <a:pt x="1088" y="1833"/>
                    <a:pt x="1117" y="1775"/>
                  </a:cubicBezTo>
                  <a:cubicBezTo>
                    <a:pt x="1317" y="1461"/>
                    <a:pt x="1575" y="1232"/>
                    <a:pt x="1832" y="974"/>
                  </a:cubicBezTo>
                  <a:close/>
                  <a:moveTo>
                    <a:pt x="1775" y="1"/>
                  </a:moveTo>
                  <a:cubicBezTo>
                    <a:pt x="831" y="30"/>
                    <a:pt x="1" y="860"/>
                    <a:pt x="58" y="1775"/>
                  </a:cubicBezTo>
                  <a:cubicBezTo>
                    <a:pt x="86" y="2605"/>
                    <a:pt x="659" y="3120"/>
                    <a:pt x="1517" y="3120"/>
                  </a:cubicBezTo>
                  <a:cubicBezTo>
                    <a:pt x="2519" y="3092"/>
                    <a:pt x="3435" y="2348"/>
                    <a:pt x="3435" y="1518"/>
                  </a:cubicBezTo>
                  <a:cubicBezTo>
                    <a:pt x="3435" y="745"/>
                    <a:pt x="2634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4"/>
            <p:cNvSpPr/>
            <p:nvPr/>
          </p:nvSpPr>
          <p:spPr>
            <a:xfrm>
              <a:off x="4548350" y="3214500"/>
              <a:ext cx="85875" cy="77300"/>
            </a:xfrm>
            <a:custGeom>
              <a:avLst/>
              <a:gdLst/>
              <a:ahLst/>
              <a:cxnLst/>
              <a:rect l="l" t="t" r="r" b="b"/>
              <a:pathLst>
                <a:path w="3435" h="3092" extrusionOk="0">
                  <a:moveTo>
                    <a:pt x="1832" y="945"/>
                  </a:moveTo>
                  <a:cubicBezTo>
                    <a:pt x="2032" y="1117"/>
                    <a:pt x="2405" y="1403"/>
                    <a:pt x="2376" y="1489"/>
                  </a:cubicBezTo>
                  <a:cubicBezTo>
                    <a:pt x="2233" y="1804"/>
                    <a:pt x="1947" y="2033"/>
                    <a:pt x="1632" y="2405"/>
                  </a:cubicBezTo>
                  <a:cubicBezTo>
                    <a:pt x="1374" y="2090"/>
                    <a:pt x="1088" y="1804"/>
                    <a:pt x="1117" y="1747"/>
                  </a:cubicBezTo>
                  <a:cubicBezTo>
                    <a:pt x="1317" y="1432"/>
                    <a:pt x="1603" y="1203"/>
                    <a:pt x="1832" y="945"/>
                  </a:cubicBezTo>
                  <a:close/>
                  <a:moveTo>
                    <a:pt x="1823" y="0"/>
                  </a:moveTo>
                  <a:cubicBezTo>
                    <a:pt x="1807" y="0"/>
                    <a:pt x="1791" y="0"/>
                    <a:pt x="1775" y="1"/>
                  </a:cubicBezTo>
                  <a:cubicBezTo>
                    <a:pt x="830" y="1"/>
                    <a:pt x="0" y="860"/>
                    <a:pt x="58" y="1747"/>
                  </a:cubicBezTo>
                  <a:cubicBezTo>
                    <a:pt x="86" y="2577"/>
                    <a:pt x="659" y="3092"/>
                    <a:pt x="1517" y="3092"/>
                  </a:cubicBezTo>
                  <a:cubicBezTo>
                    <a:pt x="2519" y="3063"/>
                    <a:pt x="3435" y="2319"/>
                    <a:pt x="3435" y="1489"/>
                  </a:cubicBezTo>
                  <a:cubicBezTo>
                    <a:pt x="3435" y="731"/>
                    <a:pt x="2663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4"/>
            <p:cNvSpPr/>
            <p:nvPr/>
          </p:nvSpPr>
          <p:spPr>
            <a:xfrm>
              <a:off x="3294825" y="4059475"/>
              <a:ext cx="75875" cy="78750"/>
            </a:xfrm>
            <a:custGeom>
              <a:avLst/>
              <a:gdLst/>
              <a:ahLst/>
              <a:cxnLst/>
              <a:rect l="l" t="t" r="r" b="b"/>
              <a:pathLst>
                <a:path w="3035" h="3150" extrusionOk="0">
                  <a:moveTo>
                    <a:pt x="1489" y="1032"/>
                  </a:moveTo>
                  <a:cubicBezTo>
                    <a:pt x="1603" y="1261"/>
                    <a:pt x="1746" y="1490"/>
                    <a:pt x="1890" y="1747"/>
                  </a:cubicBezTo>
                  <a:cubicBezTo>
                    <a:pt x="1718" y="1833"/>
                    <a:pt x="1546" y="1919"/>
                    <a:pt x="1374" y="2005"/>
                  </a:cubicBezTo>
                  <a:cubicBezTo>
                    <a:pt x="1260" y="1747"/>
                    <a:pt x="1145" y="1518"/>
                    <a:pt x="1031" y="1261"/>
                  </a:cubicBezTo>
                  <a:cubicBezTo>
                    <a:pt x="1174" y="1175"/>
                    <a:pt x="1346" y="1117"/>
                    <a:pt x="1489" y="1032"/>
                  </a:cubicBezTo>
                  <a:close/>
                  <a:moveTo>
                    <a:pt x="1276" y="1"/>
                  </a:moveTo>
                  <a:cubicBezTo>
                    <a:pt x="1261" y="1"/>
                    <a:pt x="1246" y="1"/>
                    <a:pt x="1231" y="1"/>
                  </a:cubicBezTo>
                  <a:cubicBezTo>
                    <a:pt x="516" y="1"/>
                    <a:pt x="29" y="631"/>
                    <a:pt x="1" y="1547"/>
                  </a:cubicBezTo>
                  <a:cubicBezTo>
                    <a:pt x="1" y="2434"/>
                    <a:pt x="630" y="3149"/>
                    <a:pt x="1403" y="3149"/>
                  </a:cubicBezTo>
                  <a:cubicBezTo>
                    <a:pt x="2233" y="3149"/>
                    <a:pt x="3034" y="2348"/>
                    <a:pt x="3034" y="1575"/>
                  </a:cubicBezTo>
                  <a:cubicBezTo>
                    <a:pt x="3006" y="788"/>
                    <a:pt x="2121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4"/>
            <p:cNvSpPr/>
            <p:nvPr/>
          </p:nvSpPr>
          <p:spPr>
            <a:xfrm>
              <a:off x="2897025" y="42548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44" y="0"/>
                  </a:moveTo>
                  <a:cubicBezTo>
                    <a:pt x="713" y="0"/>
                    <a:pt x="57" y="593"/>
                    <a:pt x="29" y="1404"/>
                  </a:cubicBezTo>
                  <a:cubicBezTo>
                    <a:pt x="0" y="2262"/>
                    <a:pt x="601" y="2892"/>
                    <a:pt x="1489" y="2921"/>
                  </a:cubicBezTo>
                  <a:cubicBezTo>
                    <a:pt x="1500" y="2921"/>
                    <a:pt x="1512" y="2921"/>
                    <a:pt x="1524" y="2921"/>
                  </a:cubicBezTo>
                  <a:cubicBezTo>
                    <a:pt x="2171" y="2921"/>
                    <a:pt x="2834" y="2163"/>
                    <a:pt x="2834" y="1432"/>
                  </a:cubicBezTo>
                  <a:cubicBezTo>
                    <a:pt x="2805" y="688"/>
                    <a:pt x="2261" y="30"/>
                    <a:pt x="1603" y="1"/>
                  </a:cubicBezTo>
                  <a:cubicBezTo>
                    <a:pt x="1583" y="1"/>
                    <a:pt x="1564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4"/>
            <p:cNvSpPr/>
            <p:nvPr/>
          </p:nvSpPr>
          <p:spPr>
            <a:xfrm>
              <a:off x="3843600" y="3296050"/>
              <a:ext cx="80850" cy="68775"/>
            </a:xfrm>
            <a:custGeom>
              <a:avLst/>
              <a:gdLst/>
              <a:ahLst/>
              <a:cxnLst/>
              <a:rect l="l" t="t" r="r" b="b"/>
              <a:pathLst>
                <a:path w="3234" h="2751" extrusionOk="0">
                  <a:moveTo>
                    <a:pt x="1506" y="1029"/>
                  </a:moveTo>
                  <a:cubicBezTo>
                    <a:pt x="1520" y="1029"/>
                    <a:pt x="1533" y="1030"/>
                    <a:pt x="1546" y="1032"/>
                  </a:cubicBezTo>
                  <a:cubicBezTo>
                    <a:pt x="1746" y="1061"/>
                    <a:pt x="1918" y="1261"/>
                    <a:pt x="2118" y="1404"/>
                  </a:cubicBezTo>
                  <a:cubicBezTo>
                    <a:pt x="2004" y="1547"/>
                    <a:pt x="1889" y="1805"/>
                    <a:pt x="1746" y="1805"/>
                  </a:cubicBezTo>
                  <a:cubicBezTo>
                    <a:pt x="1546" y="1805"/>
                    <a:pt x="1346" y="1662"/>
                    <a:pt x="1145" y="1547"/>
                  </a:cubicBezTo>
                  <a:cubicBezTo>
                    <a:pt x="1088" y="1461"/>
                    <a:pt x="1031" y="1347"/>
                    <a:pt x="974" y="1232"/>
                  </a:cubicBezTo>
                  <a:cubicBezTo>
                    <a:pt x="1159" y="1179"/>
                    <a:pt x="1344" y="1029"/>
                    <a:pt x="1506" y="1029"/>
                  </a:cubicBezTo>
                  <a:close/>
                  <a:moveTo>
                    <a:pt x="1302" y="0"/>
                  </a:moveTo>
                  <a:cubicBezTo>
                    <a:pt x="516" y="0"/>
                    <a:pt x="57" y="455"/>
                    <a:pt x="29" y="1232"/>
                  </a:cubicBezTo>
                  <a:cubicBezTo>
                    <a:pt x="1" y="2091"/>
                    <a:pt x="716" y="2749"/>
                    <a:pt x="1661" y="2749"/>
                  </a:cubicBezTo>
                  <a:cubicBezTo>
                    <a:pt x="1681" y="2750"/>
                    <a:pt x="1702" y="2750"/>
                    <a:pt x="1722" y="2750"/>
                  </a:cubicBezTo>
                  <a:cubicBezTo>
                    <a:pt x="2553" y="2750"/>
                    <a:pt x="3234" y="2189"/>
                    <a:pt x="3206" y="1518"/>
                  </a:cubicBezTo>
                  <a:cubicBezTo>
                    <a:pt x="3177" y="717"/>
                    <a:pt x="2347" y="2"/>
                    <a:pt x="1374" y="2"/>
                  </a:cubicBezTo>
                  <a:cubicBezTo>
                    <a:pt x="1350" y="1"/>
                    <a:pt x="1326" y="0"/>
                    <a:pt x="1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4"/>
            <p:cNvSpPr/>
            <p:nvPr/>
          </p:nvSpPr>
          <p:spPr>
            <a:xfrm>
              <a:off x="4254300" y="2863900"/>
              <a:ext cx="80125" cy="68775"/>
            </a:xfrm>
            <a:custGeom>
              <a:avLst/>
              <a:gdLst/>
              <a:ahLst/>
              <a:cxnLst/>
              <a:rect l="l" t="t" r="r" b="b"/>
              <a:pathLst>
                <a:path w="3205" h="2751" extrusionOk="0">
                  <a:moveTo>
                    <a:pt x="1477" y="1000"/>
                  </a:moveTo>
                  <a:cubicBezTo>
                    <a:pt x="1491" y="1000"/>
                    <a:pt x="1504" y="1001"/>
                    <a:pt x="1517" y="1003"/>
                  </a:cubicBezTo>
                  <a:cubicBezTo>
                    <a:pt x="1717" y="1060"/>
                    <a:pt x="1889" y="1261"/>
                    <a:pt x="2089" y="1404"/>
                  </a:cubicBezTo>
                  <a:cubicBezTo>
                    <a:pt x="1975" y="1547"/>
                    <a:pt x="1860" y="1805"/>
                    <a:pt x="1746" y="1805"/>
                  </a:cubicBezTo>
                  <a:cubicBezTo>
                    <a:pt x="1517" y="1805"/>
                    <a:pt x="1316" y="1633"/>
                    <a:pt x="1116" y="1547"/>
                  </a:cubicBezTo>
                  <a:cubicBezTo>
                    <a:pt x="1059" y="1433"/>
                    <a:pt x="1002" y="1347"/>
                    <a:pt x="944" y="1232"/>
                  </a:cubicBezTo>
                  <a:cubicBezTo>
                    <a:pt x="1130" y="1153"/>
                    <a:pt x="1315" y="1000"/>
                    <a:pt x="1477" y="1000"/>
                  </a:cubicBezTo>
                  <a:close/>
                  <a:moveTo>
                    <a:pt x="1272" y="0"/>
                  </a:moveTo>
                  <a:cubicBezTo>
                    <a:pt x="487" y="0"/>
                    <a:pt x="28" y="455"/>
                    <a:pt x="0" y="1232"/>
                  </a:cubicBezTo>
                  <a:cubicBezTo>
                    <a:pt x="0" y="2091"/>
                    <a:pt x="687" y="2749"/>
                    <a:pt x="1631" y="2749"/>
                  </a:cubicBezTo>
                  <a:cubicBezTo>
                    <a:pt x="1653" y="2750"/>
                    <a:pt x="1674" y="2750"/>
                    <a:pt x="1695" y="2750"/>
                  </a:cubicBezTo>
                  <a:cubicBezTo>
                    <a:pt x="2551" y="2750"/>
                    <a:pt x="3205" y="2189"/>
                    <a:pt x="3177" y="1518"/>
                  </a:cubicBezTo>
                  <a:cubicBezTo>
                    <a:pt x="3148" y="717"/>
                    <a:pt x="2318" y="2"/>
                    <a:pt x="1345" y="2"/>
                  </a:cubicBezTo>
                  <a:cubicBezTo>
                    <a:pt x="1321" y="1"/>
                    <a:pt x="1296" y="0"/>
                    <a:pt x="1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4"/>
            <p:cNvSpPr/>
            <p:nvPr/>
          </p:nvSpPr>
          <p:spPr>
            <a:xfrm>
              <a:off x="3512325" y="3844775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8" y="1"/>
                  </a:moveTo>
                  <a:cubicBezTo>
                    <a:pt x="1476" y="1"/>
                    <a:pt x="1454" y="2"/>
                    <a:pt x="1432" y="4"/>
                  </a:cubicBezTo>
                  <a:cubicBezTo>
                    <a:pt x="716" y="89"/>
                    <a:pt x="1" y="834"/>
                    <a:pt x="58" y="1463"/>
                  </a:cubicBezTo>
                  <a:cubicBezTo>
                    <a:pt x="114" y="2219"/>
                    <a:pt x="745" y="2838"/>
                    <a:pt x="1469" y="2838"/>
                  </a:cubicBezTo>
                  <a:cubicBezTo>
                    <a:pt x="1485" y="2838"/>
                    <a:pt x="1501" y="2837"/>
                    <a:pt x="1518" y="2837"/>
                  </a:cubicBezTo>
                  <a:cubicBezTo>
                    <a:pt x="2290" y="2808"/>
                    <a:pt x="2834" y="2236"/>
                    <a:pt x="2806" y="1492"/>
                  </a:cubicBezTo>
                  <a:cubicBezTo>
                    <a:pt x="2778" y="746"/>
                    <a:pt x="2111" y="1"/>
                    <a:pt x="1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4"/>
            <p:cNvSpPr/>
            <p:nvPr/>
          </p:nvSpPr>
          <p:spPr>
            <a:xfrm>
              <a:off x="2801150" y="3880450"/>
              <a:ext cx="70850" cy="70350"/>
            </a:xfrm>
            <a:custGeom>
              <a:avLst/>
              <a:gdLst/>
              <a:ahLst/>
              <a:cxnLst/>
              <a:rect l="l" t="t" r="r" b="b"/>
              <a:pathLst>
                <a:path w="2834" h="2814" extrusionOk="0">
                  <a:moveTo>
                    <a:pt x="1529" y="1"/>
                  </a:moveTo>
                  <a:cubicBezTo>
                    <a:pt x="1496" y="1"/>
                    <a:pt x="1464" y="3"/>
                    <a:pt x="1431" y="8"/>
                  </a:cubicBezTo>
                  <a:cubicBezTo>
                    <a:pt x="716" y="65"/>
                    <a:pt x="0" y="837"/>
                    <a:pt x="58" y="1467"/>
                  </a:cubicBezTo>
                  <a:cubicBezTo>
                    <a:pt x="114" y="2222"/>
                    <a:pt x="743" y="2813"/>
                    <a:pt x="1466" y="2813"/>
                  </a:cubicBezTo>
                  <a:cubicBezTo>
                    <a:pt x="1483" y="2813"/>
                    <a:pt x="1500" y="2813"/>
                    <a:pt x="1517" y="2812"/>
                  </a:cubicBezTo>
                  <a:cubicBezTo>
                    <a:pt x="2290" y="2784"/>
                    <a:pt x="2834" y="2211"/>
                    <a:pt x="2805" y="1467"/>
                  </a:cubicBezTo>
                  <a:cubicBezTo>
                    <a:pt x="2778" y="734"/>
                    <a:pt x="2133" y="1"/>
                    <a:pt x="15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4"/>
            <p:cNvSpPr/>
            <p:nvPr/>
          </p:nvSpPr>
          <p:spPr>
            <a:xfrm>
              <a:off x="2839075" y="342200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088" y="1"/>
                  </a:moveTo>
                  <a:cubicBezTo>
                    <a:pt x="430" y="29"/>
                    <a:pt x="0" y="516"/>
                    <a:pt x="29" y="1231"/>
                  </a:cubicBezTo>
                  <a:cubicBezTo>
                    <a:pt x="57" y="1927"/>
                    <a:pt x="544" y="2406"/>
                    <a:pt x="1255" y="2406"/>
                  </a:cubicBezTo>
                  <a:cubicBezTo>
                    <a:pt x="1275" y="2406"/>
                    <a:pt x="1296" y="2405"/>
                    <a:pt x="1317" y="2405"/>
                  </a:cubicBezTo>
                  <a:cubicBezTo>
                    <a:pt x="2004" y="2405"/>
                    <a:pt x="2605" y="1947"/>
                    <a:pt x="2605" y="1374"/>
                  </a:cubicBezTo>
                  <a:cubicBezTo>
                    <a:pt x="2576" y="745"/>
                    <a:pt x="1775" y="1"/>
                    <a:pt x="1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4"/>
            <p:cNvSpPr/>
            <p:nvPr/>
          </p:nvSpPr>
          <p:spPr>
            <a:xfrm>
              <a:off x="3432200" y="326675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346" y="0"/>
                  </a:moveTo>
                  <a:cubicBezTo>
                    <a:pt x="745" y="0"/>
                    <a:pt x="1" y="744"/>
                    <a:pt x="1" y="1345"/>
                  </a:cubicBezTo>
                  <a:cubicBezTo>
                    <a:pt x="1" y="1956"/>
                    <a:pt x="513" y="2405"/>
                    <a:pt x="1170" y="2405"/>
                  </a:cubicBezTo>
                  <a:cubicBezTo>
                    <a:pt x="1191" y="2405"/>
                    <a:pt x="1211" y="2405"/>
                    <a:pt x="1231" y="2404"/>
                  </a:cubicBezTo>
                  <a:cubicBezTo>
                    <a:pt x="1918" y="2376"/>
                    <a:pt x="2576" y="1860"/>
                    <a:pt x="2576" y="1259"/>
                  </a:cubicBezTo>
                  <a:cubicBezTo>
                    <a:pt x="2605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4"/>
            <p:cNvSpPr/>
            <p:nvPr/>
          </p:nvSpPr>
          <p:spPr>
            <a:xfrm>
              <a:off x="4161275" y="3223100"/>
              <a:ext cx="65125" cy="60125"/>
            </a:xfrm>
            <a:custGeom>
              <a:avLst/>
              <a:gdLst/>
              <a:ahLst/>
              <a:cxnLst/>
              <a:rect l="l" t="t" r="r" b="b"/>
              <a:pathLst>
                <a:path w="2605" h="2405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29" y="1975"/>
                    <a:pt x="544" y="2404"/>
                    <a:pt x="1231" y="2404"/>
                  </a:cubicBezTo>
                  <a:cubicBezTo>
                    <a:pt x="1947" y="2376"/>
                    <a:pt x="2576" y="1832"/>
                    <a:pt x="2576" y="1260"/>
                  </a:cubicBezTo>
                  <a:cubicBezTo>
                    <a:pt x="2605" y="659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4"/>
            <p:cNvSpPr/>
            <p:nvPr/>
          </p:nvSpPr>
          <p:spPr>
            <a:xfrm>
              <a:off x="4013875" y="3031350"/>
              <a:ext cx="64425" cy="60150"/>
            </a:xfrm>
            <a:custGeom>
              <a:avLst/>
              <a:gdLst/>
              <a:ahLst/>
              <a:cxnLst/>
              <a:rect l="l" t="t" r="r" b="b"/>
              <a:pathLst>
                <a:path w="2577" h="2406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1" y="1957"/>
                    <a:pt x="486" y="2406"/>
                    <a:pt x="1142" y="2406"/>
                  </a:cubicBezTo>
                  <a:cubicBezTo>
                    <a:pt x="1162" y="2406"/>
                    <a:pt x="1183" y="2405"/>
                    <a:pt x="1203" y="2404"/>
                  </a:cubicBezTo>
                  <a:cubicBezTo>
                    <a:pt x="1918" y="2376"/>
                    <a:pt x="2548" y="1861"/>
                    <a:pt x="2577" y="1260"/>
                  </a:cubicBezTo>
                  <a:cubicBezTo>
                    <a:pt x="2577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4"/>
            <p:cNvSpPr/>
            <p:nvPr/>
          </p:nvSpPr>
          <p:spPr>
            <a:xfrm>
              <a:off x="4381650" y="3893800"/>
              <a:ext cx="81575" cy="56975"/>
            </a:xfrm>
            <a:custGeom>
              <a:avLst/>
              <a:gdLst/>
              <a:ahLst/>
              <a:cxnLst/>
              <a:rect l="l" t="t" r="r" b="b"/>
              <a:pathLst>
                <a:path w="3263" h="2279" extrusionOk="0">
                  <a:moveTo>
                    <a:pt x="1992" y="1"/>
                  </a:moveTo>
                  <a:cubicBezTo>
                    <a:pt x="1832" y="1"/>
                    <a:pt x="1663" y="16"/>
                    <a:pt x="1488" y="46"/>
                  </a:cubicBezTo>
                  <a:cubicBezTo>
                    <a:pt x="802" y="160"/>
                    <a:pt x="573" y="647"/>
                    <a:pt x="315" y="1133"/>
                  </a:cubicBezTo>
                  <a:cubicBezTo>
                    <a:pt x="115" y="1534"/>
                    <a:pt x="0" y="1963"/>
                    <a:pt x="515" y="2278"/>
                  </a:cubicBezTo>
                  <a:cubicBezTo>
                    <a:pt x="1031" y="2106"/>
                    <a:pt x="1431" y="1935"/>
                    <a:pt x="1860" y="1820"/>
                  </a:cubicBezTo>
                  <a:cubicBezTo>
                    <a:pt x="2690" y="1591"/>
                    <a:pt x="3263" y="1105"/>
                    <a:pt x="3148" y="618"/>
                  </a:cubicBezTo>
                  <a:cubicBezTo>
                    <a:pt x="3058" y="211"/>
                    <a:pt x="2593" y="1"/>
                    <a:pt x="1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4"/>
            <p:cNvSpPr/>
            <p:nvPr/>
          </p:nvSpPr>
          <p:spPr>
            <a:xfrm>
              <a:off x="3401425" y="4395550"/>
              <a:ext cx="67300" cy="77525"/>
            </a:xfrm>
            <a:custGeom>
              <a:avLst/>
              <a:gdLst/>
              <a:ahLst/>
              <a:cxnLst/>
              <a:rect l="l" t="t" r="r" b="b"/>
              <a:pathLst>
                <a:path w="2692" h="3101" extrusionOk="0">
                  <a:moveTo>
                    <a:pt x="1571" y="0"/>
                  </a:moveTo>
                  <a:cubicBezTo>
                    <a:pt x="1379" y="0"/>
                    <a:pt x="1045" y="205"/>
                    <a:pt x="917" y="410"/>
                  </a:cubicBezTo>
                  <a:cubicBezTo>
                    <a:pt x="602" y="897"/>
                    <a:pt x="316" y="1440"/>
                    <a:pt x="87" y="2013"/>
                  </a:cubicBezTo>
                  <a:cubicBezTo>
                    <a:pt x="1" y="2270"/>
                    <a:pt x="30" y="2614"/>
                    <a:pt x="30" y="2929"/>
                  </a:cubicBezTo>
                  <a:cubicBezTo>
                    <a:pt x="144" y="2986"/>
                    <a:pt x="287" y="3043"/>
                    <a:pt x="402" y="3100"/>
                  </a:cubicBezTo>
                  <a:cubicBezTo>
                    <a:pt x="974" y="2499"/>
                    <a:pt x="1461" y="1755"/>
                    <a:pt x="2376" y="1555"/>
                  </a:cubicBezTo>
                  <a:cubicBezTo>
                    <a:pt x="2491" y="1526"/>
                    <a:pt x="2691" y="954"/>
                    <a:pt x="2605" y="782"/>
                  </a:cubicBezTo>
                  <a:cubicBezTo>
                    <a:pt x="2376" y="467"/>
                    <a:pt x="2004" y="181"/>
                    <a:pt x="1632" y="9"/>
                  </a:cubicBezTo>
                  <a:cubicBezTo>
                    <a:pt x="1614" y="3"/>
                    <a:pt x="1593" y="0"/>
                    <a:pt x="1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4"/>
            <p:cNvSpPr/>
            <p:nvPr/>
          </p:nvSpPr>
          <p:spPr>
            <a:xfrm>
              <a:off x="3107375" y="3261000"/>
              <a:ext cx="55825" cy="60975"/>
            </a:xfrm>
            <a:custGeom>
              <a:avLst/>
              <a:gdLst/>
              <a:ahLst/>
              <a:cxnLst/>
              <a:rect l="l" t="t" r="r" b="b"/>
              <a:pathLst>
                <a:path w="2233" h="2439" extrusionOk="0">
                  <a:moveTo>
                    <a:pt x="1153" y="1"/>
                  </a:moveTo>
                  <a:cubicBezTo>
                    <a:pt x="695" y="1"/>
                    <a:pt x="29" y="898"/>
                    <a:pt x="29" y="1518"/>
                  </a:cubicBezTo>
                  <a:cubicBezTo>
                    <a:pt x="0" y="2033"/>
                    <a:pt x="344" y="2405"/>
                    <a:pt x="888" y="2434"/>
                  </a:cubicBezTo>
                  <a:cubicBezTo>
                    <a:pt x="920" y="2437"/>
                    <a:pt x="952" y="2438"/>
                    <a:pt x="983" y="2438"/>
                  </a:cubicBezTo>
                  <a:cubicBezTo>
                    <a:pt x="1606" y="2438"/>
                    <a:pt x="2177" y="1917"/>
                    <a:pt x="2204" y="1318"/>
                  </a:cubicBezTo>
                  <a:cubicBezTo>
                    <a:pt x="2233" y="717"/>
                    <a:pt x="1689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4"/>
            <p:cNvSpPr/>
            <p:nvPr/>
          </p:nvSpPr>
          <p:spPr>
            <a:xfrm>
              <a:off x="4383075" y="3311075"/>
              <a:ext cx="55125" cy="60900"/>
            </a:xfrm>
            <a:custGeom>
              <a:avLst/>
              <a:gdLst/>
              <a:ahLst/>
              <a:cxnLst/>
              <a:rect l="l" t="t" r="r" b="b"/>
              <a:pathLst>
                <a:path w="2205" h="2436" extrusionOk="0">
                  <a:moveTo>
                    <a:pt x="1152" y="1"/>
                  </a:moveTo>
                  <a:cubicBezTo>
                    <a:pt x="694" y="1"/>
                    <a:pt x="0" y="871"/>
                    <a:pt x="0" y="1518"/>
                  </a:cubicBezTo>
                  <a:cubicBezTo>
                    <a:pt x="0" y="2034"/>
                    <a:pt x="344" y="2406"/>
                    <a:pt x="859" y="2434"/>
                  </a:cubicBezTo>
                  <a:cubicBezTo>
                    <a:pt x="876" y="2435"/>
                    <a:pt x="892" y="2435"/>
                    <a:pt x="909" y="2435"/>
                  </a:cubicBezTo>
                  <a:cubicBezTo>
                    <a:pt x="1550" y="2435"/>
                    <a:pt x="2176" y="1903"/>
                    <a:pt x="2176" y="1289"/>
                  </a:cubicBezTo>
                  <a:cubicBezTo>
                    <a:pt x="2204" y="717"/>
                    <a:pt x="1660" y="30"/>
                    <a:pt x="1174" y="2"/>
                  </a:cubicBezTo>
                  <a:cubicBezTo>
                    <a:pt x="1167" y="1"/>
                    <a:pt x="1159" y="1"/>
                    <a:pt x="1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4"/>
            <p:cNvSpPr/>
            <p:nvPr/>
          </p:nvSpPr>
          <p:spPr>
            <a:xfrm>
              <a:off x="3285525" y="3701650"/>
              <a:ext cx="60850" cy="52400"/>
            </a:xfrm>
            <a:custGeom>
              <a:avLst/>
              <a:gdLst/>
              <a:ahLst/>
              <a:cxnLst/>
              <a:rect l="l" t="t" r="r" b="b"/>
              <a:pathLst>
                <a:path w="2434" h="2096" extrusionOk="0">
                  <a:moveTo>
                    <a:pt x="1185" y="0"/>
                  </a:moveTo>
                  <a:cubicBezTo>
                    <a:pt x="1153" y="0"/>
                    <a:pt x="1120" y="2"/>
                    <a:pt x="1088" y="5"/>
                  </a:cubicBezTo>
                  <a:cubicBezTo>
                    <a:pt x="487" y="62"/>
                    <a:pt x="29" y="548"/>
                    <a:pt x="1" y="1121"/>
                  </a:cubicBezTo>
                  <a:cubicBezTo>
                    <a:pt x="1" y="1702"/>
                    <a:pt x="428" y="2095"/>
                    <a:pt x="1077" y="2095"/>
                  </a:cubicBezTo>
                  <a:cubicBezTo>
                    <a:pt x="1099" y="2095"/>
                    <a:pt x="1122" y="2095"/>
                    <a:pt x="1145" y="2094"/>
                  </a:cubicBezTo>
                  <a:cubicBezTo>
                    <a:pt x="1861" y="2065"/>
                    <a:pt x="2433" y="1579"/>
                    <a:pt x="2376" y="1035"/>
                  </a:cubicBezTo>
                  <a:cubicBezTo>
                    <a:pt x="2349" y="492"/>
                    <a:pt x="1781" y="0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4"/>
            <p:cNvSpPr/>
            <p:nvPr/>
          </p:nvSpPr>
          <p:spPr>
            <a:xfrm>
              <a:off x="4318700" y="3609350"/>
              <a:ext cx="60825" cy="52400"/>
            </a:xfrm>
            <a:custGeom>
              <a:avLst/>
              <a:gdLst/>
              <a:ahLst/>
              <a:cxnLst/>
              <a:rect l="l" t="t" r="r" b="b"/>
              <a:pathLst>
                <a:path w="2433" h="2096" extrusionOk="0">
                  <a:moveTo>
                    <a:pt x="1189" y="0"/>
                  </a:moveTo>
                  <a:cubicBezTo>
                    <a:pt x="1155" y="0"/>
                    <a:pt x="1121" y="2"/>
                    <a:pt x="1087" y="5"/>
                  </a:cubicBezTo>
                  <a:cubicBezTo>
                    <a:pt x="515" y="33"/>
                    <a:pt x="28" y="549"/>
                    <a:pt x="28" y="1121"/>
                  </a:cubicBezTo>
                  <a:cubicBezTo>
                    <a:pt x="1" y="1702"/>
                    <a:pt x="454" y="2095"/>
                    <a:pt x="1079" y="2095"/>
                  </a:cubicBezTo>
                  <a:cubicBezTo>
                    <a:pt x="1100" y="2095"/>
                    <a:pt x="1122" y="2095"/>
                    <a:pt x="1145" y="2094"/>
                  </a:cubicBezTo>
                  <a:cubicBezTo>
                    <a:pt x="1889" y="2065"/>
                    <a:pt x="2432" y="1579"/>
                    <a:pt x="2404" y="1006"/>
                  </a:cubicBezTo>
                  <a:cubicBezTo>
                    <a:pt x="2377" y="465"/>
                    <a:pt x="1786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4"/>
            <p:cNvSpPr/>
            <p:nvPr/>
          </p:nvSpPr>
          <p:spPr>
            <a:xfrm>
              <a:off x="3188225" y="4271725"/>
              <a:ext cx="65125" cy="56825"/>
            </a:xfrm>
            <a:custGeom>
              <a:avLst/>
              <a:gdLst/>
              <a:ahLst/>
              <a:cxnLst/>
              <a:rect l="l" t="t" r="r" b="b"/>
              <a:pathLst>
                <a:path w="2605" h="2273" extrusionOk="0">
                  <a:moveTo>
                    <a:pt x="1248" y="1"/>
                  </a:moveTo>
                  <a:cubicBezTo>
                    <a:pt x="793" y="1"/>
                    <a:pt x="352" y="200"/>
                    <a:pt x="201" y="755"/>
                  </a:cubicBezTo>
                  <a:cubicBezTo>
                    <a:pt x="0" y="1385"/>
                    <a:pt x="58" y="1929"/>
                    <a:pt x="773" y="2272"/>
                  </a:cubicBezTo>
                  <a:cubicBezTo>
                    <a:pt x="1202" y="2015"/>
                    <a:pt x="1603" y="1786"/>
                    <a:pt x="1975" y="1528"/>
                  </a:cubicBezTo>
                  <a:cubicBezTo>
                    <a:pt x="2319" y="1299"/>
                    <a:pt x="2605" y="927"/>
                    <a:pt x="2347" y="555"/>
                  </a:cubicBezTo>
                  <a:cubicBezTo>
                    <a:pt x="2147" y="297"/>
                    <a:pt x="1746" y="40"/>
                    <a:pt x="1431" y="11"/>
                  </a:cubicBezTo>
                  <a:cubicBezTo>
                    <a:pt x="1371" y="4"/>
                    <a:pt x="1309" y="1"/>
                    <a:pt x="1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4"/>
            <p:cNvSpPr/>
            <p:nvPr/>
          </p:nvSpPr>
          <p:spPr>
            <a:xfrm>
              <a:off x="3848600" y="3808325"/>
              <a:ext cx="55850" cy="55250"/>
            </a:xfrm>
            <a:custGeom>
              <a:avLst/>
              <a:gdLst/>
              <a:ahLst/>
              <a:cxnLst/>
              <a:rect l="l" t="t" r="r" b="b"/>
              <a:pathLst>
                <a:path w="2234" h="2210" extrusionOk="0">
                  <a:moveTo>
                    <a:pt x="988" y="1"/>
                  </a:moveTo>
                  <a:cubicBezTo>
                    <a:pt x="494" y="1"/>
                    <a:pt x="114" y="480"/>
                    <a:pt x="58" y="1175"/>
                  </a:cubicBezTo>
                  <a:cubicBezTo>
                    <a:pt x="1" y="1776"/>
                    <a:pt x="373" y="2177"/>
                    <a:pt x="945" y="2206"/>
                  </a:cubicBezTo>
                  <a:cubicBezTo>
                    <a:pt x="979" y="2209"/>
                    <a:pt x="1013" y="2210"/>
                    <a:pt x="1046" y="2210"/>
                  </a:cubicBezTo>
                  <a:cubicBezTo>
                    <a:pt x="1664" y="2210"/>
                    <a:pt x="2206" y="1718"/>
                    <a:pt x="2233" y="1175"/>
                  </a:cubicBezTo>
                  <a:cubicBezTo>
                    <a:pt x="2233" y="603"/>
                    <a:pt x="1632" y="31"/>
                    <a:pt x="1031" y="2"/>
                  </a:cubicBezTo>
                  <a:cubicBezTo>
                    <a:pt x="1017" y="1"/>
                    <a:pt x="1002" y="1"/>
                    <a:pt x="9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4"/>
            <p:cNvSpPr/>
            <p:nvPr/>
          </p:nvSpPr>
          <p:spPr>
            <a:xfrm>
              <a:off x="4388075" y="5130525"/>
              <a:ext cx="59425" cy="50200"/>
            </a:xfrm>
            <a:custGeom>
              <a:avLst/>
              <a:gdLst/>
              <a:ahLst/>
              <a:cxnLst/>
              <a:rect l="l" t="t" r="r" b="b"/>
              <a:pathLst>
                <a:path w="2377" h="2008" extrusionOk="0">
                  <a:moveTo>
                    <a:pt x="1446" y="0"/>
                  </a:moveTo>
                  <a:cubicBezTo>
                    <a:pt x="1422" y="0"/>
                    <a:pt x="1399" y="1"/>
                    <a:pt x="1375" y="2"/>
                  </a:cubicBezTo>
                  <a:cubicBezTo>
                    <a:pt x="602" y="2"/>
                    <a:pt x="1" y="632"/>
                    <a:pt x="58" y="1290"/>
                  </a:cubicBezTo>
                  <a:cubicBezTo>
                    <a:pt x="85" y="1701"/>
                    <a:pt x="270" y="2007"/>
                    <a:pt x="713" y="2007"/>
                  </a:cubicBezTo>
                  <a:cubicBezTo>
                    <a:pt x="733" y="2007"/>
                    <a:pt x="753" y="2007"/>
                    <a:pt x="774" y="2006"/>
                  </a:cubicBezTo>
                  <a:cubicBezTo>
                    <a:pt x="1603" y="1977"/>
                    <a:pt x="2376" y="1376"/>
                    <a:pt x="2348" y="775"/>
                  </a:cubicBezTo>
                  <a:cubicBezTo>
                    <a:pt x="2348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4"/>
            <p:cNvSpPr/>
            <p:nvPr/>
          </p:nvSpPr>
          <p:spPr>
            <a:xfrm>
              <a:off x="4512575" y="3644475"/>
              <a:ext cx="59400" cy="50875"/>
            </a:xfrm>
            <a:custGeom>
              <a:avLst/>
              <a:gdLst/>
              <a:ahLst/>
              <a:cxnLst/>
              <a:rect l="l" t="t" r="r" b="b"/>
              <a:pathLst>
                <a:path w="2376" h="2035" extrusionOk="0">
                  <a:moveTo>
                    <a:pt x="1446" y="0"/>
                  </a:moveTo>
                  <a:cubicBezTo>
                    <a:pt x="1422" y="0"/>
                    <a:pt x="1398" y="1"/>
                    <a:pt x="1374" y="2"/>
                  </a:cubicBezTo>
                  <a:cubicBezTo>
                    <a:pt x="630" y="31"/>
                    <a:pt x="1" y="632"/>
                    <a:pt x="58" y="1290"/>
                  </a:cubicBezTo>
                  <a:cubicBezTo>
                    <a:pt x="86" y="1748"/>
                    <a:pt x="287" y="2034"/>
                    <a:pt x="773" y="2034"/>
                  </a:cubicBezTo>
                  <a:cubicBezTo>
                    <a:pt x="1632" y="1977"/>
                    <a:pt x="2376" y="1405"/>
                    <a:pt x="2376" y="775"/>
                  </a:cubicBezTo>
                  <a:cubicBezTo>
                    <a:pt x="2349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4"/>
            <p:cNvSpPr/>
            <p:nvPr/>
          </p:nvSpPr>
          <p:spPr>
            <a:xfrm>
              <a:off x="3798525" y="4368325"/>
              <a:ext cx="52975" cy="51075"/>
            </a:xfrm>
            <a:custGeom>
              <a:avLst/>
              <a:gdLst/>
              <a:ahLst/>
              <a:cxnLst/>
              <a:rect l="l" t="t" r="r" b="b"/>
              <a:pathLst>
                <a:path w="2119" h="2043" extrusionOk="0">
                  <a:moveTo>
                    <a:pt x="1087" y="1"/>
                  </a:moveTo>
                  <a:cubicBezTo>
                    <a:pt x="521" y="1"/>
                    <a:pt x="56" y="462"/>
                    <a:pt x="29" y="1070"/>
                  </a:cubicBezTo>
                  <a:cubicBezTo>
                    <a:pt x="1" y="1613"/>
                    <a:pt x="344" y="2014"/>
                    <a:pt x="831" y="2043"/>
                  </a:cubicBezTo>
                  <a:cubicBezTo>
                    <a:pt x="1403" y="2043"/>
                    <a:pt x="2061" y="1470"/>
                    <a:pt x="2090" y="955"/>
                  </a:cubicBezTo>
                  <a:cubicBezTo>
                    <a:pt x="2118" y="469"/>
                    <a:pt x="1746" y="39"/>
                    <a:pt x="1231" y="11"/>
                  </a:cubicBezTo>
                  <a:cubicBezTo>
                    <a:pt x="1183" y="4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4"/>
            <p:cNvSpPr/>
            <p:nvPr/>
          </p:nvSpPr>
          <p:spPr>
            <a:xfrm>
              <a:off x="4368125" y="4159650"/>
              <a:ext cx="55050" cy="43675"/>
            </a:xfrm>
            <a:custGeom>
              <a:avLst/>
              <a:gdLst/>
              <a:ahLst/>
              <a:cxnLst/>
              <a:rect l="l" t="t" r="r" b="b"/>
              <a:pathLst>
                <a:path w="2202" h="1747" extrusionOk="0">
                  <a:moveTo>
                    <a:pt x="1252" y="0"/>
                  </a:moveTo>
                  <a:cubicBezTo>
                    <a:pt x="712" y="0"/>
                    <a:pt x="0" y="670"/>
                    <a:pt x="141" y="1174"/>
                  </a:cubicBezTo>
                  <a:cubicBezTo>
                    <a:pt x="226" y="1461"/>
                    <a:pt x="684" y="1661"/>
                    <a:pt x="799" y="1747"/>
                  </a:cubicBezTo>
                  <a:cubicBezTo>
                    <a:pt x="1800" y="1747"/>
                    <a:pt x="2201" y="1461"/>
                    <a:pt x="2201" y="917"/>
                  </a:cubicBezTo>
                  <a:cubicBezTo>
                    <a:pt x="2201" y="430"/>
                    <a:pt x="1772" y="1"/>
                    <a:pt x="1285" y="1"/>
                  </a:cubicBezTo>
                  <a:cubicBezTo>
                    <a:pt x="1274" y="0"/>
                    <a:pt x="1263" y="0"/>
                    <a:pt x="1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4"/>
            <p:cNvSpPr/>
            <p:nvPr/>
          </p:nvSpPr>
          <p:spPr>
            <a:xfrm>
              <a:off x="3286250" y="3093600"/>
              <a:ext cx="52975" cy="40100"/>
            </a:xfrm>
            <a:custGeom>
              <a:avLst/>
              <a:gdLst/>
              <a:ahLst/>
              <a:cxnLst/>
              <a:rect l="l" t="t" r="r" b="b"/>
              <a:pathLst>
                <a:path w="2119" h="1604" extrusionOk="0">
                  <a:moveTo>
                    <a:pt x="1031" y="0"/>
                  </a:moveTo>
                  <a:cubicBezTo>
                    <a:pt x="487" y="0"/>
                    <a:pt x="0" y="372"/>
                    <a:pt x="86" y="830"/>
                  </a:cubicBezTo>
                  <a:cubicBezTo>
                    <a:pt x="172" y="1431"/>
                    <a:pt x="687" y="1489"/>
                    <a:pt x="1345" y="1603"/>
                  </a:cubicBezTo>
                  <a:cubicBezTo>
                    <a:pt x="1546" y="1403"/>
                    <a:pt x="1889" y="1145"/>
                    <a:pt x="2004" y="802"/>
                  </a:cubicBezTo>
                  <a:cubicBezTo>
                    <a:pt x="2118" y="430"/>
                    <a:pt x="1546" y="29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4"/>
            <p:cNvSpPr/>
            <p:nvPr/>
          </p:nvSpPr>
          <p:spPr>
            <a:xfrm>
              <a:off x="3050125" y="4021150"/>
              <a:ext cx="41525" cy="37650"/>
            </a:xfrm>
            <a:custGeom>
              <a:avLst/>
              <a:gdLst/>
              <a:ahLst/>
              <a:cxnLst/>
              <a:rect l="l" t="t" r="r" b="b"/>
              <a:pathLst>
                <a:path w="1661" h="1506" extrusionOk="0">
                  <a:moveTo>
                    <a:pt x="380" y="1"/>
                  </a:moveTo>
                  <a:cubicBezTo>
                    <a:pt x="259" y="1"/>
                    <a:pt x="132" y="7"/>
                    <a:pt x="1" y="17"/>
                  </a:cubicBezTo>
                  <a:lnTo>
                    <a:pt x="1" y="1506"/>
                  </a:lnTo>
                  <a:cubicBezTo>
                    <a:pt x="1174" y="1448"/>
                    <a:pt x="1661" y="1220"/>
                    <a:pt x="1546" y="733"/>
                  </a:cubicBezTo>
                  <a:cubicBezTo>
                    <a:pt x="1381" y="144"/>
                    <a:pt x="944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4"/>
            <p:cNvSpPr/>
            <p:nvPr/>
          </p:nvSpPr>
          <p:spPr>
            <a:xfrm>
              <a:off x="3299850" y="3518600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830" y="0"/>
                  </a:moveTo>
                  <a:cubicBezTo>
                    <a:pt x="487" y="458"/>
                    <a:pt x="172" y="687"/>
                    <a:pt x="115" y="1002"/>
                  </a:cubicBezTo>
                  <a:cubicBezTo>
                    <a:pt x="0" y="1488"/>
                    <a:pt x="458" y="1631"/>
                    <a:pt x="859" y="1689"/>
                  </a:cubicBezTo>
                  <a:cubicBezTo>
                    <a:pt x="893" y="1691"/>
                    <a:pt x="927" y="1692"/>
                    <a:pt x="962" y="1692"/>
                  </a:cubicBezTo>
                  <a:cubicBezTo>
                    <a:pt x="1354" y="1692"/>
                    <a:pt x="1713" y="1535"/>
                    <a:pt x="1660" y="1088"/>
                  </a:cubicBezTo>
                  <a:cubicBezTo>
                    <a:pt x="1603" y="773"/>
                    <a:pt x="1202" y="487"/>
                    <a:pt x="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4"/>
            <p:cNvSpPr/>
            <p:nvPr/>
          </p:nvSpPr>
          <p:spPr>
            <a:xfrm>
              <a:off x="3742825" y="3429100"/>
              <a:ext cx="43575" cy="30175"/>
            </a:xfrm>
            <a:custGeom>
              <a:avLst/>
              <a:gdLst/>
              <a:ahLst/>
              <a:cxnLst/>
              <a:rect l="l" t="t" r="r" b="b"/>
              <a:pathLst>
                <a:path w="1743" h="1207" extrusionOk="0">
                  <a:moveTo>
                    <a:pt x="789" y="1"/>
                  </a:moveTo>
                  <a:cubicBezTo>
                    <a:pt x="554" y="1"/>
                    <a:pt x="165" y="244"/>
                    <a:pt x="111" y="461"/>
                  </a:cubicBezTo>
                  <a:cubicBezTo>
                    <a:pt x="1" y="873"/>
                    <a:pt x="287" y="1206"/>
                    <a:pt x="691" y="1206"/>
                  </a:cubicBezTo>
                  <a:cubicBezTo>
                    <a:pt x="707" y="1206"/>
                    <a:pt x="724" y="1206"/>
                    <a:pt x="740" y="1205"/>
                  </a:cubicBezTo>
                  <a:cubicBezTo>
                    <a:pt x="998" y="1205"/>
                    <a:pt x="1256" y="947"/>
                    <a:pt x="1742" y="661"/>
                  </a:cubicBezTo>
                  <a:cubicBezTo>
                    <a:pt x="1313" y="318"/>
                    <a:pt x="1084" y="3"/>
                    <a:pt x="826" y="3"/>
                  </a:cubicBezTo>
                  <a:cubicBezTo>
                    <a:pt x="814" y="1"/>
                    <a:pt x="802" y="1"/>
                    <a:pt x="7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4"/>
            <p:cNvSpPr/>
            <p:nvPr/>
          </p:nvSpPr>
          <p:spPr>
            <a:xfrm>
              <a:off x="4484050" y="3000575"/>
              <a:ext cx="43575" cy="30850"/>
            </a:xfrm>
            <a:custGeom>
              <a:avLst/>
              <a:gdLst/>
              <a:ahLst/>
              <a:cxnLst/>
              <a:rect l="l" t="t" r="r" b="b"/>
              <a:pathLst>
                <a:path w="1743" h="1234" extrusionOk="0">
                  <a:moveTo>
                    <a:pt x="827" y="1"/>
                  </a:moveTo>
                  <a:cubicBezTo>
                    <a:pt x="598" y="1"/>
                    <a:pt x="168" y="258"/>
                    <a:pt x="111" y="487"/>
                  </a:cubicBezTo>
                  <a:cubicBezTo>
                    <a:pt x="1" y="873"/>
                    <a:pt x="289" y="1233"/>
                    <a:pt x="695" y="1233"/>
                  </a:cubicBezTo>
                  <a:cubicBezTo>
                    <a:pt x="710" y="1233"/>
                    <a:pt x="725" y="1233"/>
                    <a:pt x="741" y="1231"/>
                  </a:cubicBezTo>
                  <a:cubicBezTo>
                    <a:pt x="998" y="1231"/>
                    <a:pt x="1285" y="945"/>
                    <a:pt x="1743" y="688"/>
                  </a:cubicBezTo>
                  <a:cubicBezTo>
                    <a:pt x="1313" y="344"/>
                    <a:pt x="1084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4"/>
            <p:cNvSpPr/>
            <p:nvPr/>
          </p:nvSpPr>
          <p:spPr>
            <a:xfrm>
              <a:off x="4238850" y="3816175"/>
              <a:ext cx="42650" cy="28425"/>
            </a:xfrm>
            <a:custGeom>
              <a:avLst/>
              <a:gdLst/>
              <a:ahLst/>
              <a:cxnLst/>
              <a:rect l="l" t="t" r="r" b="b"/>
              <a:pathLst>
                <a:path w="1706" h="1137" extrusionOk="0">
                  <a:moveTo>
                    <a:pt x="594" y="1"/>
                  </a:moveTo>
                  <a:cubicBezTo>
                    <a:pt x="440" y="1"/>
                    <a:pt x="130" y="242"/>
                    <a:pt x="103" y="432"/>
                  </a:cubicBezTo>
                  <a:cubicBezTo>
                    <a:pt x="1" y="739"/>
                    <a:pt x="446" y="1137"/>
                    <a:pt x="828" y="1137"/>
                  </a:cubicBezTo>
                  <a:cubicBezTo>
                    <a:pt x="874" y="1137"/>
                    <a:pt x="919" y="1131"/>
                    <a:pt x="961" y="1119"/>
                  </a:cubicBezTo>
                  <a:cubicBezTo>
                    <a:pt x="1162" y="1062"/>
                    <a:pt x="1333" y="833"/>
                    <a:pt x="1706" y="547"/>
                  </a:cubicBezTo>
                  <a:cubicBezTo>
                    <a:pt x="1219" y="289"/>
                    <a:pt x="933" y="89"/>
                    <a:pt x="618" y="3"/>
                  </a:cubicBezTo>
                  <a:cubicBezTo>
                    <a:pt x="611" y="1"/>
                    <a:pt x="603" y="1"/>
                    <a:pt x="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4"/>
            <p:cNvSpPr/>
            <p:nvPr/>
          </p:nvSpPr>
          <p:spPr>
            <a:xfrm>
              <a:off x="3055850" y="3669850"/>
              <a:ext cx="32225" cy="24825"/>
            </a:xfrm>
            <a:custGeom>
              <a:avLst/>
              <a:gdLst/>
              <a:ahLst/>
              <a:cxnLst/>
              <a:rect l="l" t="t" r="r" b="b"/>
              <a:pathLst>
                <a:path w="1289" h="993" extrusionOk="0">
                  <a:moveTo>
                    <a:pt x="599" y="0"/>
                  </a:moveTo>
                  <a:cubicBezTo>
                    <a:pt x="578" y="0"/>
                    <a:pt x="560" y="6"/>
                    <a:pt x="545" y="17"/>
                  </a:cubicBezTo>
                  <a:cubicBezTo>
                    <a:pt x="316" y="103"/>
                    <a:pt x="173" y="390"/>
                    <a:pt x="1" y="590"/>
                  </a:cubicBezTo>
                  <a:cubicBezTo>
                    <a:pt x="165" y="726"/>
                    <a:pt x="380" y="993"/>
                    <a:pt x="524" y="993"/>
                  </a:cubicBezTo>
                  <a:cubicBezTo>
                    <a:pt x="531" y="993"/>
                    <a:pt x="538" y="992"/>
                    <a:pt x="545" y="991"/>
                  </a:cubicBezTo>
                  <a:cubicBezTo>
                    <a:pt x="774" y="905"/>
                    <a:pt x="945" y="647"/>
                    <a:pt x="1289" y="390"/>
                  </a:cubicBezTo>
                  <a:cubicBezTo>
                    <a:pt x="967" y="216"/>
                    <a:pt x="731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4"/>
            <p:cNvSpPr/>
            <p:nvPr/>
          </p:nvSpPr>
          <p:spPr>
            <a:xfrm>
              <a:off x="4291500" y="4881575"/>
              <a:ext cx="75850" cy="78725"/>
            </a:xfrm>
            <a:custGeom>
              <a:avLst/>
              <a:gdLst/>
              <a:ahLst/>
              <a:cxnLst/>
              <a:rect l="l" t="t" r="r" b="b"/>
              <a:pathLst>
                <a:path w="3034" h="3149" extrusionOk="0">
                  <a:moveTo>
                    <a:pt x="1460" y="1060"/>
                  </a:moveTo>
                  <a:cubicBezTo>
                    <a:pt x="1603" y="1289"/>
                    <a:pt x="1746" y="1518"/>
                    <a:pt x="1860" y="1747"/>
                  </a:cubicBezTo>
                  <a:cubicBezTo>
                    <a:pt x="1689" y="1861"/>
                    <a:pt x="1517" y="1947"/>
                    <a:pt x="1345" y="2033"/>
                  </a:cubicBezTo>
                  <a:cubicBezTo>
                    <a:pt x="1259" y="1775"/>
                    <a:pt x="1145" y="1518"/>
                    <a:pt x="1031" y="1289"/>
                  </a:cubicBezTo>
                  <a:cubicBezTo>
                    <a:pt x="1174" y="1203"/>
                    <a:pt x="1317" y="1117"/>
                    <a:pt x="1460" y="1060"/>
                  </a:cubicBezTo>
                  <a:close/>
                  <a:moveTo>
                    <a:pt x="1231" y="1"/>
                  </a:moveTo>
                  <a:cubicBezTo>
                    <a:pt x="515" y="29"/>
                    <a:pt x="0" y="659"/>
                    <a:pt x="0" y="1575"/>
                  </a:cubicBezTo>
                  <a:cubicBezTo>
                    <a:pt x="0" y="2433"/>
                    <a:pt x="630" y="3149"/>
                    <a:pt x="1403" y="3149"/>
                  </a:cubicBezTo>
                  <a:cubicBezTo>
                    <a:pt x="2204" y="3149"/>
                    <a:pt x="3034" y="2376"/>
                    <a:pt x="3034" y="1603"/>
                  </a:cubicBezTo>
                  <a:cubicBezTo>
                    <a:pt x="3005" y="802"/>
                    <a:pt x="2089" y="1"/>
                    <a:pt x="1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4"/>
            <p:cNvSpPr/>
            <p:nvPr/>
          </p:nvSpPr>
          <p:spPr>
            <a:xfrm>
              <a:off x="3893675" y="50776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18" y="0"/>
                  </a:moveTo>
                  <a:cubicBezTo>
                    <a:pt x="714" y="0"/>
                    <a:pt x="58" y="592"/>
                    <a:pt x="30" y="1375"/>
                  </a:cubicBezTo>
                  <a:cubicBezTo>
                    <a:pt x="1" y="2234"/>
                    <a:pt x="602" y="2863"/>
                    <a:pt x="1461" y="2921"/>
                  </a:cubicBezTo>
                  <a:cubicBezTo>
                    <a:pt x="1473" y="2921"/>
                    <a:pt x="1485" y="2921"/>
                    <a:pt x="1498" y="2921"/>
                  </a:cubicBezTo>
                  <a:cubicBezTo>
                    <a:pt x="2172" y="2921"/>
                    <a:pt x="2834" y="2163"/>
                    <a:pt x="2806" y="1432"/>
                  </a:cubicBezTo>
                  <a:cubicBezTo>
                    <a:pt x="2806" y="660"/>
                    <a:pt x="2262" y="30"/>
                    <a:pt x="1575" y="1"/>
                  </a:cubicBezTo>
                  <a:cubicBezTo>
                    <a:pt x="1556" y="1"/>
                    <a:pt x="1537" y="0"/>
                    <a:pt x="1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4"/>
            <p:cNvSpPr/>
            <p:nvPr/>
          </p:nvSpPr>
          <p:spPr>
            <a:xfrm>
              <a:off x="37978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6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7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6" y="1491"/>
                  </a:cubicBezTo>
                  <a:cubicBezTo>
                    <a:pt x="2750" y="746"/>
                    <a:pt x="2082" y="0"/>
                    <a:pt x="1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4"/>
            <p:cNvSpPr/>
            <p:nvPr/>
          </p:nvSpPr>
          <p:spPr>
            <a:xfrm>
              <a:off x="4104025" y="4083800"/>
              <a:ext cx="55125" cy="60950"/>
            </a:xfrm>
            <a:custGeom>
              <a:avLst/>
              <a:gdLst/>
              <a:ahLst/>
              <a:cxnLst/>
              <a:rect l="l" t="t" r="r" b="b"/>
              <a:pathLst>
                <a:path w="2205" h="2438" extrusionOk="0">
                  <a:moveTo>
                    <a:pt x="1153" y="1"/>
                  </a:moveTo>
                  <a:cubicBezTo>
                    <a:pt x="696" y="1"/>
                    <a:pt x="29" y="898"/>
                    <a:pt x="1" y="1518"/>
                  </a:cubicBezTo>
                  <a:cubicBezTo>
                    <a:pt x="1" y="2033"/>
                    <a:pt x="344" y="2405"/>
                    <a:pt x="860" y="2434"/>
                  </a:cubicBezTo>
                  <a:cubicBezTo>
                    <a:pt x="891" y="2437"/>
                    <a:pt x="923" y="2438"/>
                    <a:pt x="955" y="2438"/>
                  </a:cubicBezTo>
                  <a:cubicBezTo>
                    <a:pt x="1604" y="2438"/>
                    <a:pt x="2177" y="1891"/>
                    <a:pt x="2205" y="1318"/>
                  </a:cubicBezTo>
                  <a:cubicBezTo>
                    <a:pt x="2205" y="717"/>
                    <a:pt x="1690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4"/>
            <p:cNvSpPr/>
            <p:nvPr/>
          </p:nvSpPr>
          <p:spPr>
            <a:xfrm>
              <a:off x="4282200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89" y="0"/>
                  </a:moveTo>
                  <a:cubicBezTo>
                    <a:pt x="1155" y="0"/>
                    <a:pt x="1122" y="2"/>
                    <a:pt x="1088" y="5"/>
                  </a:cubicBezTo>
                  <a:cubicBezTo>
                    <a:pt x="487" y="62"/>
                    <a:pt x="0" y="549"/>
                    <a:pt x="0" y="1121"/>
                  </a:cubicBezTo>
                  <a:cubicBezTo>
                    <a:pt x="0" y="1702"/>
                    <a:pt x="428" y="2095"/>
                    <a:pt x="1051" y="2095"/>
                  </a:cubicBezTo>
                  <a:cubicBezTo>
                    <a:pt x="1072" y="2095"/>
                    <a:pt x="1094" y="2095"/>
                    <a:pt x="1116" y="2094"/>
                  </a:cubicBezTo>
                  <a:cubicBezTo>
                    <a:pt x="1860" y="2065"/>
                    <a:pt x="2404" y="1579"/>
                    <a:pt x="2376" y="1035"/>
                  </a:cubicBezTo>
                  <a:cubicBezTo>
                    <a:pt x="2348" y="466"/>
                    <a:pt x="1783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4"/>
            <p:cNvSpPr/>
            <p:nvPr/>
          </p:nvSpPr>
          <p:spPr>
            <a:xfrm>
              <a:off x="4145525" y="5173425"/>
              <a:ext cx="65150" cy="56625"/>
            </a:xfrm>
            <a:custGeom>
              <a:avLst/>
              <a:gdLst/>
              <a:ahLst/>
              <a:cxnLst/>
              <a:rect l="l" t="t" r="r" b="b"/>
              <a:pathLst>
                <a:path w="2606" h="2265" extrusionOk="0">
                  <a:moveTo>
                    <a:pt x="1320" y="0"/>
                  </a:moveTo>
                  <a:cubicBezTo>
                    <a:pt x="819" y="0"/>
                    <a:pt x="359" y="188"/>
                    <a:pt x="173" y="748"/>
                  </a:cubicBezTo>
                  <a:cubicBezTo>
                    <a:pt x="1" y="1377"/>
                    <a:pt x="58" y="1950"/>
                    <a:pt x="774" y="2264"/>
                  </a:cubicBezTo>
                  <a:cubicBezTo>
                    <a:pt x="1174" y="2035"/>
                    <a:pt x="1604" y="1806"/>
                    <a:pt x="1976" y="1549"/>
                  </a:cubicBezTo>
                  <a:cubicBezTo>
                    <a:pt x="2319" y="1291"/>
                    <a:pt x="2605" y="948"/>
                    <a:pt x="2348" y="547"/>
                  </a:cubicBezTo>
                  <a:cubicBezTo>
                    <a:pt x="2147" y="290"/>
                    <a:pt x="1747" y="32"/>
                    <a:pt x="1432" y="3"/>
                  </a:cubicBezTo>
                  <a:cubicBezTo>
                    <a:pt x="1394" y="1"/>
                    <a:pt x="1357" y="0"/>
                    <a:pt x="13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4"/>
            <p:cNvSpPr/>
            <p:nvPr/>
          </p:nvSpPr>
          <p:spPr>
            <a:xfrm>
              <a:off x="4046800" y="4843900"/>
              <a:ext cx="41525" cy="37700"/>
            </a:xfrm>
            <a:custGeom>
              <a:avLst/>
              <a:gdLst/>
              <a:ahLst/>
              <a:cxnLst/>
              <a:rect l="l" t="t" r="r" b="b"/>
              <a:pathLst>
                <a:path w="1661" h="1508" extrusionOk="0">
                  <a:moveTo>
                    <a:pt x="406" y="1"/>
                  </a:moveTo>
                  <a:cubicBezTo>
                    <a:pt x="276" y="1"/>
                    <a:pt x="140" y="8"/>
                    <a:pt x="0" y="20"/>
                  </a:cubicBezTo>
                  <a:lnTo>
                    <a:pt x="0" y="1508"/>
                  </a:lnTo>
                  <a:cubicBezTo>
                    <a:pt x="1174" y="1451"/>
                    <a:pt x="1660" y="1193"/>
                    <a:pt x="1517" y="735"/>
                  </a:cubicBezTo>
                  <a:cubicBezTo>
                    <a:pt x="1379" y="136"/>
                    <a:pt x="944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4"/>
            <p:cNvSpPr/>
            <p:nvPr/>
          </p:nvSpPr>
          <p:spPr>
            <a:xfrm>
              <a:off x="4296500" y="4340675"/>
              <a:ext cx="42700" cy="42500"/>
            </a:xfrm>
            <a:custGeom>
              <a:avLst/>
              <a:gdLst/>
              <a:ahLst/>
              <a:cxnLst/>
              <a:rect l="l" t="t" r="r" b="b"/>
              <a:pathLst>
                <a:path w="1708" h="1700" extrusionOk="0">
                  <a:moveTo>
                    <a:pt x="831" y="1"/>
                  </a:moveTo>
                  <a:cubicBezTo>
                    <a:pt x="487" y="487"/>
                    <a:pt x="172" y="716"/>
                    <a:pt x="115" y="1031"/>
                  </a:cubicBezTo>
                  <a:cubicBezTo>
                    <a:pt x="1" y="1517"/>
                    <a:pt x="458" y="1661"/>
                    <a:pt x="831" y="1689"/>
                  </a:cubicBezTo>
                  <a:cubicBezTo>
                    <a:pt x="883" y="1696"/>
                    <a:pt x="937" y="1700"/>
                    <a:pt x="989" y="1700"/>
                  </a:cubicBezTo>
                  <a:cubicBezTo>
                    <a:pt x="1364" y="1700"/>
                    <a:pt x="1707" y="1518"/>
                    <a:pt x="1632" y="1117"/>
                  </a:cubicBezTo>
                  <a:cubicBezTo>
                    <a:pt x="1603" y="802"/>
                    <a:pt x="1203" y="516"/>
                    <a:pt x="8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4"/>
            <p:cNvSpPr/>
            <p:nvPr/>
          </p:nvSpPr>
          <p:spPr>
            <a:xfrm>
              <a:off x="4051800" y="4492150"/>
              <a:ext cx="32950" cy="24625"/>
            </a:xfrm>
            <a:custGeom>
              <a:avLst/>
              <a:gdLst/>
              <a:ahLst/>
              <a:cxnLst/>
              <a:rect l="l" t="t" r="r" b="b"/>
              <a:pathLst>
                <a:path w="1318" h="985" extrusionOk="0">
                  <a:moveTo>
                    <a:pt x="589" y="1"/>
                  </a:moveTo>
                  <a:cubicBezTo>
                    <a:pt x="573" y="1"/>
                    <a:pt x="558" y="3"/>
                    <a:pt x="545" y="9"/>
                  </a:cubicBezTo>
                  <a:cubicBezTo>
                    <a:pt x="316" y="123"/>
                    <a:pt x="173" y="410"/>
                    <a:pt x="1" y="610"/>
                  </a:cubicBezTo>
                  <a:cubicBezTo>
                    <a:pt x="191" y="746"/>
                    <a:pt x="381" y="984"/>
                    <a:pt x="522" y="984"/>
                  </a:cubicBezTo>
                  <a:cubicBezTo>
                    <a:pt x="530" y="984"/>
                    <a:pt x="537" y="983"/>
                    <a:pt x="545" y="982"/>
                  </a:cubicBezTo>
                  <a:cubicBezTo>
                    <a:pt x="774" y="925"/>
                    <a:pt x="974" y="667"/>
                    <a:pt x="1317" y="410"/>
                  </a:cubicBezTo>
                  <a:cubicBezTo>
                    <a:pt x="981" y="229"/>
                    <a:pt x="738" y="1"/>
                    <a:pt x="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4"/>
            <p:cNvSpPr/>
            <p:nvPr/>
          </p:nvSpPr>
          <p:spPr>
            <a:xfrm>
              <a:off x="3261925" y="4933800"/>
              <a:ext cx="75850" cy="78025"/>
            </a:xfrm>
            <a:custGeom>
              <a:avLst/>
              <a:gdLst/>
              <a:ahLst/>
              <a:cxnLst/>
              <a:rect l="l" t="t" r="r" b="b"/>
              <a:pathLst>
                <a:path w="3034" h="3121" extrusionOk="0">
                  <a:moveTo>
                    <a:pt x="1488" y="1031"/>
                  </a:moveTo>
                  <a:cubicBezTo>
                    <a:pt x="1603" y="1260"/>
                    <a:pt x="1746" y="1489"/>
                    <a:pt x="1889" y="1747"/>
                  </a:cubicBezTo>
                  <a:cubicBezTo>
                    <a:pt x="1717" y="1833"/>
                    <a:pt x="1546" y="1919"/>
                    <a:pt x="1374" y="2004"/>
                  </a:cubicBezTo>
                  <a:cubicBezTo>
                    <a:pt x="1259" y="1747"/>
                    <a:pt x="1145" y="1518"/>
                    <a:pt x="1031" y="1260"/>
                  </a:cubicBezTo>
                  <a:cubicBezTo>
                    <a:pt x="1174" y="1174"/>
                    <a:pt x="1345" y="1117"/>
                    <a:pt x="1488" y="1031"/>
                  </a:cubicBezTo>
                  <a:close/>
                  <a:moveTo>
                    <a:pt x="1276" y="0"/>
                  </a:moveTo>
                  <a:cubicBezTo>
                    <a:pt x="1261" y="0"/>
                    <a:pt x="1246" y="1"/>
                    <a:pt x="1231" y="1"/>
                  </a:cubicBezTo>
                  <a:cubicBezTo>
                    <a:pt x="515" y="1"/>
                    <a:pt x="29" y="631"/>
                    <a:pt x="29" y="1546"/>
                  </a:cubicBezTo>
                  <a:cubicBezTo>
                    <a:pt x="0" y="2434"/>
                    <a:pt x="630" y="3121"/>
                    <a:pt x="1403" y="3121"/>
                  </a:cubicBezTo>
                  <a:cubicBezTo>
                    <a:pt x="2233" y="3121"/>
                    <a:pt x="3034" y="2348"/>
                    <a:pt x="3034" y="1575"/>
                  </a:cubicBezTo>
                  <a:cubicBezTo>
                    <a:pt x="3006" y="788"/>
                    <a:pt x="2121" y="0"/>
                    <a:pt x="1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4"/>
            <p:cNvSpPr/>
            <p:nvPr/>
          </p:nvSpPr>
          <p:spPr>
            <a:xfrm>
              <a:off x="2823325" y="5148375"/>
              <a:ext cx="70850" cy="72400"/>
            </a:xfrm>
            <a:custGeom>
              <a:avLst/>
              <a:gdLst/>
              <a:ahLst/>
              <a:cxnLst/>
              <a:rect l="l" t="t" r="r" b="b"/>
              <a:pathLst>
                <a:path w="2834" h="2896" extrusionOk="0">
                  <a:moveTo>
                    <a:pt x="1470" y="0"/>
                  </a:moveTo>
                  <a:cubicBezTo>
                    <a:pt x="688" y="0"/>
                    <a:pt x="57" y="610"/>
                    <a:pt x="29" y="1378"/>
                  </a:cubicBezTo>
                  <a:cubicBezTo>
                    <a:pt x="1" y="2236"/>
                    <a:pt x="602" y="2866"/>
                    <a:pt x="1489" y="2894"/>
                  </a:cubicBezTo>
                  <a:cubicBezTo>
                    <a:pt x="1501" y="2895"/>
                    <a:pt x="1513" y="2895"/>
                    <a:pt x="1526" y="2895"/>
                  </a:cubicBezTo>
                  <a:cubicBezTo>
                    <a:pt x="2173" y="2895"/>
                    <a:pt x="2834" y="2164"/>
                    <a:pt x="2834" y="1406"/>
                  </a:cubicBezTo>
                  <a:cubicBezTo>
                    <a:pt x="2805" y="662"/>
                    <a:pt x="2262" y="32"/>
                    <a:pt x="1575" y="4"/>
                  </a:cubicBezTo>
                  <a:cubicBezTo>
                    <a:pt x="1540" y="1"/>
                    <a:pt x="1505" y="0"/>
                    <a:pt x="1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4"/>
            <p:cNvSpPr/>
            <p:nvPr/>
          </p:nvSpPr>
          <p:spPr>
            <a:xfrm>
              <a:off x="3417900" y="4667500"/>
              <a:ext cx="70125" cy="71000"/>
            </a:xfrm>
            <a:custGeom>
              <a:avLst/>
              <a:gdLst/>
              <a:ahLst/>
              <a:cxnLst/>
              <a:rect l="l" t="t" r="r" b="b"/>
              <a:pathLst>
                <a:path w="2805" h="2840" extrusionOk="0">
                  <a:moveTo>
                    <a:pt x="1524" y="0"/>
                  </a:moveTo>
                  <a:cubicBezTo>
                    <a:pt x="1493" y="0"/>
                    <a:pt x="1462" y="2"/>
                    <a:pt x="1431" y="7"/>
                  </a:cubicBezTo>
                  <a:cubicBezTo>
                    <a:pt x="716" y="93"/>
                    <a:pt x="0" y="837"/>
                    <a:pt x="29" y="1466"/>
                  </a:cubicBezTo>
                  <a:cubicBezTo>
                    <a:pt x="86" y="2239"/>
                    <a:pt x="744" y="2840"/>
                    <a:pt x="1517" y="2840"/>
                  </a:cubicBezTo>
                  <a:cubicBezTo>
                    <a:pt x="2261" y="2811"/>
                    <a:pt x="2805" y="2210"/>
                    <a:pt x="2776" y="1466"/>
                  </a:cubicBezTo>
                  <a:cubicBezTo>
                    <a:pt x="2749" y="733"/>
                    <a:pt x="2104" y="0"/>
                    <a:pt x="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4"/>
            <p:cNvSpPr/>
            <p:nvPr/>
          </p:nvSpPr>
          <p:spPr>
            <a:xfrm>
              <a:off x="27067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5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6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5" y="1491"/>
                  </a:cubicBezTo>
                  <a:cubicBezTo>
                    <a:pt x="2750" y="746"/>
                    <a:pt x="2082" y="0"/>
                    <a:pt x="1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4"/>
            <p:cNvSpPr/>
            <p:nvPr/>
          </p:nvSpPr>
          <p:spPr>
            <a:xfrm>
              <a:off x="2725300" y="4173250"/>
              <a:ext cx="55850" cy="60950"/>
            </a:xfrm>
            <a:custGeom>
              <a:avLst/>
              <a:gdLst/>
              <a:ahLst/>
              <a:cxnLst/>
              <a:rect l="l" t="t" r="r" b="b"/>
              <a:pathLst>
                <a:path w="2234" h="2438" extrusionOk="0">
                  <a:moveTo>
                    <a:pt x="1153" y="0"/>
                  </a:moveTo>
                  <a:cubicBezTo>
                    <a:pt x="695" y="0"/>
                    <a:pt x="29" y="898"/>
                    <a:pt x="29" y="1518"/>
                  </a:cubicBezTo>
                  <a:cubicBezTo>
                    <a:pt x="1" y="2033"/>
                    <a:pt x="344" y="2405"/>
                    <a:pt x="888" y="2433"/>
                  </a:cubicBezTo>
                  <a:cubicBezTo>
                    <a:pt x="919" y="2436"/>
                    <a:pt x="949" y="2437"/>
                    <a:pt x="980" y="2437"/>
                  </a:cubicBezTo>
                  <a:cubicBezTo>
                    <a:pt x="1604" y="2437"/>
                    <a:pt x="2177" y="1890"/>
                    <a:pt x="2205" y="1317"/>
                  </a:cubicBezTo>
                  <a:cubicBezTo>
                    <a:pt x="2233" y="716"/>
                    <a:pt x="1689" y="29"/>
                    <a:pt x="1174" y="1"/>
                  </a:cubicBezTo>
                  <a:cubicBezTo>
                    <a:pt x="1167" y="0"/>
                    <a:pt x="1160" y="0"/>
                    <a:pt x="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4"/>
            <p:cNvSpPr/>
            <p:nvPr/>
          </p:nvSpPr>
          <p:spPr>
            <a:xfrm>
              <a:off x="3191075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90" y="0"/>
                  </a:moveTo>
                  <a:cubicBezTo>
                    <a:pt x="1156" y="0"/>
                    <a:pt x="1122" y="2"/>
                    <a:pt x="1088" y="5"/>
                  </a:cubicBezTo>
                  <a:cubicBezTo>
                    <a:pt x="487" y="62"/>
                    <a:pt x="1" y="549"/>
                    <a:pt x="1" y="1121"/>
                  </a:cubicBezTo>
                  <a:cubicBezTo>
                    <a:pt x="1" y="1702"/>
                    <a:pt x="429" y="2095"/>
                    <a:pt x="1051" y="2095"/>
                  </a:cubicBezTo>
                  <a:cubicBezTo>
                    <a:pt x="1073" y="2095"/>
                    <a:pt x="1095" y="2095"/>
                    <a:pt x="1117" y="2094"/>
                  </a:cubicBezTo>
                  <a:cubicBezTo>
                    <a:pt x="1861" y="2065"/>
                    <a:pt x="2405" y="1579"/>
                    <a:pt x="2376" y="1035"/>
                  </a:cubicBezTo>
                  <a:cubicBezTo>
                    <a:pt x="2349" y="466"/>
                    <a:pt x="1784" y="0"/>
                    <a:pt x="1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4"/>
            <p:cNvSpPr/>
            <p:nvPr/>
          </p:nvSpPr>
          <p:spPr>
            <a:xfrm>
              <a:off x="3188225" y="5219750"/>
              <a:ext cx="65125" cy="56800"/>
            </a:xfrm>
            <a:custGeom>
              <a:avLst/>
              <a:gdLst/>
              <a:ahLst/>
              <a:cxnLst/>
              <a:rect l="l" t="t" r="r" b="b"/>
              <a:pathLst>
                <a:path w="2605" h="2272" extrusionOk="0">
                  <a:moveTo>
                    <a:pt x="1248" y="0"/>
                  </a:moveTo>
                  <a:cubicBezTo>
                    <a:pt x="793" y="0"/>
                    <a:pt x="352" y="199"/>
                    <a:pt x="201" y="755"/>
                  </a:cubicBezTo>
                  <a:cubicBezTo>
                    <a:pt x="0" y="1384"/>
                    <a:pt x="58" y="1928"/>
                    <a:pt x="773" y="2272"/>
                  </a:cubicBezTo>
                  <a:cubicBezTo>
                    <a:pt x="1202" y="2014"/>
                    <a:pt x="1603" y="1785"/>
                    <a:pt x="1975" y="1528"/>
                  </a:cubicBezTo>
                  <a:cubicBezTo>
                    <a:pt x="2319" y="1299"/>
                    <a:pt x="2605" y="927"/>
                    <a:pt x="2347" y="554"/>
                  </a:cubicBezTo>
                  <a:cubicBezTo>
                    <a:pt x="2147" y="297"/>
                    <a:pt x="1746" y="39"/>
                    <a:pt x="1431" y="11"/>
                  </a:cubicBezTo>
                  <a:cubicBezTo>
                    <a:pt x="1371" y="4"/>
                    <a:pt x="1309" y="0"/>
                    <a:pt x="1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4"/>
            <p:cNvSpPr/>
            <p:nvPr/>
          </p:nvSpPr>
          <p:spPr>
            <a:xfrm>
              <a:off x="3020800" y="4978400"/>
              <a:ext cx="41525" cy="37000"/>
            </a:xfrm>
            <a:custGeom>
              <a:avLst/>
              <a:gdLst/>
              <a:ahLst/>
              <a:cxnLst/>
              <a:rect l="l" t="t" r="r" b="b"/>
              <a:pathLst>
                <a:path w="1661" h="1480" extrusionOk="0">
                  <a:moveTo>
                    <a:pt x="411" y="1"/>
                  </a:moveTo>
                  <a:cubicBezTo>
                    <a:pt x="279" y="1"/>
                    <a:pt x="142" y="9"/>
                    <a:pt x="1" y="20"/>
                  </a:cubicBezTo>
                  <a:lnTo>
                    <a:pt x="1" y="1480"/>
                  </a:lnTo>
                  <a:cubicBezTo>
                    <a:pt x="1174" y="1422"/>
                    <a:pt x="1660" y="1193"/>
                    <a:pt x="1546" y="707"/>
                  </a:cubicBezTo>
                  <a:cubicBezTo>
                    <a:pt x="1385" y="133"/>
                    <a:pt x="948" y="1"/>
                    <a:pt x="4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4"/>
            <p:cNvSpPr/>
            <p:nvPr/>
          </p:nvSpPr>
          <p:spPr>
            <a:xfrm>
              <a:off x="3510900" y="5067600"/>
              <a:ext cx="42075" cy="42500"/>
            </a:xfrm>
            <a:custGeom>
              <a:avLst/>
              <a:gdLst/>
              <a:ahLst/>
              <a:cxnLst/>
              <a:rect l="l" t="t" r="r" b="b"/>
              <a:pathLst>
                <a:path w="1683" h="1700" extrusionOk="0">
                  <a:moveTo>
                    <a:pt x="802" y="1"/>
                  </a:moveTo>
                  <a:cubicBezTo>
                    <a:pt x="459" y="459"/>
                    <a:pt x="144" y="716"/>
                    <a:pt x="87" y="1002"/>
                  </a:cubicBezTo>
                  <a:cubicBezTo>
                    <a:pt x="1" y="1518"/>
                    <a:pt x="430" y="1632"/>
                    <a:pt x="831" y="1689"/>
                  </a:cubicBezTo>
                  <a:cubicBezTo>
                    <a:pt x="883" y="1696"/>
                    <a:pt x="936" y="1700"/>
                    <a:pt x="988" y="1700"/>
                  </a:cubicBezTo>
                  <a:cubicBezTo>
                    <a:pt x="1358" y="1700"/>
                    <a:pt x="1682" y="1518"/>
                    <a:pt x="1632" y="1117"/>
                  </a:cubicBezTo>
                  <a:cubicBezTo>
                    <a:pt x="1575" y="774"/>
                    <a:pt x="1203" y="487"/>
                    <a:pt x="8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4"/>
            <p:cNvSpPr/>
            <p:nvPr/>
          </p:nvSpPr>
          <p:spPr>
            <a:xfrm>
              <a:off x="3510200" y="4110950"/>
              <a:ext cx="44375" cy="30850"/>
            </a:xfrm>
            <a:custGeom>
              <a:avLst/>
              <a:gdLst/>
              <a:ahLst/>
              <a:cxnLst/>
              <a:rect l="l" t="t" r="r" b="b"/>
              <a:pathLst>
                <a:path w="1775" h="1234" extrusionOk="0">
                  <a:moveTo>
                    <a:pt x="818" y="1"/>
                  </a:moveTo>
                  <a:cubicBezTo>
                    <a:pt x="561" y="1"/>
                    <a:pt x="196" y="244"/>
                    <a:pt x="115" y="461"/>
                  </a:cubicBezTo>
                  <a:cubicBezTo>
                    <a:pt x="0" y="890"/>
                    <a:pt x="315" y="1234"/>
                    <a:pt x="773" y="1234"/>
                  </a:cubicBezTo>
                  <a:cubicBezTo>
                    <a:pt x="1030" y="1205"/>
                    <a:pt x="1288" y="947"/>
                    <a:pt x="1774" y="661"/>
                  </a:cubicBezTo>
                  <a:cubicBezTo>
                    <a:pt x="1345" y="318"/>
                    <a:pt x="1088" y="3"/>
                    <a:pt x="859" y="3"/>
                  </a:cubicBezTo>
                  <a:cubicBezTo>
                    <a:pt x="845" y="1"/>
                    <a:pt x="832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4"/>
            <p:cNvSpPr/>
            <p:nvPr/>
          </p:nvSpPr>
          <p:spPr>
            <a:xfrm>
              <a:off x="2967150" y="4638125"/>
              <a:ext cx="32200" cy="24725"/>
            </a:xfrm>
            <a:custGeom>
              <a:avLst/>
              <a:gdLst/>
              <a:ahLst/>
              <a:cxnLst/>
              <a:rect l="l" t="t" r="r" b="b"/>
              <a:pathLst>
                <a:path w="1288" h="989" extrusionOk="0">
                  <a:moveTo>
                    <a:pt x="588" y="0"/>
                  </a:moveTo>
                  <a:cubicBezTo>
                    <a:pt x="573" y="0"/>
                    <a:pt x="558" y="3"/>
                    <a:pt x="544" y="8"/>
                  </a:cubicBezTo>
                  <a:cubicBezTo>
                    <a:pt x="315" y="123"/>
                    <a:pt x="172" y="409"/>
                    <a:pt x="0" y="609"/>
                  </a:cubicBezTo>
                  <a:cubicBezTo>
                    <a:pt x="157" y="740"/>
                    <a:pt x="361" y="989"/>
                    <a:pt x="504" y="989"/>
                  </a:cubicBezTo>
                  <a:cubicBezTo>
                    <a:pt x="518" y="989"/>
                    <a:pt x="531" y="986"/>
                    <a:pt x="544" y="981"/>
                  </a:cubicBezTo>
                  <a:cubicBezTo>
                    <a:pt x="773" y="924"/>
                    <a:pt x="973" y="667"/>
                    <a:pt x="1288" y="409"/>
                  </a:cubicBezTo>
                  <a:cubicBezTo>
                    <a:pt x="978" y="228"/>
                    <a:pt x="737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4"/>
            <p:cNvSpPr/>
            <p:nvPr/>
          </p:nvSpPr>
          <p:spPr>
            <a:xfrm>
              <a:off x="4075425" y="3480600"/>
              <a:ext cx="18625" cy="23700"/>
            </a:xfrm>
            <a:custGeom>
              <a:avLst/>
              <a:gdLst/>
              <a:ahLst/>
              <a:cxnLst/>
              <a:rect l="l" t="t" r="r" b="b"/>
              <a:pathLst>
                <a:path w="745" h="948" extrusionOk="0">
                  <a:moveTo>
                    <a:pt x="325" y="1"/>
                  </a:moveTo>
                  <a:cubicBezTo>
                    <a:pt x="225" y="1"/>
                    <a:pt x="0" y="183"/>
                    <a:pt x="0" y="290"/>
                  </a:cubicBezTo>
                  <a:cubicBezTo>
                    <a:pt x="0" y="461"/>
                    <a:pt x="143" y="604"/>
                    <a:pt x="201" y="776"/>
                  </a:cubicBezTo>
                  <a:cubicBezTo>
                    <a:pt x="315" y="833"/>
                    <a:pt x="430" y="891"/>
                    <a:pt x="515" y="948"/>
                  </a:cubicBezTo>
                  <a:cubicBezTo>
                    <a:pt x="601" y="776"/>
                    <a:pt x="744" y="576"/>
                    <a:pt x="744" y="404"/>
                  </a:cubicBezTo>
                  <a:cubicBezTo>
                    <a:pt x="716" y="232"/>
                    <a:pt x="515" y="61"/>
                    <a:pt x="344" y="3"/>
                  </a:cubicBezTo>
                  <a:cubicBezTo>
                    <a:pt x="338" y="1"/>
                    <a:pt x="332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3" name="Google Shape;2673;p64"/>
          <p:cNvGrpSpPr/>
          <p:nvPr/>
        </p:nvGrpSpPr>
        <p:grpSpPr>
          <a:xfrm>
            <a:off x="82549" y="3766764"/>
            <a:ext cx="739660" cy="1418085"/>
            <a:chOff x="2432750" y="238175"/>
            <a:chExt cx="2725350" cy="5225075"/>
          </a:xfrm>
        </p:grpSpPr>
        <p:sp>
          <p:nvSpPr>
            <p:cNvPr id="2674" name="Google Shape;2674;p64"/>
            <p:cNvSpPr/>
            <p:nvPr/>
          </p:nvSpPr>
          <p:spPr>
            <a:xfrm>
              <a:off x="2746875" y="3288675"/>
              <a:ext cx="2228450" cy="2174575"/>
            </a:xfrm>
            <a:custGeom>
              <a:avLst/>
              <a:gdLst/>
              <a:ahLst/>
              <a:cxnLst/>
              <a:rect l="l" t="t" r="r" b="b"/>
              <a:pathLst>
                <a:path w="89138" h="86983" extrusionOk="0">
                  <a:moveTo>
                    <a:pt x="19503" y="1"/>
                  </a:moveTo>
                  <a:cubicBezTo>
                    <a:pt x="18512" y="3198"/>
                    <a:pt x="17347" y="6345"/>
                    <a:pt x="16033" y="9393"/>
                  </a:cubicBezTo>
                  <a:cubicBezTo>
                    <a:pt x="13258" y="15836"/>
                    <a:pt x="8896" y="21387"/>
                    <a:pt x="6567" y="28028"/>
                  </a:cubicBezTo>
                  <a:cubicBezTo>
                    <a:pt x="0" y="46763"/>
                    <a:pt x="1140" y="68199"/>
                    <a:pt x="7137" y="86983"/>
                  </a:cubicBezTo>
                  <a:lnTo>
                    <a:pt x="83661" y="86983"/>
                  </a:lnTo>
                  <a:cubicBezTo>
                    <a:pt x="87924" y="78557"/>
                    <a:pt x="89138" y="66811"/>
                    <a:pt x="86065" y="57840"/>
                  </a:cubicBezTo>
                  <a:cubicBezTo>
                    <a:pt x="84925" y="54495"/>
                    <a:pt x="83240" y="51372"/>
                    <a:pt x="81059" y="48547"/>
                  </a:cubicBezTo>
                  <a:cubicBezTo>
                    <a:pt x="77367" y="43740"/>
                    <a:pt x="72658" y="40394"/>
                    <a:pt x="69313" y="35141"/>
                  </a:cubicBezTo>
                  <a:cubicBezTo>
                    <a:pt x="65992" y="29986"/>
                    <a:pt x="63266" y="24460"/>
                    <a:pt x="61259" y="18686"/>
                  </a:cubicBezTo>
                  <a:cubicBezTo>
                    <a:pt x="60466" y="16431"/>
                    <a:pt x="59797" y="13953"/>
                    <a:pt x="59277" y="11326"/>
                  </a:cubicBezTo>
                  <a:cubicBezTo>
                    <a:pt x="35611" y="8426"/>
                    <a:pt x="19503" y="1"/>
                    <a:pt x="19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4"/>
            <p:cNvSpPr/>
            <p:nvPr/>
          </p:nvSpPr>
          <p:spPr>
            <a:xfrm>
              <a:off x="2746250" y="3276050"/>
              <a:ext cx="2239000" cy="2187200"/>
            </a:xfrm>
            <a:custGeom>
              <a:avLst/>
              <a:gdLst/>
              <a:ahLst/>
              <a:cxnLst/>
              <a:rect l="l" t="t" r="r" b="b"/>
              <a:pathLst>
                <a:path w="89560" h="87488" extrusionOk="0">
                  <a:moveTo>
                    <a:pt x="19534" y="0"/>
                  </a:moveTo>
                  <a:cubicBezTo>
                    <a:pt x="19471" y="0"/>
                    <a:pt x="19410" y="13"/>
                    <a:pt x="19354" y="35"/>
                  </a:cubicBezTo>
                  <a:cubicBezTo>
                    <a:pt x="19206" y="109"/>
                    <a:pt x="19107" y="208"/>
                    <a:pt x="19057" y="357"/>
                  </a:cubicBezTo>
                  <a:cubicBezTo>
                    <a:pt x="18066" y="3529"/>
                    <a:pt x="16901" y="6676"/>
                    <a:pt x="15588" y="9700"/>
                  </a:cubicBezTo>
                  <a:cubicBezTo>
                    <a:pt x="14373" y="12525"/>
                    <a:pt x="12837" y="15226"/>
                    <a:pt x="11325" y="17828"/>
                  </a:cubicBezTo>
                  <a:cubicBezTo>
                    <a:pt x="9417" y="21148"/>
                    <a:pt x="7435" y="24618"/>
                    <a:pt x="6121" y="28360"/>
                  </a:cubicBezTo>
                  <a:cubicBezTo>
                    <a:pt x="0" y="45855"/>
                    <a:pt x="198" y="67242"/>
                    <a:pt x="6642" y="87488"/>
                  </a:cubicBezTo>
                  <a:lnTo>
                    <a:pt x="7707" y="87488"/>
                  </a:lnTo>
                  <a:cubicBezTo>
                    <a:pt x="1214" y="67365"/>
                    <a:pt x="967" y="46078"/>
                    <a:pt x="7063" y="28682"/>
                  </a:cubicBezTo>
                  <a:cubicBezTo>
                    <a:pt x="8351" y="25039"/>
                    <a:pt x="10309" y="21619"/>
                    <a:pt x="12193" y="18323"/>
                  </a:cubicBezTo>
                  <a:cubicBezTo>
                    <a:pt x="13704" y="15697"/>
                    <a:pt x="15265" y="12971"/>
                    <a:pt x="16504" y="10096"/>
                  </a:cubicBezTo>
                  <a:cubicBezTo>
                    <a:pt x="17744" y="7221"/>
                    <a:pt x="18883" y="4223"/>
                    <a:pt x="19825" y="1224"/>
                  </a:cubicBezTo>
                  <a:cubicBezTo>
                    <a:pt x="22799" y="2662"/>
                    <a:pt x="37940" y="9675"/>
                    <a:pt x="58880" y="12277"/>
                  </a:cubicBezTo>
                  <a:cubicBezTo>
                    <a:pt x="59401" y="14829"/>
                    <a:pt x="60045" y="17208"/>
                    <a:pt x="60813" y="19364"/>
                  </a:cubicBezTo>
                  <a:cubicBezTo>
                    <a:pt x="62771" y="25014"/>
                    <a:pt x="65497" y="30590"/>
                    <a:pt x="68917" y="35918"/>
                  </a:cubicBezTo>
                  <a:cubicBezTo>
                    <a:pt x="70850" y="38941"/>
                    <a:pt x="73253" y="41370"/>
                    <a:pt x="75558" y="43724"/>
                  </a:cubicBezTo>
                  <a:cubicBezTo>
                    <a:pt x="77318" y="45484"/>
                    <a:pt x="79127" y="47293"/>
                    <a:pt x="80713" y="49374"/>
                  </a:cubicBezTo>
                  <a:cubicBezTo>
                    <a:pt x="82844" y="52175"/>
                    <a:pt x="84504" y="55247"/>
                    <a:pt x="85619" y="58519"/>
                  </a:cubicBezTo>
                  <a:cubicBezTo>
                    <a:pt x="88568" y="67142"/>
                    <a:pt x="87552" y="78963"/>
                    <a:pt x="83116" y="87488"/>
                  </a:cubicBezTo>
                  <a:lnTo>
                    <a:pt x="84231" y="87488"/>
                  </a:lnTo>
                  <a:cubicBezTo>
                    <a:pt x="88568" y="78765"/>
                    <a:pt x="89559" y="66919"/>
                    <a:pt x="86561" y="58196"/>
                  </a:cubicBezTo>
                  <a:cubicBezTo>
                    <a:pt x="85421" y="54826"/>
                    <a:pt x="83711" y="51654"/>
                    <a:pt x="81481" y="48755"/>
                  </a:cubicBezTo>
                  <a:cubicBezTo>
                    <a:pt x="79870" y="46648"/>
                    <a:pt x="78036" y="44790"/>
                    <a:pt x="76277" y="43006"/>
                  </a:cubicBezTo>
                  <a:cubicBezTo>
                    <a:pt x="73997" y="40701"/>
                    <a:pt x="71618" y="38322"/>
                    <a:pt x="69759" y="35398"/>
                  </a:cubicBezTo>
                  <a:cubicBezTo>
                    <a:pt x="66389" y="30119"/>
                    <a:pt x="63688" y="24618"/>
                    <a:pt x="61755" y="19017"/>
                  </a:cubicBezTo>
                  <a:cubicBezTo>
                    <a:pt x="60987" y="16812"/>
                    <a:pt x="60318" y="14358"/>
                    <a:pt x="59797" y="11732"/>
                  </a:cubicBezTo>
                  <a:cubicBezTo>
                    <a:pt x="59748" y="11509"/>
                    <a:pt x="59574" y="11360"/>
                    <a:pt x="59351" y="11335"/>
                  </a:cubicBezTo>
                  <a:cubicBezTo>
                    <a:pt x="36057" y="8485"/>
                    <a:pt x="19924" y="159"/>
                    <a:pt x="19776" y="60"/>
                  </a:cubicBezTo>
                  <a:cubicBezTo>
                    <a:pt x="19694" y="19"/>
                    <a:pt x="19612" y="0"/>
                    <a:pt x="19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4"/>
            <p:cNvSpPr/>
            <p:nvPr/>
          </p:nvSpPr>
          <p:spPr>
            <a:xfrm>
              <a:off x="4190975" y="2738575"/>
              <a:ext cx="92975" cy="299850"/>
            </a:xfrm>
            <a:custGeom>
              <a:avLst/>
              <a:gdLst/>
              <a:ahLst/>
              <a:cxnLst/>
              <a:rect l="l" t="t" r="r" b="b"/>
              <a:pathLst>
                <a:path w="3719" h="11994" extrusionOk="0">
                  <a:moveTo>
                    <a:pt x="3133" y="0"/>
                  </a:moveTo>
                  <a:cubicBezTo>
                    <a:pt x="2940" y="0"/>
                    <a:pt x="2769" y="121"/>
                    <a:pt x="2677" y="321"/>
                  </a:cubicBezTo>
                  <a:cubicBezTo>
                    <a:pt x="1413" y="3518"/>
                    <a:pt x="497" y="7260"/>
                    <a:pt x="26" y="11448"/>
                  </a:cubicBezTo>
                  <a:cubicBezTo>
                    <a:pt x="1" y="11721"/>
                    <a:pt x="199" y="11968"/>
                    <a:pt x="472" y="11993"/>
                  </a:cubicBezTo>
                  <a:lnTo>
                    <a:pt x="521" y="11993"/>
                  </a:lnTo>
                  <a:cubicBezTo>
                    <a:pt x="769" y="11993"/>
                    <a:pt x="992" y="11820"/>
                    <a:pt x="1017" y="11547"/>
                  </a:cubicBezTo>
                  <a:cubicBezTo>
                    <a:pt x="1488" y="7458"/>
                    <a:pt x="2355" y="3791"/>
                    <a:pt x="3619" y="693"/>
                  </a:cubicBezTo>
                  <a:cubicBezTo>
                    <a:pt x="3718" y="420"/>
                    <a:pt x="3594" y="148"/>
                    <a:pt x="3346" y="49"/>
                  </a:cubicBezTo>
                  <a:cubicBezTo>
                    <a:pt x="3274" y="16"/>
                    <a:pt x="3202" y="0"/>
                    <a:pt x="31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4"/>
            <p:cNvSpPr/>
            <p:nvPr/>
          </p:nvSpPr>
          <p:spPr>
            <a:xfrm>
              <a:off x="3234425" y="939875"/>
              <a:ext cx="1609575" cy="2631950"/>
            </a:xfrm>
            <a:custGeom>
              <a:avLst/>
              <a:gdLst/>
              <a:ahLst/>
              <a:cxnLst/>
              <a:rect l="l" t="t" r="r" b="b"/>
              <a:pathLst>
                <a:path w="64383" h="105278" extrusionOk="0">
                  <a:moveTo>
                    <a:pt x="54158" y="1"/>
                  </a:moveTo>
                  <a:cubicBezTo>
                    <a:pt x="53077" y="1"/>
                    <a:pt x="51985" y="123"/>
                    <a:pt x="50926" y="304"/>
                  </a:cubicBezTo>
                  <a:cubicBezTo>
                    <a:pt x="40493" y="2064"/>
                    <a:pt x="29961" y="8681"/>
                    <a:pt x="24336" y="17676"/>
                  </a:cubicBezTo>
                  <a:cubicBezTo>
                    <a:pt x="22552" y="20476"/>
                    <a:pt x="21883" y="23624"/>
                    <a:pt x="21189" y="26796"/>
                  </a:cubicBezTo>
                  <a:cubicBezTo>
                    <a:pt x="20668" y="29249"/>
                    <a:pt x="20371" y="31702"/>
                    <a:pt x="20941" y="34552"/>
                  </a:cubicBezTo>
                  <a:cubicBezTo>
                    <a:pt x="19999" y="34081"/>
                    <a:pt x="19454" y="33759"/>
                    <a:pt x="18884" y="33487"/>
                  </a:cubicBezTo>
                  <a:cubicBezTo>
                    <a:pt x="18316" y="33230"/>
                    <a:pt x="17742" y="33110"/>
                    <a:pt x="17191" y="33110"/>
                  </a:cubicBezTo>
                  <a:cubicBezTo>
                    <a:pt x="15244" y="33110"/>
                    <a:pt x="13589" y="34605"/>
                    <a:pt x="13531" y="36807"/>
                  </a:cubicBezTo>
                  <a:cubicBezTo>
                    <a:pt x="13457" y="39310"/>
                    <a:pt x="14547" y="41268"/>
                    <a:pt x="16480" y="42804"/>
                  </a:cubicBezTo>
                  <a:cubicBezTo>
                    <a:pt x="18041" y="44019"/>
                    <a:pt x="19776" y="45059"/>
                    <a:pt x="21139" y="46472"/>
                  </a:cubicBezTo>
                  <a:cubicBezTo>
                    <a:pt x="25079" y="50586"/>
                    <a:pt x="27731" y="55269"/>
                    <a:pt x="26541" y="61266"/>
                  </a:cubicBezTo>
                  <a:cubicBezTo>
                    <a:pt x="25897" y="64438"/>
                    <a:pt x="24361" y="66916"/>
                    <a:pt x="21040" y="67908"/>
                  </a:cubicBezTo>
                  <a:cubicBezTo>
                    <a:pt x="20867" y="67957"/>
                    <a:pt x="20693" y="68106"/>
                    <a:pt x="20396" y="68279"/>
                  </a:cubicBezTo>
                  <a:cubicBezTo>
                    <a:pt x="22428" y="70460"/>
                    <a:pt x="22725" y="73087"/>
                    <a:pt x="22453" y="75862"/>
                  </a:cubicBezTo>
                  <a:cubicBezTo>
                    <a:pt x="22155" y="78539"/>
                    <a:pt x="20891" y="80769"/>
                    <a:pt x="19181" y="82752"/>
                  </a:cubicBezTo>
                  <a:cubicBezTo>
                    <a:pt x="17448" y="84729"/>
                    <a:pt x="14566" y="85763"/>
                    <a:pt x="11366" y="85763"/>
                  </a:cubicBezTo>
                  <a:cubicBezTo>
                    <a:pt x="9353" y="85763"/>
                    <a:pt x="7213" y="85353"/>
                    <a:pt x="5155" y="84511"/>
                  </a:cubicBezTo>
                  <a:cubicBezTo>
                    <a:pt x="4982" y="85725"/>
                    <a:pt x="4833" y="86964"/>
                    <a:pt x="4635" y="88179"/>
                  </a:cubicBezTo>
                  <a:cubicBezTo>
                    <a:pt x="4337" y="89740"/>
                    <a:pt x="3470" y="90929"/>
                    <a:pt x="2206" y="91921"/>
                  </a:cubicBezTo>
                  <a:cubicBezTo>
                    <a:pt x="1612" y="92367"/>
                    <a:pt x="967" y="92763"/>
                    <a:pt x="298" y="93061"/>
                  </a:cubicBezTo>
                  <a:cubicBezTo>
                    <a:pt x="199" y="93358"/>
                    <a:pt x="100" y="93655"/>
                    <a:pt x="1" y="93953"/>
                  </a:cubicBezTo>
                  <a:cubicBezTo>
                    <a:pt x="1" y="93953"/>
                    <a:pt x="16109" y="102378"/>
                    <a:pt x="39775" y="105278"/>
                  </a:cubicBezTo>
                  <a:cubicBezTo>
                    <a:pt x="38387" y="98413"/>
                    <a:pt x="37941" y="90582"/>
                    <a:pt x="38783" y="83445"/>
                  </a:cubicBezTo>
                  <a:cubicBezTo>
                    <a:pt x="38337" y="82950"/>
                    <a:pt x="38263" y="82132"/>
                    <a:pt x="38536" y="80843"/>
                  </a:cubicBezTo>
                  <a:cubicBezTo>
                    <a:pt x="38982" y="78861"/>
                    <a:pt x="39502" y="76878"/>
                    <a:pt x="40072" y="74921"/>
                  </a:cubicBezTo>
                  <a:cubicBezTo>
                    <a:pt x="40716" y="72765"/>
                    <a:pt x="41906" y="71080"/>
                    <a:pt x="43789" y="69717"/>
                  </a:cubicBezTo>
                  <a:cubicBezTo>
                    <a:pt x="50009" y="65256"/>
                    <a:pt x="54470" y="59284"/>
                    <a:pt x="57691" y="52419"/>
                  </a:cubicBezTo>
                  <a:cubicBezTo>
                    <a:pt x="62672" y="41863"/>
                    <a:pt x="64382" y="30612"/>
                    <a:pt x="63986" y="19039"/>
                  </a:cubicBezTo>
                  <a:cubicBezTo>
                    <a:pt x="63862" y="15297"/>
                    <a:pt x="63366" y="11456"/>
                    <a:pt x="62598" y="7788"/>
                  </a:cubicBezTo>
                  <a:cubicBezTo>
                    <a:pt x="61954" y="4815"/>
                    <a:pt x="61384" y="2114"/>
                    <a:pt x="58286" y="775"/>
                  </a:cubicBezTo>
                  <a:cubicBezTo>
                    <a:pt x="56990" y="212"/>
                    <a:pt x="55583" y="1"/>
                    <a:pt x="54158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4"/>
            <p:cNvSpPr/>
            <p:nvPr/>
          </p:nvSpPr>
          <p:spPr>
            <a:xfrm>
              <a:off x="3220800" y="927125"/>
              <a:ext cx="1636200" cy="2657100"/>
            </a:xfrm>
            <a:custGeom>
              <a:avLst/>
              <a:gdLst/>
              <a:ahLst/>
              <a:cxnLst/>
              <a:rect l="l" t="t" r="r" b="b"/>
              <a:pathLst>
                <a:path w="65448" h="106284" extrusionOk="0">
                  <a:moveTo>
                    <a:pt x="54746" y="1005"/>
                  </a:moveTo>
                  <a:cubicBezTo>
                    <a:pt x="56246" y="1005"/>
                    <a:pt x="57517" y="1249"/>
                    <a:pt x="58633" y="1731"/>
                  </a:cubicBezTo>
                  <a:cubicBezTo>
                    <a:pt x="61507" y="2995"/>
                    <a:pt x="62028" y="5498"/>
                    <a:pt x="62647" y="8398"/>
                  </a:cubicBezTo>
                  <a:cubicBezTo>
                    <a:pt x="63465" y="12214"/>
                    <a:pt x="63911" y="15956"/>
                    <a:pt x="64035" y="19574"/>
                  </a:cubicBezTo>
                  <a:cubicBezTo>
                    <a:pt x="64456" y="32113"/>
                    <a:pt x="62400" y="42967"/>
                    <a:pt x="57790" y="52731"/>
                  </a:cubicBezTo>
                  <a:cubicBezTo>
                    <a:pt x="54371" y="59967"/>
                    <a:pt x="49761" y="65717"/>
                    <a:pt x="44062" y="69830"/>
                  </a:cubicBezTo>
                  <a:cubicBezTo>
                    <a:pt x="42104" y="71218"/>
                    <a:pt x="40815" y="73002"/>
                    <a:pt x="40146" y="75282"/>
                  </a:cubicBezTo>
                  <a:cubicBezTo>
                    <a:pt x="39527" y="77413"/>
                    <a:pt x="39006" y="79371"/>
                    <a:pt x="38610" y="81254"/>
                  </a:cubicBezTo>
                  <a:cubicBezTo>
                    <a:pt x="38312" y="82593"/>
                    <a:pt x="38362" y="83485"/>
                    <a:pt x="38808" y="84104"/>
                  </a:cubicBezTo>
                  <a:cubicBezTo>
                    <a:pt x="38064" y="90770"/>
                    <a:pt x="38362" y="98229"/>
                    <a:pt x="39700" y="105193"/>
                  </a:cubicBezTo>
                  <a:cubicBezTo>
                    <a:pt x="18710" y="102541"/>
                    <a:pt x="3668" y="95454"/>
                    <a:pt x="1165" y="94215"/>
                  </a:cubicBezTo>
                  <a:cubicBezTo>
                    <a:pt x="1190" y="94116"/>
                    <a:pt x="1215" y="94017"/>
                    <a:pt x="1240" y="93918"/>
                  </a:cubicBezTo>
                  <a:cubicBezTo>
                    <a:pt x="1884" y="93620"/>
                    <a:pt x="2504" y="93248"/>
                    <a:pt x="3049" y="92802"/>
                  </a:cubicBezTo>
                  <a:cubicBezTo>
                    <a:pt x="4536" y="91662"/>
                    <a:pt x="5378" y="90349"/>
                    <a:pt x="5675" y="88763"/>
                  </a:cubicBezTo>
                  <a:cubicBezTo>
                    <a:pt x="5824" y="87920"/>
                    <a:pt x="5923" y="87078"/>
                    <a:pt x="6047" y="86235"/>
                  </a:cubicBezTo>
                  <a:cubicBezTo>
                    <a:pt x="6072" y="86062"/>
                    <a:pt x="6097" y="85888"/>
                    <a:pt x="6122" y="85715"/>
                  </a:cubicBezTo>
                  <a:cubicBezTo>
                    <a:pt x="8031" y="86426"/>
                    <a:pt x="10005" y="86770"/>
                    <a:pt x="11881" y="86770"/>
                  </a:cubicBezTo>
                  <a:cubicBezTo>
                    <a:pt x="15239" y="86770"/>
                    <a:pt x="18286" y="85667"/>
                    <a:pt x="20098" y="83584"/>
                  </a:cubicBezTo>
                  <a:cubicBezTo>
                    <a:pt x="22130" y="81254"/>
                    <a:pt x="23221" y="78925"/>
                    <a:pt x="23493" y="76422"/>
                  </a:cubicBezTo>
                  <a:cubicBezTo>
                    <a:pt x="23716" y="74192"/>
                    <a:pt x="23691" y="71367"/>
                    <a:pt x="21709" y="68913"/>
                  </a:cubicBezTo>
                  <a:cubicBezTo>
                    <a:pt x="21709" y="68913"/>
                    <a:pt x="21734" y="68889"/>
                    <a:pt x="21734" y="68889"/>
                  </a:cubicBezTo>
                  <a:cubicBezTo>
                    <a:pt x="24906" y="67947"/>
                    <a:pt x="26814" y="65667"/>
                    <a:pt x="27557" y="61875"/>
                  </a:cubicBezTo>
                  <a:cubicBezTo>
                    <a:pt x="28648" y="56523"/>
                    <a:pt x="26888" y="51690"/>
                    <a:pt x="22031" y="46660"/>
                  </a:cubicBezTo>
                  <a:cubicBezTo>
                    <a:pt x="21114" y="45669"/>
                    <a:pt x="19999" y="44876"/>
                    <a:pt x="18909" y="44107"/>
                  </a:cubicBezTo>
                  <a:cubicBezTo>
                    <a:pt x="18388" y="43711"/>
                    <a:pt x="17843" y="43314"/>
                    <a:pt x="17323" y="42918"/>
                  </a:cubicBezTo>
                  <a:cubicBezTo>
                    <a:pt x="15439" y="41431"/>
                    <a:pt x="14522" y="39548"/>
                    <a:pt x="14572" y="37342"/>
                  </a:cubicBezTo>
                  <a:cubicBezTo>
                    <a:pt x="14622" y="36153"/>
                    <a:pt x="15167" y="35161"/>
                    <a:pt x="16084" y="34591"/>
                  </a:cubicBezTo>
                  <a:cubicBezTo>
                    <a:pt x="16579" y="34283"/>
                    <a:pt x="17140" y="34127"/>
                    <a:pt x="17719" y="34127"/>
                  </a:cubicBezTo>
                  <a:cubicBezTo>
                    <a:pt x="18211" y="34127"/>
                    <a:pt x="18717" y="34240"/>
                    <a:pt x="19206" y="34467"/>
                  </a:cubicBezTo>
                  <a:cubicBezTo>
                    <a:pt x="19578" y="34616"/>
                    <a:pt x="19949" y="34814"/>
                    <a:pt x="20420" y="35062"/>
                  </a:cubicBezTo>
                  <a:cubicBezTo>
                    <a:pt x="20668" y="35211"/>
                    <a:pt x="20941" y="35335"/>
                    <a:pt x="21238" y="35508"/>
                  </a:cubicBezTo>
                  <a:cubicBezTo>
                    <a:pt x="21310" y="35550"/>
                    <a:pt x="21392" y="35569"/>
                    <a:pt x="21472" y="35569"/>
                  </a:cubicBezTo>
                  <a:cubicBezTo>
                    <a:pt x="21585" y="35569"/>
                    <a:pt x="21697" y="35531"/>
                    <a:pt x="21783" y="35459"/>
                  </a:cubicBezTo>
                  <a:cubicBezTo>
                    <a:pt x="21932" y="35360"/>
                    <a:pt x="22006" y="35161"/>
                    <a:pt x="21957" y="34963"/>
                  </a:cubicBezTo>
                  <a:cubicBezTo>
                    <a:pt x="21387" y="32014"/>
                    <a:pt x="21783" y="29486"/>
                    <a:pt x="22229" y="27430"/>
                  </a:cubicBezTo>
                  <a:lnTo>
                    <a:pt x="22279" y="27206"/>
                  </a:lnTo>
                  <a:cubicBezTo>
                    <a:pt x="22973" y="24084"/>
                    <a:pt x="23617" y="21135"/>
                    <a:pt x="25302" y="18459"/>
                  </a:cubicBezTo>
                  <a:cubicBezTo>
                    <a:pt x="30704" y="9810"/>
                    <a:pt x="41013" y="3070"/>
                    <a:pt x="51545" y="1310"/>
                  </a:cubicBezTo>
                  <a:cubicBezTo>
                    <a:pt x="52720" y="1106"/>
                    <a:pt x="53781" y="1005"/>
                    <a:pt x="54746" y="1005"/>
                  </a:cubicBezTo>
                  <a:close/>
                  <a:moveTo>
                    <a:pt x="54769" y="1"/>
                  </a:moveTo>
                  <a:cubicBezTo>
                    <a:pt x="53743" y="1"/>
                    <a:pt x="52626" y="108"/>
                    <a:pt x="51397" y="319"/>
                  </a:cubicBezTo>
                  <a:cubicBezTo>
                    <a:pt x="40592" y="2153"/>
                    <a:pt x="30011" y="9042"/>
                    <a:pt x="24460" y="17914"/>
                  </a:cubicBezTo>
                  <a:cubicBezTo>
                    <a:pt x="22675" y="20739"/>
                    <a:pt x="21982" y="23911"/>
                    <a:pt x="21288" y="27008"/>
                  </a:cubicBezTo>
                  <a:lnTo>
                    <a:pt x="21238" y="27206"/>
                  </a:lnTo>
                  <a:cubicBezTo>
                    <a:pt x="20817" y="29139"/>
                    <a:pt x="20470" y="31444"/>
                    <a:pt x="20817" y="34145"/>
                  </a:cubicBezTo>
                  <a:cubicBezTo>
                    <a:pt x="20371" y="33922"/>
                    <a:pt x="19999" y="33724"/>
                    <a:pt x="19627" y="33550"/>
                  </a:cubicBezTo>
                  <a:cubicBezTo>
                    <a:pt x="18995" y="33268"/>
                    <a:pt x="18343" y="33125"/>
                    <a:pt x="17705" y="33125"/>
                  </a:cubicBezTo>
                  <a:cubicBezTo>
                    <a:pt x="16942" y="33125"/>
                    <a:pt x="16200" y="33330"/>
                    <a:pt x="15538" y="33749"/>
                  </a:cubicBezTo>
                  <a:cubicBezTo>
                    <a:pt x="14349" y="34492"/>
                    <a:pt x="13630" y="35781"/>
                    <a:pt x="13581" y="37317"/>
                  </a:cubicBezTo>
                  <a:cubicBezTo>
                    <a:pt x="13506" y="39870"/>
                    <a:pt x="14572" y="42001"/>
                    <a:pt x="16703" y="43711"/>
                  </a:cubicBezTo>
                  <a:cubicBezTo>
                    <a:pt x="17248" y="44132"/>
                    <a:pt x="17793" y="44529"/>
                    <a:pt x="18339" y="44900"/>
                  </a:cubicBezTo>
                  <a:cubicBezTo>
                    <a:pt x="19379" y="45669"/>
                    <a:pt x="20445" y="46437"/>
                    <a:pt x="21312" y="47329"/>
                  </a:cubicBezTo>
                  <a:cubicBezTo>
                    <a:pt x="25922" y="52112"/>
                    <a:pt x="27582" y="56671"/>
                    <a:pt x="26591" y="61677"/>
                  </a:cubicBezTo>
                  <a:cubicBezTo>
                    <a:pt x="25922" y="65072"/>
                    <a:pt x="24237" y="67104"/>
                    <a:pt x="21436" y="67947"/>
                  </a:cubicBezTo>
                  <a:cubicBezTo>
                    <a:pt x="21263" y="67996"/>
                    <a:pt x="21114" y="68096"/>
                    <a:pt x="20941" y="68195"/>
                  </a:cubicBezTo>
                  <a:cubicBezTo>
                    <a:pt x="20866" y="68244"/>
                    <a:pt x="20792" y="68294"/>
                    <a:pt x="20693" y="68343"/>
                  </a:cubicBezTo>
                  <a:cubicBezTo>
                    <a:pt x="20569" y="68442"/>
                    <a:pt x="20470" y="68566"/>
                    <a:pt x="20445" y="68715"/>
                  </a:cubicBezTo>
                  <a:cubicBezTo>
                    <a:pt x="20445" y="68864"/>
                    <a:pt x="20470" y="69012"/>
                    <a:pt x="20594" y="69112"/>
                  </a:cubicBezTo>
                  <a:cubicBezTo>
                    <a:pt x="22229" y="70896"/>
                    <a:pt x="22824" y="73126"/>
                    <a:pt x="22477" y="76323"/>
                  </a:cubicBezTo>
                  <a:cubicBezTo>
                    <a:pt x="22254" y="78603"/>
                    <a:pt x="21238" y="80759"/>
                    <a:pt x="19355" y="82939"/>
                  </a:cubicBezTo>
                  <a:cubicBezTo>
                    <a:pt x="17723" y="84798"/>
                    <a:pt x="14986" y="85772"/>
                    <a:pt x="11936" y="85772"/>
                  </a:cubicBezTo>
                  <a:cubicBezTo>
                    <a:pt x="9983" y="85772"/>
                    <a:pt x="7901" y="85372"/>
                    <a:pt x="5899" y="84550"/>
                  </a:cubicBezTo>
                  <a:cubicBezTo>
                    <a:pt x="5832" y="84528"/>
                    <a:pt x="5765" y="84516"/>
                    <a:pt x="5698" y="84516"/>
                  </a:cubicBezTo>
                  <a:cubicBezTo>
                    <a:pt x="5616" y="84516"/>
                    <a:pt x="5534" y="84534"/>
                    <a:pt x="5452" y="84575"/>
                  </a:cubicBezTo>
                  <a:cubicBezTo>
                    <a:pt x="5329" y="84649"/>
                    <a:pt x="5229" y="84798"/>
                    <a:pt x="5205" y="84947"/>
                  </a:cubicBezTo>
                  <a:cubicBezTo>
                    <a:pt x="5155" y="85343"/>
                    <a:pt x="5106" y="85715"/>
                    <a:pt x="5056" y="86111"/>
                  </a:cubicBezTo>
                  <a:cubicBezTo>
                    <a:pt x="4932" y="86929"/>
                    <a:pt x="4833" y="87772"/>
                    <a:pt x="4684" y="88590"/>
                  </a:cubicBezTo>
                  <a:cubicBezTo>
                    <a:pt x="4436" y="89928"/>
                    <a:pt x="3718" y="91043"/>
                    <a:pt x="2454" y="92034"/>
                  </a:cubicBezTo>
                  <a:cubicBezTo>
                    <a:pt x="1884" y="92455"/>
                    <a:pt x="1264" y="92827"/>
                    <a:pt x="620" y="93100"/>
                  </a:cubicBezTo>
                  <a:cubicBezTo>
                    <a:pt x="496" y="93174"/>
                    <a:pt x="397" y="93273"/>
                    <a:pt x="372" y="93422"/>
                  </a:cubicBezTo>
                  <a:cubicBezTo>
                    <a:pt x="298" y="93595"/>
                    <a:pt x="248" y="93744"/>
                    <a:pt x="199" y="93918"/>
                  </a:cubicBezTo>
                  <a:lnTo>
                    <a:pt x="75" y="94314"/>
                  </a:lnTo>
                  <a:cubicBezTo>
                    <a:pt x="1" y="94537"/>
                    <a:pt x="100" y="94785"/>
                    <a:pt x="323" y="94909"/>
                  </a:cubicBezTo>
                  <a:cubicBezTo>
                    <a:pt x="496" y="94983"/>
                    <a:pt x="16777" y="103409"/>
                    <a:pt x="40245" y="106283"/>
                  </a:cubicBezTo>
                  <a:lnTo>
                    <a:pt x="40320" y="106283"/>
                  </a:lnTo>
                  <a:cubicBezTo>
                    <a:pt x="40443" y="106283"/>
                    <a:pt x="40592" y="106209"/>
                    <a:pt x="40691" y="106110"/>
                  </a:cubicBezTo>
                  <a:cubicBezTo>
                    <a:pt x="40790" y="106011"/>
                    <a:pt x="40840" y="105837"/>
                    <a:pt x="40815" y="105689"/>
                  </a:cubicBezTo>
                  <a:cubicBezTo>
                    <a:pt x="39378" y="98552"/>
                    <a:pt x="39031" y="90845"/>
                    <a:pt x="39824" y="84005"/>
                  </a:cubicBezTo>
                  <a:cubicBezTo>
                    <a:pt x="39849" y="83856"/>
                    <a:pt x="39799" y="83732"/>
                    <a:pt x="39700" y="83609"/>
                  </a:cubicBezTo>
                  <a:cubicBezTo>
                    <a:pt x="39378" y="83286"/>
                    <a:pt x="39328" y="82568"/>
                    <a:pt x="39576" y="81453"/>
                  </a:cubicBezTo>
                  <a:cubicBezTo>
                    <a:pt x="39973" y="79594"/>
                    <a:pt x="40468" y="77661"/>
                    <a:pt x="41113" y="75579"/>
                  </a:cubicBezTo>
                  <a:cubicBezTo>
                    <a:pt x="41707" y="73523"/>
                    <a:pt x="42872" y="71912"/>
                    <a:pt x="44632" y="70623"/>
                  </a:cubicBezTo>
                  <a:cubicBezTo>
                    <a:pt x="50480" y="66410"/>
                    <a:pt x="55213" y="60537"/>
                    <a:pt x="58682" y="53152"/>
                  </a:cubicBezTo>
                  <a:cubicBezTo>
                    <a:pt x="63366" y="43240"/>
                    <a:pt x="65448" y="32237"/>
                    <a:pt x="65051" y="19549"/>
                  </a:cubicBezTo>
                  <a:cubicBezTo>
                    <a:pt x="64927" y="15881"/>
                    <a:pt x="64432" y="12065"/>
                    <a:pt x="63614" y="8199"/>
                  </a:cubicBezTo>
                  <a:cubicBezTo>
                    <a:pt x="62970" y="5151"/>
                    <a:pt x="62375" y="2277"/>
                    <a:pt x="59029" y="814"/>
                  </a:cubicBezTo>
                  <a:cubicBezTo>
                    <a:pt x="57785" y="268"/>
                    <a:pt x="56391" y="1"/>
                    <a:pt x="5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4"/>
            <p:cNvSpPr/>
            <p:nvPr/>
          </p:nvSpPr>
          <p:spPr>
            <a:xfrm>
              <a:off x="3227625" y="2870300"/>
              <a:ext cx="108425" cy="408500"/>
            </a:xfrm>
            <a:custGeom>
              <a:avLst/>
              <a:gdLst/>
              <a:ahLst/>
              <a:cxnLst/>
              <a:rect l="l" t="t" r="r" b="b"/>
              <a:pathLst>
                <a:path w="4337" h="16340" extrusionOk="0">
                  <a:moveTo>
                    <a:pt x="3782" y="1"/>
                  </a:moveTo>
                  <a:cubicBezTo>
                    <a:pt x="3544" y="1"/>
                    <a:pt x="3343" y="185"/>
                    <a:pt x="3321" y="430"/>
                  </a:cubicBezTo>
                  <a:cubicBezTo>
                    <a:pt x="2726" y="5460"/>
                    <a:pt x="1636" y="10590"/>
                    <a:pt x="75" y="15695"/>
                  </a:cubicBezTo>
                  <a:cubicBezTo>
                    <a:pt x="0" y="15968"/>
                    <a:pt x="149" y="16240"/>
                    <a:pt x="421" y="16314"/>
                  </a:cubicBezTo>
                  <a:cubicBezTo>
                    <a:pt x="471" y="16339"/>
                    <a:pt x="521" y="16339"/>
                    <a:pt x="570" y="16339"/>
                  </a:cubicBezTo>
                  <a:cubicBezTo>
                    <a:pt x="768" y="16339"/>
                    <a:pt x="967" y="16191"/>
                    <a:pt x="1041" y="15992"/>
                  </a:cubicBezTo>
                  <a:cubicBezTo>
                    <a:pt x="2602" y="10838"/>
                    <a:pt x="3693" y="5634"/>
                    <a:pt x="4312" y="554"/>
                  </a:cubicBezTo>
                  <a:cubicBezTo>
                    <a:pt x="4337" y="281"/>
                    <a:pt x="4139" y="33"/>
                    <a:pt x="3866" y="8"/>
                  </a:cubicBezTo>
                  <a:cubicBezTo>
                    <a:pt x="3838" y="3"/>
                    <a:pt x="3810" y="1"/>
                    <a:pt x="37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4"/>
            <p:cNvSpPr/>
            <p:nvPr/>
          </p:nvSpPr>
          <p:spPr>
            <a:xfrm>
              <a:off x="4216375" y="3558800"/>
              <a:ext cx="24825" cy="25425"/>
            </a:xfrm>
            <a:custGeom>
              <a:avLst/>
              <a:gdLst/>
              <a:ahLst/>
              <a:cxnLst/>
              <a:rect l="l" t="t" r="r" b="b"/>
              <a:pathLst>
                <a:path w="993" h="1017" extrusionOk="0">
                  <a:moveTo>
                    <a:pt x="497" y="0"/>
                  </a:moveTo>
                  <a:cubicBezTo>
                    <a:pt x="224" y="0"/>
                    <a:pt x="1" y="223"/>
                    <a:pt x="1" y="521"/>
                  </a:cubicBezTo>
                  <a:cubicBezTo>
                    <a:pt x="1" y="793"/>
                    <a:pt x="224" y="1016"/>
                    <a:pt x="497" y="1016"/>
                  </a:cubicBezTo>
                  <a:cubicBezTo>
                    <a:pt x="769" y="1016"/>
                    <a:pt x="992" y="793"/>
                    <a:pt x="992" y="521"/>
                  </a:cubicBezTo>
                  <a:cubicBezTo>
                    <a:pt x="992" y="223"/>
                    <a:pt x="769" y="0"/>
                    <a:pt x="4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4"/>
            <p:cNvSpPr/>
            <p:nvPr/>
          </p:nvSpPr>
          <p:spPr>
            <a:xfrm>
              <a:off x="2432750" y="238175"/>
              <a:ext cx="2725350" cy="3050625"/>
            </a:xfrm>
            <a:custGeom>
              <a:avLst/>
              <a:gdLst/>
              <a:ahLst/>
              <a:cxnLst/>
              <a:rect l="l" t="t" r="r" b="b"/>
              <a:pathLst>
                <a:path w="109014" h="122025" extrusionOk="0">
                  <a:moveTo>
                    <a:pt x="66979" y="0"/>
                  </a:moveTo>
                  <a:cubicBezTo>
                    <a:pt x="61411" y="0"/>
                    <a:pt x="56720" y="2107"/>
                    <a:pt x="52958" y="6540"/>
                  </a:cubicBezTo>
                  <a:cubicBezTo>
                    <a:pt x="49810" y="4576"/>
                    <a:pt x="46563" y="3455"/>
                    <a:pt x="43218" y="3455"/>
                  </a:cubicBezTo>
                  <a:cubicBezTo>
                    <a:pt x="41245" y="3455"/>
                    <a:pt x="39238" y="3845"/>
                    <a:pt x="37197" y="4682"/>
                  </a:cubicBezTo>
                  <a:cubicBezTo>
                    <a:pt x="31523" y="7036"/>
                    <a:pt x="29292" y="11868"/>
                    <a:pt x="28574" y="17568"/>
                  </a:cubicBezTo>
                  <a:cubicBezTo>
                    <a:pt x="25327" y="17940"/>
                    <a:pt x="22577" y="19278"/>
                    <a:pt x="20098" y="21012"/>
                  </a:cubicBezTo>
                  <a:cubicBezTo>
                    <a:pt x="15712" y="24135"/>
                    <a:pt x="13779" y="31074"/>
                    <a:pt x="15564" y="36402"/>
                  </a:cubicBezTo>
                  <a:cubicBezTo>
                    <a:pt x="15787" y="37071"/>
                    <a:pt x="16010" y="37740"/>
                    <a:pt x="16233" y="38409"/>
                  </a:cubicBezTo>
                  <a:cubicBezTo>
                    <a:pt x="16010" y="38508"/>
                    <a:pt x="15886" y="38582"/>
                    <a:pt x="15762" y="38607"/>
                  </a:cubicBezTo>
                  <a:cubicBezTo>
                    <a:pt x="15316" y="38681"/>
                    <a:pt x="14845" y="38756"/>
                    <a:pt x="14399" y="38781"/>
                  </a:cubicBezTo>
                  <a:cubicBezTo>
                    <a:pt x="10186" y="39028"/>
                    <a:pt x="7163" y="41060"/>
                    <a:pt x="5230" y="44778"/>
                  </a:cubicBezTo>
                  <a:cubicBezTo>
                    <a:pt x="4932" y="45348"/>
                    <a:pt x="4561" y="45918"/>
                    <a:pt x="4288" y="46512"/>
                  </a:cubicBezTo>
                  <a:cubicBezTo>
                    <a:pt x="1413" y="52534"/>
                    <a:pt x="1934" y="58283"/>
                    <a:pt x="5601" y="63810"/>
                  </a:cubicBezTo>
                  <a:cubicBezTo>
                    <a:pt x="5998" y="64404"/>
                    <a:pt x="6419" y="64974"/>
                    <a:pt x="6717" y="65371"/>
                  </a:cubicBezTo>
                  <a:cubicBezTo>
                    <a:pt x="5601" y="66461"/>
                    <a:pt x="4561" y="67353"/>
                    <a:pt x="3644" y="68369"/>
                  </a:cubicBezTo>
                  <a:cubicBezTo>
                    <a:pt x="1" y="72483"/>
                    <a:pt x="447" y="81974"/>
                    <a:pt x="5354" y="86138"/>
                  </a:cubicBezTo>
                  <a:cubicBezTo>
                    <a:pt x="7510" y="87947"/>
                    <a:pt x="9790" y="89607"/>
                    <a:pt x="12069" y="91366"/>
                  </a:cubicBezTo>
                  <a:cubicBezTo>
                    <a:pt x="11896" y="91639"/>
                    <a:pt x="11648" y="92110"/>
                    <a:pt x="11326" y="92506"/>
                  </a:cubicBezTo>
                  <a:cubicBezTo>
                    <a:pt x="9740" y="94613"/>
                    <a:pt x="9294" y="97091"/>
                    <a:pt x="9120" y="99619"/>
                  </a:cubicBezTo>
                  <a:cubicBezTo>
                    <a:pt x="8947" y="102121"/>
                    <a:pt x="9715" y="104401"/>
                    <a:pt x="11376" y="106384"/>
                  </a:cubicBezTo>
                  <a:cubicBezTo>
                    <a:pt x="13085" y="108465"/>
                    <a:pt x="15266" y="109680"/>
                    <a:pt x="17992" y="110101"/>
                  </a:cubicBezTo>
                  <a:cubicBezTo>
                    <a:pt x="17918" y="110869"/>
                    <a:pt x="17868" y="111513"/>
                    <a:pt x="17819" y="112158"/>
                  </a:cubicBezTo>
                  <a:cubicBezTo>
                    <a:pt x="17695" y="113719"/>
                    <a:pt x="17967" y="115181"/>
                    <a:pt x="18711" y="116569"/>
                  </a:cubicBezTo>
                  <a:cubicBezTo>
                    <a:pt x="20555" y="120060"/>
                    <a:pt x="24351" y="122024"/>
                    <a:pt x="28129" y="122024"/>
                  </a:cubicBezTo>
                  <a:cubicBezTo>
                    <a:pt x="29581" y="122024"/>
                    <a:pt x="31030" y="121734"/>
                    <a:pt x="32365" y="121129"/>
                  </a:cubicBezTo>
                  <a:cubicBezTo>
                    <a:pt x="33034" y="120831"/>
                    <a:pt x="33679" y="120435"/>
                    <a:pt x="34273" y="119989"/>
                  </a:cubicBezTo>
                  <a:cubicBezTo>
                    <a:pt x="35537" y="118997"/>
                    <a:pt x="36404" y="117808"/>
                    <a:pt x="36702" y="116247"/>
                  </a:cubicBezTo>
                  <a:cubicBezTo>
                    <a:pt x="36900" y="115032"/>
                    <a:pt x="37049" y="113793"/>
                    <a:pt x="37222" y="112579"/>
                  </a:cubicBezTo>
                  <a:cubicBezTo>
                    <a:pt x="39280" y="113421"/>
                    <a:pt x="41420" y="113831"/>
                    <a:pt x="43433" y="113831"/>
                  </a:cubicBezTo>
                  <a:cubicBezTo>
                    <a:pt x="46633" y="113831"/>
                    <a:pt x="49515" y="112797"/>
                    <a:pt x="51248" y="110820"/>
                  </a:cubicBezTo>
                  <a:cubicBezTo>
                    <a:pt x="52958" y="108837"/>
                    <a:pt x="54222" y="106607"/>
                    <a:pt x="54520" y="103930"/>
                  </a:cubicBezTo>
                  <a:cubicBezTo>
                    <a:pt x="54792" y="101155"/>
                    <a:pt x="54495" y="98528"/>
                    <a:pt x="52463" y="96347"/>
                  </a:cubicBezTo>
                  <a:cubicBezTo>
                    <a:pt x="52760" y="96174"/>
                    <a:pt x="52934" y="96025"/>
                    <a:pt x="53107" y="95976"/>
                  </a:cubicBezTo>
                  <a:cubicBezTo>
                    <a:pt x="56428" y="94984"/>
                    <a:pt x="57964" y="92506"/>
                    <a:pt x="58608" y="89334"/>
                  </a:cubicBezTo>
                  <a:cubicBezTo>
                    <a:pt x="59798" y="83337"/>
                    <a:pt x="57146" y="78654"/>
                    <a:pt x="53206" y="74540"/>
                  </a:cubicBezTo>
                  <a:cubicBezTo>
                    <a:pt x="51843" y="73127"/>
                    <a:pt x="50108" y="72087"/>
                    <a:pt x="48547" y="70872"/>
                  </a:cubicBezTo>
                  <a:cubicBezTo>
                    <a:pt x="46614" y="69336"/>
                    <a:pt x="45524" y="67378"/>
                    <a:pt x="45598" y="64875"/>
                  </a:cubicBezTo>
                  <a:cubicBezTo>
                    <a:pt x="45656" y="62673"/>
                    <a:pt x="47311" y="61178"/>
                    <a:pt x="49258" y="61178"/>
                  </a:cubicBezTo>
                  <a:cubicBezTo>
                    <a:pt x="49809" y="61178"/>
                    <a:pt x="50383" y="61298"/>
                    <a:pt x="50951" y="61555"/>
                  </a:cubicBezTo>
                  <a:cubicBezTo>
                    <a:pt x="51521" y="61827"/>
                    <a:pt x="52066" y="62149"/>
                    <a:pt x="53008" y="62620"/>
                  </a:cubicBezTo>
                  <a:cubicBezTo>
                    <a:pt x="52438" y="59770"/>
                    <a:pt x="52735" y="57317"/>
                    <a:pt x="53256" y="54864"/>
                  </a:cubicBezTo>
                  <a:cubicBezTo>
                    <a:pt x="53950" y="51692"/>
                    <a:pt x="54619" y="48544"/>
                    <a:pt x="56403" y="45744"/>
                  </a:cubicBezTo>
                  <a:cubicBezTo>
                    <a:pt x="62028" y="36749"/>
                    <a:pt x="72560" y="30132"/>
                    <a:pt x="82993" y="28372"/>
                  </a:cubicBezTo>
                  <a:cubicBezTo>
                    <a:pt x="84052" y="28191"/>
                    <a:pt x="85144" y="28069"/>
                    <a:pt x="86225" y="28069"/>
                  </a:cubicBezTo>
                  <a:cubicBezTo>
                    <a:pt x="87650" y="28069"/>
                    <a:pt x="89057" y="28280"/>
                    <a:pt x="90353" y="28843"/>
                  </a:cubicBezTo>
                  <a:cubicBezTo>
                    <a:pt x="93451" y="30182"/>
                    <a:pt x="94021" y="32883"/>
                    <a:pt x="94665" y="35856"/>
                  </a:cubicBezTo>
                  <a:cubicBezTo>
                    <a:pt x="95433" y="39524"/>
                    <a:pt x="95929" y="43365"/>
                    <a:pt x="96053" y="47107"/>
                  </a:cubicBezTo>
                  <a:cubicBezTo>
                    <a:pt x="96449" y="58680"/>
                    <a:pt x="94739" y="69931"/>
                    <a:pt x="89758" y="80487"/>
                  </a:cubicBezTo>
                  <a:cubicBezTo>
                    <a:pt x="86537" y="87352"/>
                    <a:pt x="82076" y="93324"/>
                    <a:pt x="75856" y="97785"/>
                  </a:cubicBezTo>
                  <a:cubicBezTo>
                    <a:pt x="73973" y="99148"/>
                    <a:pt x="72783" y="100833"/>
                    <a:pt x="72139" y="102989"/>
                  </a:cubicBezTo>
                  <a:cubicBezTo>
                    <a:pt x="71569" y="104946"/>
                    <a:pt x="71049" y="106929"/>
                    <a:pt x="70603" y="108911"/>
                  </a:cubicBezTo>
                  <a:cubicBezTo>
                    <a:pt x="70330" y="110200"/>
                    <a:pt x="70404" y="111018"/>
                    <a:pt x="70850" y="111513"/>
                  </a:cubicBezTo>
                  <a:cubicBezTo>
                    <a:pt x="71180" y="111880"/>
                    <a:pt x="71741" y="112043"/>
                    <a:pt x="72541" y="112043"/>
                  </a:cubicBezTo>
                  <a:cubicBezTo>
                    <a:pt x="72823" y="112043"/>
                    <a:pt x="73135" y="112023"/>
                    <a:pt x="73477" y="111984"/>
                  </a:cubicBezTo>
                  <a:cubicBezTo>
                    <a:pt x="79053" y="111315"/>
                    <a:pt x="85496" y="109407"/>
                    <a:pt x="88767" y="104476"/>
                  </a:cubicBezTo>
                  <a:cubicBezTo>
                    <a:pt x="90279" y="102245"/>
                    <a:pt x="90279" y="99792"/>
                    <a:pt x="90502" y="97190"/>
                  </a:cubicBezTo>
                  <a:cubicBezTo>
                    <a:pt x="90576" y="96546"/>
                    <a:pt x="90527" y="95901"/>
                    <a:pt x="90527" y="95183"/>
                  </a:cubicBezTo>
                  <a:cubicBezTo>
                    <a:pt x="91121" y="95034"/>
                    <a:pt x="91642" y="94885"/>
                    <a:pt x="92137" y="94811"/>
                  </a:cubicBezTo>
                  <a:cubicBezTo>
                    <a:pt x="94219" y="94514"/>
                    <a:pt x="96102" y="93696"/>
                    <a:pt x="97812" y="92556"/>
                  </a:cubicBezTo>
                  <a:cubicBezTo>
                    <a:pt x="98531" y="92060"/>
                    <a:pt x="99299" y="91366"/>
                    <a:pt x="99646" y="90573"/>
                  </a:cubicBezTo>
                  <a:cubicBezTo>
                    <a:pt x="100885" y="87872"/>
                    <a:pt x="101158" y="85097"/>
                    <a:pt x="99572" y="82396"/>
                  </a:cubicBezTo>
                  <a:cubicBezTo>
                    <a:pt x="99349" y="82024"/>
                    <a:pt x="99200" y="81627"/>
                    <a:pt x="99076" y="81404"/>
                  </a:cubicBezTo>
                  <a:cubicBezTo>
                    <a:pt x="100439" y="80760"/>
                    <a:pt x="101901" y="80388"/>
                    <a:pt x="102868" y="79496"/>
                  </a:cubicBezTo>
                  <a:cubicBezTo>
                    <a:pt x="105470" y="77117"/>
                    <a:pt x="106833" y="74044"/>
                    <a:pt x="106733" y="70501"/>
                  </a:cubicBezTo>
                  <a:cubicBezTo>
                    <a:pt x="106684" y="68692"/>
                    <a:pt x="106114" y="67006"/>
                    <a:pt x="104429" y="65916"/>
                  </a:cubicBezTo>
                  <a:cubicBezTo>
                    <a:pt x="103264" y="65173"/>
                    <a:pt x="103363" y="64528"/>
                    <a:pt x="104701" y="64107"/>
                  </a:cubicBezTo>
                  <a:cubicBezTo>
                    <a:pt x="106387" y="63537"/>
                    <a:pt x="107378" y="62348"/>
                    <a:pt x="107799" y="60762"/>
                  </a:cubicBezTo>
                  <a:cubicBezTo>
                    <a:pt x="108245" y="59176"/>
                    <a:pt x="108567" y="57540"/>
                    <a:pt x="108666" y="55904"/>
                  </a:cubicBezTo>
                  <a:cubicBezTo>
                    <a:pt x="108815" y="53872"/>
                    <a:pt x="108022" y="52162"/>
                    <a:pt x="106188" y="51047"/>
                  </a:cubicBezTo>
                  <a:cubicBezTo>
                    <a:pt x="105693" y="50750"/>
                    <a:pt x="105222" y="50403"/>
                    <a:pt x="104602" y="50007"/>
                  </a:cubicBezTo>
                  <a:cubicBezTo>
                    <a:pt x="104924" y="49783"/>
                    <a:pt x="105123" y="49635"/>
                    <a:pt x="105321" y="49486"/>
                  </a:cubicBezTo>
                  <a:cubicBezTo>
                    <a:pt x="108617" y="47157"/>
                    <a:pt x="109013" y="42597"/>
                    <a:pt x="106213" y="39648"/>
                  </a:cubicBezTo>
                  <a:cubicBezTo>
                    <a:pt x="104652" y="38012"/>
                    <a:pt x="104652" y="38012"/>
                    <a:pt x="105916" y="36055"/>
                  </a:cubicBezTo>
                  <a:cubicBezTo>
                    <a:pt x="105940" y="35980"/>
                    <a:pt x="105965" y="35931"/>
                    <a:pt x="106015" y="35881"/>
                  </a:cubicBezTo>
                  <a:cubicBezTo>
                    <a:pt x="108865" y="32090"/>
                    <a:pt x="106907" y="26638"/>
                    <a:pt x="102744" y="24977"/>
                  </a:cubicBezTo>
                  <a:cubicBezTo>
                    <a:pt x="101777" y="24606"/>
                    <a:pt x="100836" y="24160"/>
                    <a:pt x="100043" y="23838"/>
                  </a:cubicBezTo>
                  <a:cubicBezTo>
                    <a:pt x="100043" y="21805"/>
                    <a:pt x="100117" y="19972"/>
                    <a:pt x="100018" y="18113"/>
                  </a:cubicBezTo>
                  <a:cubicBezTo>
                    <a:pt x="99844" y="14916"/>
                    <a:pt x="98060" y="12438"/>
                    <a:pt x="95557" y="10753"/>
                  </a:cubicBezTo>
                  <a:cubicBezTo>
                    <a:pt x="93569" y="9398"/>
                    <a:pt x="91423" y="8726"/>
                    <a:pt x="89203" y="8726"/>
                  </a:cubicBezTo>
                  <a:cubicBezTo>
                    <a:pt x="87688" y="8726"/>
                    <a:pt x="86138" y="9039"/>
                    <a:pt x="84579" y="9663"/>
                  </a:cubicBezTo>
                  <a:cubicBezTo>
                    <a:pt x="83662" y="10010"/>
                    <a:pt x="82820" y="10480"/>
                    <a:pt x="82002" y="10877"/>
                  </a:cubicBezTo>
                  <a:cubicBezTo>
                    <a:pt x="78855" y="5599"/>
                    <a:pt x="75683" y="618"/>
                    <a:pt x="68793" y="72"/>
                  </a:cubicBezTo>
                  <a:cubicBezTo>
                    <a:pt x="68179" y="24"/>
                    <a:pt x="67574" y="0"/>
                    <a:pt x="66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4"/>
            <p:cNvSpPr/>
            <p:nvPr/>
          </p:nvSpPr>
          <p:spPr>
            <a:xfrm>
              <a:off x="4042925" y="2699275"/>
              <a:ext cx="323400" cy="103725"/>
            </a:xfrm>
            <a:custGeom>
              <a:avLst/>
              <a:gdLst/>
              <a:ahLst/>
              <a:cxnLst/>
              <a:rect l="l" t="t" r="r" b="b"/>
              <a:pathLst>
                <a:path w="12936" h="4149" extrusionOk="0">
                  <a:moveTo>
                    <a:pt x="12347" y="0"/>
                  </a:moveTo>
                  <a:cubicBezTo>
                    <a:pt x="12287" y="0"/>
                    <a:pt x="12226" y="11"/>
                    <a:pt x="12168" y="35"/>
                  </a:cubicBezTo>
                  <a:cubicBezTo>
                    <a:pt x="5477" y="3008"/>
                    <a:pt x="545" y="3132"/>
                    <a:pt x="496" y="3132"/>
                  </a:cubicBezTo>
                  <a:cubicBezTo>
                    <a:pt x="223" y="3157"/>
                    <a:pt x="0" y="3380"/>
                    <a:pt x="0" y="3653"/>
                  </a:cubicBezTo>
                  <a:cubicBezTo>
                    <a:pt x="0" y="3925"/>
                    <a:pt x="223" y="4148"/>
                    <a:pt x="496" y="4148"/>
                  </a:cubicBezTo>
                  <a:cubicBezTo>
                    <a:pt x="719" y="4148"/>
                    <a:pt x="5675" y="4000"/>
                    <a:pt x="12564" y="951"/>
                  </a:cubicBezTo>
                  <a:cubicBezTo>
                    <a:pt x="12812" y="852"/>
                    <a:pt x="12936" y="555"/>
                    <a:pt x="12812" y="307"/>
                  </a:cubicBezTo>
                  <a:cubicBezTo>
                    <a:pt x="12736" y="117"/>
                    <a:pt x="12544" y="0"/>
                    <a:pt x="12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4"/>
            <p:cNvSpPr/>
            <p:nvPr/>
          </p:nvSpPr>
          <p:spPr>
            <a:xfrm>
              <a:off x="3914675" y="1335125"/>
              <a:ext cx="1025975" cy="660625"/>
            </a:xfrm>
            <a:custGeom>
              <a:avLst/>
              <a:gdLst/>
              <a:ahLst/>
              <a:cxnLst/>
              <a:rect l="l" t="t" r="r" b="b"/>
              <a:pathLst>
                <a:path w="41039" h="26425" extrusionOk="0">
                  <a:moveTo>
                    <a:pt x="20693" y="8631"/>
                  </a:moveTo>
                  <a:cubicBezTo>
                    <a:pt x="22328" y="11432"/>
                    <a:pt x="23171" y="14975"/>
                    <a:pt x="23047" y="18866"/>
                  </a:cubicBezTo>
                  <a:cubicBezTo>
                    <a:pt x="22973" y="21022"/>
                    <a:pt x="22403" y="22955"/>
                    <a:pt x="21411" y="24417"/>
                  </a:cubicBezTo>
                  <a:cubicBezTo>
                    <a:pt x="21139" y="24838"/>
                    <a:pt x="20668" y="25359"/>
                    <a:pt x="20073" y="25458"/>
                  </a:cubicBezTo>
                  <a:cubicBezTo>
                    <a:pt x="20003" y="25472"/>
                    <a:pt x="19931" y="25479"/>
                    <a:pt x="19859" y="25479"/>
                  </a:cubicBezTo>
                  <a:cubicBezTo>
                    <a:pt x="19551" y="25479"/>
                    <a:pt x="19230" y="25352"/>
                    <a:pt x="18909" y="25111"/>
                  </a:cubicBezTo>
                  <a:cubicBezTo>
                    <a:pt x="16877" y="23550"/>
                    <a:pt x="16926" y="19981"/>
                    <a:pt x="17124" y="17404"/>
                  </a:cubicBezTo>
                  <a:cubicBezTo>
                    <a:pt x="17323" y="14851"/>
                    <a:pt x="18116" y="12423"/>
                    <a:pt x="19429" y="10366"/>
                  </a:cubicBezTo>
                  <a:cubicBezTo>
                    <a:pt x="19825" y="9747"/>
                    <a:pt x="20247" y="9177"/>
                    <a:pt x="20693" y="8631"/>
                  </a:cubicBezTo>
                  <a:close/>
                  <a:moveTo>
                    <a:pt x="3847" y="1"/>
                  </a:moveTo>
                  <a:cubicBezTo>
                    <a:pt x="2724" y="1"/>
                    <a:pt x="1587" y="60"/>
                    <a:pt x="447" y="181"/>
                  </a:cubicBezTo>
                  <a:cubicBezTo>
                    <a:pt x="174" y="206"/>
                    <a:pt x="1" y="454"/>
                    <a:pt x="25" y="701"/>
                  </a:cubicBezTo>
                  <a:cubicBezTo>
                    <a:pt x="49" y="935"/>
                    <a:pt x="248" y="1125"/>
                    <a:pt x="500" y="1125"/>
                  </a:cubicBezTo>
                  <a:cubicBezTo>
                    <a:pt x="515" y="1125"/>
                    <a:pt x="530" y="1124"/>
                    <a:pt x="546" y="1123"/>
                  </a:cubicBezTo>
                  <a:cubicBezTo>
                    <a:pt x="1675" y="999"/>
                    <a:pt x="2800" y="939"/>
                    <a:pt x="3908" y="939"/>
                  </a:cubicBezTo>
                  <a:cubicBezTo>
                    <a:pt x="8370" y="939"/>
                    <a:pt x="12576" y="1918"/>
                    <a:pt x="15811" y="3725"/>
                  </a:cubicBezTo>
                  <a:cubicBezTo>
                    <a:pt x="17570" y="4716"/>
                    <a:pt x="19032" y="6104"/>
                    <a:pt x="20172" y="7814"/>
                  </a:cubicBezTo>
                  <a:cubicBezTo>
                    <a:pt x="19627" y="8433"/>
                    <a:pt x="19107" y="9102"/>
                    <a:pt x="18636" y="9846"/>
                  </a:cubicBezTo>
                  <a:cubicBezTo>
                    <a:pt x="17248" y="12051"/>
                    <a:pt x="16381" y="14628"/>
                    <a:pt x="16183" y="17354"/>
                  </a:cubicBezTo>
                  <a:cubicBezTo>
                    <a:pt x="15960" y="20105"/>
                    <a:pt x="15960" y="24021"/>
                    <a:pt x="18339" y="25854"/>
                  </a:cubicBezTo>
                  <a:cubicBezTo>
                    <a:pt x="18834" y="26226"/>
                    <a:pt x="19355" y="26424"/>
                    <a:pt x="19875" y="26424"/>
                  </a:cubicBezTo>
                  <a:cubicBezTo>
                    <a:pt x="19999" y="26424"/>
                    <a:pt x="20123" y="26400"/>
                    <a:pt x="20222" y="26400"/>
                  </a:cubicBezTo>
                  <a:cubicBezTo>
                    <a:pt x="20965" y="26276"/>
                    <a:pt x="21634" y="25780"/>
                    <a:pt x="22180" y="24937"/>
                  </a:cubicBezTo>
                  <a:cubicBezTo>
                    <a:pt x="23270" y="23327"/>
                    <a:pt x="23890" y="21220"/>
                    <a:pt x="23964" y="18891"/>
                  </a:cubicBezTo>
                  <a:cubicBezTo>
                    <a:pt x="24113" y="14703"/>
                    <a:pt x="23196" y="10911"/>
                    <a:pt x="21362" y="7913"/>
                  </a:cubicBezTo>
                  <a:cubicBezTo>
                    <a:pt x="25555" y="3644"/>
                    <a:pt x="31638" y="2614"/>
                    <a:pt x="36513" y="2614"/>
                  </a:cubicBezTo>
                  <a:cubicBezTo>
                    <a:pt x="37977" y="2614"/>
                    <a:pt x="39331" y="2707"/>
                    <a:pt x="40493" y="2833"/>
                  </a:cubicBezTo>
                  <a:cubicBezTo>
                    <a:pt x="40509" y="2834"/>
                    <a:pt x="40524" y="2835"/>
                    <a:pt x="40540" y="2835"/>
                  </a:cubicBezTo>
                  <a:cubicBezTo>
                    <a:pt x="40771" y="2835"/>
                    <a:pt x="40990" y="2667"/>
                    <a:pt x="41013" y="2411"/>
                  </a:cubicBezTo>
                  <a:cubicBezTo>
                    <a:pt x="41038" y="2164"/>
                    <a:pt x="40865" y="1916"/>
                    <a:pt x="40592" y="1891"/>
                  </a:cubicBezTo>
                  <a:cubicBezTo>
                    <a:pt x="39413" y="1766"/>
                    <a:pt x="38040" y="1674"/>
                    <a:pt x="36554" y="1674"/>
                  </a:cubicBezTo>
                  <a:cubicBezTo>
                    <a:pt x="31544" y="1674"/>
                    <a:pt x="25257" y="2724"/>
                    <a:pt x="20841" y="7120"/>
                  </a:cubicBezTo>
                  <a:cubicBezTo>
                    <a:pt x="19627" y="5385"/>
                    <a:pt x="18091" y="3948"/>
                    <a:pt x="16282" y="2932"/>
                  </a:cubicBezTo>
                  <a:cubicBezTo>
                    <a:pt x="12890" y="1016"/>
                    <a:pt x="8487" y="1"/>
                    <a:pt x="38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4"/>
            <p:cNvSpPr/>
            <p:nvPr/>
          </p:nvSpPr>
          <p:spPr>
            <a:xfrm>
              <a:off x="4217625" y="2096225"/>
              <a:ext cx="337050" cy="208625"/>
            </a:xfrm>
            <a:custGeom>
              <a:avLst/>
              <a:gdLst/>
              <a:ahLst/>
              <a:cxnLst/>
              <a:rect l="l" t="t" r="r" b="b"/>
              <a:pathLst>
                <a:path w="13482" h="8345" extrusionOk="0">
                  <a:moveTo>
                    <a:pt x="7247" y="0"/>
                  </a:moveTo>
                  <a:cubicBezTo>
                    <a:pt x="5329" y="0"/>
                    <a:pt x="2931" y="810"/>
                    <a:pt x="1" y="3142"/>
                  </a:cubicBezTo>
                  <a:cubicBezTo>
                    <a:pt x="1" y="3142"/>
                    <a:pt x="2796" y="8345"/>
                    <a:pt x="7012" y="8345"/>
                  </a:cubicBezTo>
                  <a:cubicBezTo>
                    <a:pt x="8920" y="8345"/>
                    <a:pt x="11119" y="7279"/>
                    <a:pt x="13481" y="4183"/>
                  </a:cubicBezTo>
                  <a:cubicBezTo>
                    <a:pt x="13481" y="4183"/>
                    <a:pt x="11605" y="0"/>
                    <a:pt x="72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4"/>
            <p:cNvSpPr/>
            <p:nvPr/>
          </p:nvSpPr>
          <p:spPr>
            <a:xfrm>
              <a:off x="3888650" y="1564075"/>
              <a:ext cx="389725" cy="226600"/>
            </a:xfrm>
            <a:custGeom>
              <a:avLst/>
              <a:gdLst/>
              <a:ahLst/>
              <a:cxnLst/>
              <a:rect l="l" t="t" r="r" b="b"/>
              <a:pathLst>
                <a:path w="15589" h="9064" extrusionOk="0">
                  <a:moveTo>
                    <a:pt x="8916" y="945"/>
                  </a:moveTo>
                  <a:cubicBezTo>
                    <a:pt x="9816" y="945"/>
                    <a:pt x="10637" y="1099"/>
                    <a:pt x="11375" y="1406"/>
                  </a:cubicBezTo>
                  <a:cubicBezTo>
                    <a:pt x="13531" y="2298"/>
                    <a:pt x="14349" y="4331"/>
                    <a:pt x="14572" y="5000"/>
                  </a:cubicBezTo>
                  <a:cubicBezTo>
                    <a:pt x="12667" y="7091"/>
                    <a:pt x="10653" y="8136"/>
                    <a:pt x="8591" y="8136"/>
                  </a:cubicBezTo>
                  <a:cubicBezTo>
                    <a:pt x="8454" y="8136"/>
                    <a:pt x="8316" y="8131"/>
                    <a:pt x="8179" y="8122"/>
                  </a:cubicBezTo>
                  <a:cubicBezTo>
                    <a:pt x="4734" y="7874"/>
                    <a:pt x="2033" y="4727"/>
                    <a:pt x="1165" y="3587"/>
                  </a:cubicBezTo>
                  <a:cubicBezTo>
                    <a:pt x="4170" y="1823"/>
                    <a:pt x="6768" y="945"/>
                    <a:pt x="8916" y="945"/>
                  </a:cubicBezTo>
                  <a:close/>
                  <a:moveTo>
                    <a:pt x="8924" y="1"/>
                  </a:moveTo>
                  <a:cubicBezTo>
                    <a:pt x="6485" y="1"/>
                    <a:pt x="3582" y="1017"/>
                    <a:pt x="249" y="3042"/>
                  </a:cubicBezTo>
                  <a:cubicBezTo>
                    <a:pt x="149" y="3116"/>
                    <a:pt x="75" y="3215"/>
                    <a:pt x="25" y="3339"/>
                  </a:cubicBezTo>
                  <a:cubicBezTo>
                    <a:pt x="1" y="3463"/>
                    <a:pt x="25" y="3612"/>
                    <a:pt x="100" y="3711"/>
                  </a:cubicBezTo>
                  <a:cubicBezTo>
                    <a:pt x="249" y="3909"/>
                    <a:pt x="3470" y="8717"/>
                    <a:pt x="8129" y="9064"/>
                  </a:cubicBezTo>
                  <a:lnTo>
                    <a:pt x="8625" y="9064"/>
                  </a:lnTo>
                  <a:cubicBezTo>
                    <a:pt x="11004" y="9064"/>
                    <a:pt x="13308" y="7849"/>
                    <a:pt x="15439" y="5421"/>
                  </a:cubicBezTo>
                  <a:cubicBezTo>
                    <a:pt x="15539" y="5322"/>
                    <a:pt x="15588" y="5148"/>
                    <a:pt x="15563" y="5000"/>
                  </a:cubicBezTo>
                  <a:cubicBezTo>
                    <a:pt x="15514" y="4876"/>
                    <a:pt x="14770" y="1828"/>
                    <a:pt x="11747" y="539"/>
                  </a:cubicBezTo>
                  <a:cubicBezTo>
                    <a:pt x="10890" y="180"/>
                    <a:pt x="9948" y="1"/>
                    <a:pt x="89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4"/>
            <p:cNvSpPr/>
            <p:nvPr/>
          </p:nvSpPr>
          <p:spPr>
            <a:xfrm>
              <a:off x="4024325" y="1584975"/>
              <a:ext cx="184650" cy="185250"/>
            </a:xfrm>
            <a:custGeom>
              <a:avLst/>
              <a:gdLst/>
              <a:ahLst/>
              <a:cxnLst/>
              <a:rect l="l" t="t" r="r" b="b"/>
              <a:pathLst>
                <a:path w="7386" h="7410" extrusionOk="0">
                  <a:moveTo>
                    <a:pt x="3693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693" y="7410"/>
                  </a:cubicBezTo>
                  <a:cubicBezTo>
                    <a:pt x="5725" y="7410"/>
                    <a:pt x="7386" y="5750"/>
                    <a:pt x="7386" y="3718"/>
                  </a:cubicBezTo>
                  <a:cubicBezTo>
                    <a:pt x="7386" y="1661"/>
                    <a:pt x="5725" y="0"/>
                    <a:pt x="36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4"/>
            <p:cNvSpPr/>
            <p:nvPr/>
          </p:nvSpPr>
          <p:spPr>
            <a:xfrm>
              <a:off x="4521200" y="1564075"/>
              <a:ext cx="389700" cy="226600"/>
            </a:xfrm>
            <a:custGeom>
              <a:avLst/>
              <a:gdLst/>
              <a:ahLst/>
              <a:cxnLst/>
              <a:rect l="l" t="t" r="r" b="b"/>
              <a:pathLst>
                <a:path w="15588" h="9064" extrusionOk="0">
                  <a:moveTo>
                    <a:pt x="8896" y="945"/>
                  </a:moveTo>
                  <a:cubicBezTo>
                    <a:pt x="9793" y="945"/>
                    <a:pt x="10611" y="1099"/>
                    <a:pt x="11350" y="1406"/>
                  </a:cubicBezTo>
                  <a:cubicBezTo>
                    <a:pt x="13506" y="2298"/>
                    <a:pt x="14349" y="4331"/>
                    <a:pt x="14572" y="5000"/>
                  </a:cubicBezTo>
                  <a:cubicBezTo>
                    <a:pt x="12643" y="7091"/>
                    <a:pt x="10650" y="8136"/>
                    <a:pt x="8591" y="8136"/>
                  </a:cubicBezTo>
                  <a:cubicBezTo>
                    <a:pt x="8453" y="8136"/>
                    <a:pt x="8316" y="8131"/>
                    <a:pt x="8178" y="8122"/>
                  </a:cubicBezTo>
                  <a:cubicBezTo>
                    <a:pt x="4734" y="7874"/>
                    <a:pt x="2032" y="4727"/>
                    <a:pt x="1165" y="3587"/>
                  </a:cubicBezTo>
                  <a:cubicBezTo>
                    <a:pt x="4169" y="1823"/>
                    <a:pt x="6755" y="945"/>
                    <a:pt x="8896" y="945"/>
                  </a:cubicBezTo>
                  <a:close/>
                  <a:moveTo>
                    <a:pt x="8915" y="1"/>
                  </a:moveTo>
                  <a:cubicBezTo>
                    <a:pt x="6485" y="1"/>
                    <a:pt x="3582" y="1017"/>
                    <a:pt x="248" y="3042"/>
                  </a:cubicBezTo>
                  <a:cubicBezTo>
                    <a:pt x="124" y="3116"/>
                    <a:pt x="50" y="3215"/>
                    <a:pt x="25" y="3339"/>
                  </a:cubicBezTo>
                  <a:cubicBezTo>
                    <a:pt x="0" y="3463"/>
                    <a:pt x="25" y="3612"/>
                    <a:pt x="99" y="3711"/>
                  </a:cubicBezTo>
                  <a:cubicBezTo>
                    <a:pt x="223" y="3909"/>
                    <a:pt x="3445" y="8717"/>
                    <a:pt x="8104" y="9064"/>
                  </a:cubicBezTo>
                  <a:lnTo>
                    <a:pt x="8599" y="9064"/>
                  </a:lnTo>
                  <a:cubicBezTo>
                    <a:pt x="11003" y="9064"/>
                    <a:pt x="13283" y="7849"/>
                    <a:pt x="15439" y="5421"/>
                  </a:cubicBezTo>
                  <a:cubicBezTo>
                    <a:pt x="15538" y="5322"/>
                    <a:pt x="15588" y="5148"/>
                    <a:pt x="15538" y="5000"/>
                  </a:cubicBezTo>
                  <a:cubicBezTo>
                    <a:pt x="15513" y="4876"/>
                    <a:pt x="14770" y="1828"/>
                    <a:pt x="11722" y="539"/>
                  </a:cubicBezTo>
                  <a:cubicBezTo>
                    <a:pt x="10872" y="180"/>
                    <a:pt x="9935" y="1"/>
                    <a:pt x="89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4"/>
            <p:cNvSpPr/>
            <p:nvPr/>
          </p:nvSpPr>
          <p:spPr>
            <a:xfrm>
              <a:off x="4656250" y="1584975"/>
              <a:ext cx="185275" cy="185250"/>
            </a:xfrm>
            <a:custGeom>
              <a:avLst/>
              <a:gdLst/>
              <a:ahLst/>
              <a:cxnLst/>
              <a:rect l="l" t="t" r="r" b="b"/>
              <a:pathLst>
                <a:path w="7411" h="7410" extrusionOk="0">
                  <a:moveTo>
                    <a:pt x="3718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718" y="7410"/>
                  </a:cubicBezTo>
                  <a:cubicBezTo>
                    <a:pt x="5750" y="7410"/>
                    <a:pt x="7410" y="5750"/>
                    <a:pt x="7410" y="3718"/>
                  </a:cubicBezTo>
                  <a:cubicBezTo>
                    <a:pt x="7410" y="1661"/>
                    <a:pt x="5750" y="0"/>
                    <a:pt x="3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4"/>
            <p:cNvSpPr/>
            <p:nvPr/>
          </p:nvSpPr>
          <p:spPr>
            <a:xfrm>
              <a:off x="2833600" y="3528300"/>
              <a:ext cx="1790450" cy="1934950"/>
            </a:xfrm>
            <a:custGeom>
              <a:avLst/>
              <a:gdLst/>
              <a:ahLst/>
              <a:cxnLst/>
              <a:rect l="l" t="t" r="r" b="b"/>
              <a:pathLst>
                <a:path w="71618" h="77398" extrusionOk="0">
                  <a:moveTo>
                    <a:pt x="34477" y="1"/>
                  </a:moveTo>
                  <a:cubicBezTo>
                    <a:pt x="25012" y="1"/>
                    <a:pt x="15072" y="4812"/>
                    <a:pt x="10062" y="11554"/>
                  </a:cubicBezTo>
                  <a:cubicBezTo>
                    <a:pt x="4238" y="19335"/>
                    <a:pt x="1785" y="29149"/>
                    <a:pt x="892" y="38665"/>
                  </a:cubicBezTo>
                  <a:cubicBezTo>
                    <a:pt x="0" y="48156"/>
                    <a:pt x="595" y="57771"/>
                    <a:pt x="2008" y="67188"/>
                  </a:cubicBezTo>
                  <a:cubicBezTo>
                    <a:pt x="2082" y="67733"/>
                    <a:pt x="2949" y="73829"/>
                    <a:pt x="3718" y="77398"/>
                  </a:cubicBezTo>
                  <a:lnTo>
                    <a:pt x="71618" y="77398"/>
                  </a:lnTo>
                  <a:cubicBezTo>
                    <a:pt x="71568" y="76704"/>
                    <a:pt x="71469" y="75737"/>
                    <a:pt x="71469" y="75614"/>
                  </a:cubicBezTo>
                  <a:cubicBezTo>
                    <a:pt x="69809" y="59654"/>
                    <a:pt x="70428" y="42927"/>
                    <a:pt x="65447" y="27612"/>
                  </a:cubicBezTo>
                  <a:cubicBezTo>
                    <a:pt x="61309" y="14999"/>
                    <a:pt x="57270" y="7589"/>
                    <a:pt x="43888" y="1840"/>
                  </a:cubicBezTo>
                  <a:cubicBezTo>
                    <a:pt x="40956" y="574"/>
                    <a:pt x="37745" y="1"/>
                    <a:pt x="34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4"/>
            <p:cNvSpPr/>
            <p:nvPr/>
          </p:nvSpPr>
          <p:spPr>
            <a:xfrm>
              <a:off x="2822450" y="3515150"/>
              <a:ext cx="1814625" cy="1948100"/>
            </a:xfrm>
            <a:custGeom>
              <a:avLst/>
              <a:gdLst/>
              <a:ahLst/>
              <a:cxnLst/>
              <a:rect l="l" t="t" r="r" b="b"/>
              <a:pathLst>
                <a:path w="72585" h="77924" extrusionOk="0">
                  <a:moveTo>
                    <a:pt x="34920" y="0"/>
                  </a:moveTo>
                  <a:cubicBezTo>
                    <a:pt x="25109" y="0"/>
                    <a:pt x="15043" y="5163"/>
                    <a:pt x="10111" y="11783"/>
                  </a:cubicBezTo>
                  <a:cubicBezTo>
                    <a:pt x="4957" y="18697"/>
                    <a:pt x="1908" y="27643"/>
                    <a:pt x="843" y="39166"/>
                  </a:cubicBezTo>
                  <a:cubicBezTo>
                    <a:pt x="0" y="47889"/>
                    <a:pt x="372" y="57256"/>
                    <a:pt x="1958" y="67788"/>
                  </a:cubicBezTo>
                  <a:lnTo>
                    <a:pt x="1983" y="67962"/>
                  </a:lnTo>
                  <a:cubicBezTo>
                    <a:pt x="2701" y="72943"/>
                    <a:pt x="3247" y="76016"/>
                    <a:pt x="3643" y="77924"/>
                  </a:cubicBezTo>
                  <a:lnTo>
                    <a:pt x="4659" y="77924"/>
                  </a:lnTo>
                  <a:cubicBezTo>
                    <a:pt x="4263" y="76016"/>
                    <a:pt x="3693" y="72769"/>
                    <a:pt x="2974" y="67813"/>
                  </a:cubicBezTo>
                  <a:lnTo>
                    <a:pt x="2949" y="67640"/>
                  </a:lnTo>
                  <a:cubicBezTo>
                    <a:pt x="1363" y="57207"/>
                    <a:pt x="1016" y="47914"/>
                    <a:pt x="1834" y="39240"/>
                  </a:cubicBezTo>
                  <a:cubicBezTo>
                    <a:pt x="2900" y="27915"/>
                    <a:pt x="5873" y="19118"/>
                    <a:pt x="10904" y="12377"/>
                  </a:cubicBezTo>
                  <a:cubicBezTo>
                    <a:pt x="15662" y="5984"/>
                    <a:pt x="25401" y="978"/>
                    <a:pt x="34867" y="978"/>
                  </a:cubicBezTo>
                  <a:cubicBezTo>
                    <a:pt x="38064" y="978"/>
                    <a:pt x="41211" y="1548"/>
                    <a:pt x="44136" y="2812"/>
                  </a:cubicBezTo>
                  <a:cubicBezTo>
                    <a:pt x="57047" y="8363"/>
                    <a:pt x="61135" y="15178"/>
                    <a:pt x="65398" y="28287"/>
                  </a:cubicBezTo>
                  <a:cubicBezTo>
                    <a:pt x="68942" y="39141"/>
                    <a:pt x="69660" y="50888"/>
                    <a:pt x="70354" y="62237"/>
                  </a:cubicBezTo>
                  <a:cubicBezTo>
                    <a:pt x="70651" y="66822"/>
                    <a:pt x="70924" y="71580"/>
                    <a:pt x="71420" y="76189"/>
                  </a:cubicBezTo>
                  <a:cubicBezTo>
                    <a:pt x="71420" y="76239"/>
                    <a:pt x="71420" y="76412"/>
                    <a:pt x="71444" y="76635"/>
                  </a:cubicBezTo>
                  <a:cubicBezTo>
                    <a:pt x="71494" y="77180"/>
                    <a:pt x="71544" y="77577"/>
                    <a:pt x="71568" y="77924"/>
                  </a:cubicBezTo>
                  <a:lnTo>
                    <a:pt x="72584" y="77924"/>
                  </a:lnTo>
                  <a:cubicBezTo>
                    <a:pt x="72535" y="77453"/>
                    <a:pt x="72485" y="76883"/>
                    <a:pt x="72436" y="76561"/>
                  </a:cubicBezTo>
                  <a:cubicBezTo>
                    <a:pt x="72436" y="76313"/>
                    <a:pt x="72411" y="76140"/>
                    <a:pt x="72411" y="76090"/>
                  </a:cubicBezTo>
                  <a:cubicBezTo>
                    <a:pt x="71940" y="71505"/>
                    <a:pt x="71643" y="66747"/>
                    <a:pt x="71370" y="62188"/>
                  </a:cubicBezTo>
                  <a:cubicBezTo>
                    <a:pt x="70651" y="50764"/>
                    <a:pt x="69933" y="38943"/>
                    <a:pt x="66364" y="27990"/>
                  </a:cubicBezTo>
                  <a:cubicBezTo>
                    <a:pt x="62077" y="14831"/>
                    <a:pt x="57716" y="7570"/>
                    <a:pt x="44532" y="1895"/>
                  </a:cubicBezTo>
                  <a:cubicBezTo>
                    <a:pt x="41494" y="585"/>
                    <a:pt x="38221" y="0"/>
                    <a:pt x="34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4"/>
            <p:cNvSpPr/>
            <p:nvPr/>
          </p:nvSpPr>
          <p:spPr>
            <a:xfrm>
              <a:off x="3520650" y="4717425"/>
              <a:ext cx="221825" cy="745825"/>
            </a:xfrm>
            <a:custGeom>
              <a:avLst/>
              <a:gdLst/>
              <a:ahLst/>
              <a:cxnLst/>
              <a:rect l="l" t="t" r="r" b="b"/>
              <a:pathLst>
                <a:path w="8873" h="29833" extrusionOk="0">
                  <a:moveTo>
                    <a:pt x="570" y="1"/>
                  </a:moveTo>
                  <a:cubicBezTo>
                    <a:pt x="487" y="1"/>
                    <a:pt x="402" y="23"/>
                    <a:pt x="323" y="71"/>
                  </a:cubicBezTo>
                  <a:cubicBezTo>
                    <a:pt x="100" y="194"/>
                    <a:pt x="1" y="517"/>
                    <a:pt x="149" y="740"/>
                  </a:cubicBezTo>
                  <a:lnTo>
                    <a:pt x="5056" y="9562"/>
                  </a:lnTo>
                  <a:lnTo>
                    <a:pt x="7881" y="29833"/>
                  </a:lnTo>
                  <a:lnTo>
                    <a:pt x="8872" y="29833"/>
                  </a:lnTo>
                  <a:lnTo>
                    <a:pt x="6047" y="9314"/>
                  </a:lnTo>
                  <a:cubicBezTo>
                    <a:pt x="6023" y="9264"/>
                    <a:pt x="5998" y="9190"/>
                    <a:pt x="5973" y="9141"/>
                  </a:cubicBezTo>
                  <a:lnTo>
                    <a:pt x="1017" y="269"/>
                  </a:lnTo>
                  <a:cubicBezTo>
                    <a:pt x="916" y="100"/>
                    <a:pt x="746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4"/>
            <p:cNvSpPr/>
            <p:nvPr/>
          </p:nvSpPr>
          <p:spPr>
            <a:xfrm>
              <a:off x="3645175" y="4665425"/>
              <a:ext cx="104725" cy="299100"/>
            </a:xfrm>
            <a:custGeom>
              <a:avLst/>
              <a:gdLst/>
              <a:ahLst/>
              <a:cxnLst/>
              <a:rect l="l" t="t" r="r" b="b"/>
              <a:pathLst>
                <a:path w="4189" h="11964" extrusionOk="0">
                  <a:moveTo>
                    <a:pt x="3627" y="0"/>
                  </a:moveTo>
                  <a:cubicBezTo>
                    <a:pt x="3406" y="0"/>
                    <a:pt x="3209" y="141"/>
                    <a:pt x="3148" y="366"/>
                  </a:cubicBezTo>
                  <a:lnTo>
                    <a:pt x="75" y="11344"/>
                  </a:lnTo>
                  <a:cubicBezTo>
                    <a:pt x="1" y="11592"/>
                    <a:pt x="149" y="11865"/>
                    <a:pt x="422" y="11939"/>
                  </a:cubicBezTo>
                  <a:cubicBezTo>
                    <a:pt x="472" y="11964"/>
                    <a:pt x="521" y="11964"/>
                    <a:pt x="571" y="11964"/>
                  </a:cubicBezTo>
                  <a:cubicBezTo>
                    <a:pt x="769" y="11964"/>
                    <a:pt x="992" y="11815"/>
                    <a:pt x="1042" y="11617"/>
                  </a:cubicBezTo>
                  <a:lnTo>
                    <a:pt x="4114" y="614"/>
                  </a:lnTo>
                  <a:cubicBezTo>
                    <a:pt x="4189" y="366"/>
                    <a:pt x="4040" y="94"/>
                    <a:pt x="3767" y="19"/>
                  </a:cubicBezTo>
                  <a:cubicBezTo>
                    <a:pt x="3720" y="7"/>
                    <a:pt x="3673" y="0"/>
                    <a:pt x="3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3" name="Google Shape;2693;p64"/>
          <p:cNvGrpSpPr/>
          <p:nvPr/>
        </p:nvGrpSpPr>
        <p:grpSpPr>
          <a:xfrm rot="906998">
            <a:off x="728817" y="4096508"/>
            <a:ext cx="981457" cy="1267418"/>
            <a:chOff x="1770275" y="238150"/>
            <a:chExt cx="4037050" cy="5213300"/>
          </a:xfrm>
        </p:grpSpPr>
        <p:sp>
          <p:nvSpPr>
            <p:cNvPr id="2694" name="Google Shape;2694;p64"/>
            <p:cNvSpPr/>
            <p:nvPr/>
          </p:nvSpPr>
          <p:spPr>
            <a:xfrm>
              <a:off x="1805500" y="238150"/>
              <a:ext cx="2326475" cy="2189475"/>
            </a:xfrm>
            <a:custGeom>
              <a:avLst/>
              <a:gdLst/>
              <a:ahLst/>
              <a:cxnLst/>
              <a:rect l="l" t="t" r="r" b="b"/>
              <a:pathLst>
                <a:path w="93059" h="87579" extrusionOk="0">
                  <a:moveTo>
                    <a:pt x="77552" y="0"/>
                  </a:moveTo>
                  <a:cubicBezTo>
                    <a:pt x="75986" y="0"/>
                    <a:pt x="74373" y="397"/>
                    <a:pt x="72834" y="1226"/>
                  </a:cubicBezTo>
                  <a:cubicBezTo>
                    <a:pt x="70903" y="2243"/>
                    <a:pt x="69624" y="3913"/>
                    <a:pt x="68554" y="5766"/>
                  </a:cubicBezTo>
                  <a:cubicBezTo>
                    <a:pt x="68319" y="6184"/>
                    <a:pt x="68085" y="6627"/>
                    <a:pt x="67771" y="7254"/>
                  </a:cubicBezTo>
                  <a:cubicBezTo>
                    <a:pt x="65684" y="4592"/>
                    <a:pt x="62996" y="3287"/>
                    <a:pt x="59995" y="2530"/>
                  </a:cubicBezTo>
                  <a:cubicBezTo>
                    <a:pt x="59175" y="2327"/>
                    <a:pt x="58387" y="2227"/>
                    <a:pt x="57630" y="2227"/>
                  </a:cubicBezTo>
                  <a:cubicBezTo>
                    <a:pt x="55184" y="2227"/>
                    <a:pt x="53066" y="3271"/>
                    <a:pt x="51253" y="5244"/>
                  </a:cubicBezTo>
                  <a:cubicBezTo>
                    <a:pt x="50313" y="6314"/>
                    <a:pt x="49557" y="7541"/>
                    <a:pt x="48643" y="8793"/>
                  </a:cubicBezTo>
                  <a:cubicBezTo>
                    <a:pt x="47078" y="7149"/>
                    <a:pt x="45225" y="5897"/>
                    <a:pt x="43085" y="4983"/>
                  </a:cubicBezTo>
                  <a:cubicBezTo>
                    <a:pt x="42027" y="4548"/>
                    <a:pt x="41006" y="4334"/>
                    <a:pt x="40021" y="4334"/>
                  </a:cubicBezTo>
                  <a:cubicBezTo>
                    <a:pt x="38408" y="4334"/>
                    <a:pt x="36891" y="4909"/>
                    <a:pt x="35465" y="6027"/>
                  </a:cubicBezTo>
                  <a:cubicBezTo>
                    <a:pt x="32829" y="8063"/>
                    <a:pt x="30663" y="10516"/>
                    <a:pt x="29854" y="13908"/>
                  </a:cubicBezTo>
                  <a:cubicBezTo>
                    <a:pt x="29802" y="14117"/>
                    <a:pt x="29646" y="14326"/>
                    <a:pt x="29332" y="14926"/>
                  </a:cubicBezTo>
                  <a:cubicBezTo>
                    <a:pt x="28941" y="14378"/>
                    <a:pt x="28732" y="13934"/>
                    <a:pt x="28367" y="13621"/>
                  </a:cubicBezTo>
                  <a:cubicBezTo>
                    <a:pt x="26493" y="12001"/>
                    <a:pt x="24317" y="11059"/>
                    <a:pt x="22152" y="11059"/>
                  </a:cubicBezTo>
                  <a:cubicBezTo>
                    <a:pt x="19644" y="11059"/>
                    <a:pt x="17151" y="12324"/>
                    <a:pt x="15162" y="15265"/>
                  </a:cubicBezTo>
                  <a:cubicBezTo>
                    <a:pt x="14719" y="15917"/>
                    <a:pt x="14249" y="16596"/>
                    <a:pt x="14066" y="17327"/>
                  </a:cubicBezTo>
                  <a:cubicBezTo>
                    <a:pt x="13466" y="19493"/>
                    <a:pt x="13023" y="21659"/>
                    <a:pt x="12527" y="23851"/>
                  </a:cubicBezTo>
                  <a:cubicBezTo>
                    <a:pt x="12448" y="24268"/>
                    <a:pt x="12396" y="24686"/>
                    <a:pt x="12318" y="25234"/>
                  </a:cubicBezTo>
                  <a:cubicBezTo>
                    <a:pt x="11613" y="24790"/>
                    <a:pt x="11065" y="24425"/>
                    <a:pt x="10491" y="24112"/>
                  </a:cubicBezTo>
                  <a:cubicBezTo>
                    <a:pt x="9917" y="23798"/>
                    <a:pt x="9317" y="23511"/>
                    <a:pt x="8691" y="23303"/>
                  </a:cubicBezTo>
                  <a:cubicBezTo>
                    <a:pt x="8202" y="23148"/>
                    <a:pt x="7654" y="23065"/>
                    <a:pt x="7077" y="23065"/>
                  </a:cubicBezTo>
                  <a:cubicBezTo>
                    <a:pt x="4138" y="23065"/>
                    <a:pt x="446" y="25221"/>
                    <a:pt x="53" y="31131"/>
                  </a:cubicBezTo>
                  <a:cubicBezTo>
                    <a:pt x="1" y="34524"/>
                    <a:pt x="888" y="38151"/>
                    <a:pt x="2010" y="41283"/>
                  </a:cubicBezTo>
                  <a:cubicBezTo>
                    <a:pt x="4985" y="49451"/>
                    <a:pt x="8038" y="58297"/>
                    <a:pt x="11352" y="66309"/>
                  </a:cubicBezTo>
                  <a:cubicBezTo>
                    <a:pt x="14145" y="73094"/>
                    <a:pt x="17746" y="80844"/>
                    <a:pt x="21765" y="86168"/>
                  </a:cubicBezTo>
                  <a:cubicBezTo>
                    <a:pt x="21995" y="86650"/>
                    <a:pt x="22852" y="87579"/>
                    <a:pt x="23803" y="87579"/>
                  </a:cubicBezTo>
                  <a:cubicBezTo>
                    <a:pt x="23931" y="87579"/>
                    <a:pt x="24061" y="87562"/>
                    <a:pt x="24192" y="87525"/>
                  </a:cubicBezTo>
                  <a:cubicBezTo>
                    <a:pt x="24087" y="86794"/>
                    <a:pt x="22130" y="76303"/>
                    <a:pt x="22730" y="71945"/>
                  </a:cubicBezTo>
                  <a:cubicBezTo>
                    <a:pt x="23878" y="63516"/>
                    <a:pt x="27166" y="56183"/>
                    <a:pt x="33195" y="50103"/>
                  </a:cubicBezTo>
                  <a:cubicBezTo>
                    <a:pt x="37005" y="46267"/>
                    <a:pt x="41467" y="43710"/>
                    <a:pt x="46582" y="42039"/>
                  </a:cubicBezTo>
                  <a:cubicBezTo>
                    <a:pt x="51122" y="40560"/>
                    <a:pt x="55712" y="40003"/>
                    <a:pt x="60450" y="40003"/>
                  </a:cubicBezTo>
                  <a:cubicBezTo>
                    <a:pt x="60559" y="40003"/>
                    <a:pt x="60668" y="40003"/>
                    <a:pt x="60778" y="40004"/>
                  </a:cubicBezTo>
                  <a:cubicBezTo>
                    <a:pt x="64953" y="40004"/>
                    <a:pt x="69102" y="40291"/>
                    <a:pt x="73043" y="41622"/>
                  </a:cubicBezTo>
                  <a:cubicBezTo>
                    <a:pt x="77114" y="42979"/>
                    <a:pt x="80976" y="44858"/>
                    <a:pt x="83403" y="48720"/>
                  </a:cubicBezTo>
                  <a:cubicBezTo>
                    <a:pt x="85334" y="51825"/>
                    <a:pt x="86978" y="55009"/>
                    <a:pt x="87943" y="58558"/>
                  </a:cubicBezTo>
                  <a:cubicBezTo>
                    <a:pt x="88779" y="61533"/>
                    <a:pt x="89718" y="64482"/>
                    <a:pt x="90631" y="67431"/>
                  </a:cubicBezTo>
                  <a:cubicBezTo>
                    <a:pt x="90828" y="68118"/>
                    <a:pt x="90955" y="69060"/>
                    <a:pt x="91817" y="69060"/>
                  </a:cubicBezTo>
                  <a:cubicBezTo>
                    <a:pt x="91871" y="69060"/>
                    <a:pt x="91928" y="69056"/>
                    <a:pt x="91988" y="69049"/>
                  </a:cubicBezTo>
                  <a:cubicBezTo>
                    <a:pt x="93032" y="68944"/>
                    <a:pt x="92928" y="67953"/>
                    <a:pt x="92954" y="67170"/>
                  </a:cubicBezTo>
                  <a:cubicBezTo>
                    <a:pt x="92954" y="66987"/>
                    <a:pt x="92954" y="66778"/>
                    <a:pt x="92954" y="66570"/>
                  </a:cubicBezTo>
                  <a:cubicBezTo>
                    <a:pt x="92954" y="63542"/>
                    <a:pt x="93058" y="60515"/>
                    <a:pt x="92954" y="57514"/>
                  </a:cubicBezTo>
                  <a:cubicBezTo>
                    <a:pt x="92615" y="49477"/>
                    <a:pt x="92171" y="41465"/>
                    <a:pt x="91753" y="33454"/>
                  </a:cubicBezTo>
                  <a:cubicBezTo>
                    <a:pt x="91675" y="31862"/>
                    <a:pt x="91623" y="30270"/>
                    <a:pt x="91362" y="28731"/>
                  </a:cubicBezTo>
                  <a:cubicBezTo>
                    <a:pt x="90605" y="24112"/>
                    <a:pt x="89927" y="19493"/>
                    <a:pt x="88935" y="14926"/>
                  </a:cubicBezTo>
                  <a:cubicBezTo>
                    <a:pt x="88283" y="11847"/>
                    <a:pt x="87369" y="8793"/>
                    <a:pt x="86143" y="5897"/>
                  </a:cubicBezTo>
                  <a:cubicBezTo>
                    <a:pt x="84523" y="2110"/>
                    <a:pt x="81163" y="0"/>
                    <a:pt x="77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4"/>
            <p:cNvSpPr/>
            <p:nvPr/>
          </p:nvSpPr>
          <p:spPr>
            <a:xfrm>
              <a:off x="2208025" y="1200050"/>
              <a:ext cx="2100100" cy="1970625"/>
            </a:xfrm>
            <a:custGeom>
              <a:avLst/>
              <a:gdLst/>
              <a:ahLst/>
              <a:cxnLst/>
              <a:rect l="l" t="t" r="r" b="b"/>
              <a:pathLst>
                <a:path w="84004" h="78825" extrusionOk="0">
                  <a:moveTo>
                    <a:pt x="54109" y="0"/>
                  </a:moveTo>
                  <a:cubicBezTo>
                    <a:pt x="47817" y="0"/>
                    <a:pt x="40297" y="908"/>
                    <a:pt x="33534" y="2572"/>
                  </a:cubicBezTo>
                  <a:lnTo>
                    <a:pt x="33038" y="2702"/>
                  </a:lnTo>
                  <a:cubicBezTo>
                    <a:pt x="21086" y="5756"/>
                    <a:pt x="7882" y="10896"/>
                    <a:pt x="5351" y="15515"/>
                  </a:cubicBezTo>
                  <a:cubicBezTo>
                    <a:pt x="131" y="25171"/>
                    <a:pt x="6029" y="45265"/>
                    <a:pt x="8612" y="48683"/>
                  </a:cubicBezTo>
                  <a:cubicBezTo>
                    <a:pt x="8795" y="48918"/>
                    <a:pt x="8795" y="49257"/>
                    <a:pt x="8586" y="49492"/>
                  </a:cubicBezTo>
                  <a:cubicBezTo>
                    <a:pt x="8508" y="49597"/>
                    <a:pt x="8378" y="49649"/>
                    <a:pt x="8247" y="49675"/>
                  </a:cubicBezTo>
                  <a:cubicBezTo>
                    <a:pt x="8192" y="49693"/>
                    <a:pt x="8136" y="49702"/>
                    <a:pt x="8081" y="49702"/>
                  </a:cubicBezTo>
                  <a:cubicBezTo>
                    <a:pt x="7980" y="49702"/>
                    <a:pt x="7879" y="49673"/>
                    <a:pt x="7777" y="49623"/>
                  </a:cubicBezTo>
                  <a:cubicBezTo>
                    <a:pt x="7125" y="49257"/>
                    <a:pt x="6447" y="48788"/>
                    <a:pt x="5794" y="48240"/>
                  </a:cubicBezTo>
                  <a:cubicBezTo>
                    <a:pt x="4986" y="47550"/>
                    <a:pt x="4069" y="47185"/>
                    <a:pt x="3162" y="47185"/>
                  </a:cubicBezTo>
                  <a:cubicBezTo>
                    <a:pt x="3074" y="47185"/>
                    <a:pt x="2985" y="47189"/>
                    <a:pt x="2898" y="47196"/>
                  </a:cubicBezTo>
                  <a:cubicBezTo>
                    <a:pt x="2715" y="47222"/>
                    <a:pt x="2558" y="47248"/>
                    <a:pt x="2402" y="47274"/>
                  </a:cubicBezTo>
                  <a:cubicBezTo>
                    <a:pt x="1723" y="47457"/>
                    <a:pt x="1253" y="47822"/>
                    <a:pt x="888" y="48422"/>
                  </a:cubicBezTo>
                  <a:cubicBezTo>
                    <a:pt x="157" y="49675"/>
                    <a:pt x="1" y="50823"/>
                    <a:pt x="445" y="51971"/>
                  </a:cubicBezTo>
                  <a:cubicBezTo>
                    <a:pt x="1801" y="55468"/>
                    <a:pt x="8117" y="57425"/>
                    <a:pt x="8195" y="57451"/>
                  </a:cubicBezTo>
                  <a:cubicBezTo>
                    <a:pt x="8325" y="57504"/>
                    <a:pt x="8456" y="57582"/>
                    <a:pt x="8534" y="57712"/>
                  </a:cubicBezTo>
                  <a:cubicBezTo>
                    <a:pt x="8612" y="57843"/>
                    <a:pt x="16911" y="69690"/>
                    <a:pt x="27767" y="78824"/>
                  </a:cubicBezTo>
                  <a:cubicBezTo>
                    <a:pt x="25392" y="73500"/>
                    <a:pt x="23879" y="66350"/>
                    <a:pt x="27140" y="58835"/>
                  </a:cubicBezTo>
                  <a:cubicBezTo>
                    <a:pt x="28497" y="55781"/>
                    <a:pt x="30768" y="53772"/>
                    <a:pt x="33691" y="53041"/>
                  </a:cubicBezTo>
                  <a:cubicBezTo>
                    <a:pt x="34602" y="52813"/>
                    <a:pt x="35475" y="52736"/>
                    <a:pt x="36243" y="52736"/>
                  </a:cubicBezTo>
                  <a:cubicBezTo>
                    <a:pt x="37850" y="52736"/>
                    <a:pt x="38996" y="53076"/>
                    <a:pt x="39066" y="53093"/>
                  </a:cubicBezTo>
                  <a:cubicBezTo>
                    <a:pt x="39092" y="53093"/>
                    <a:pt x="39118" y="53120"/>
                    <a:pt x="39171" y="53120"/>
                  </a:cubicBezTo>
                  <a:cubicBezTo>
                    <a:pt x="40006" y="53563"/>
                    <a:pt x="40241" y="54190"/>
                    <a:pt x="40267" y="54633"/>
                  </a:cubicBezTo>
                  <a:cubicBezTo>
                    <a:pt x="40371" y="56042"/>
                    <a:pt x="38910" y="57399"/>
                    <a:pt x="38336" y="57791"/>
                  </a:cubicBezTo>
                  <a:lnTo>
                    <a:pt x="37788" y="58182"/>
                  </a:lnTo>
                  <a:cubicBezTo>
                    <a:pt x="36404" y="59148"/>
                    <a:pt x="35100" y="60061"/>
                    <a:pt x="34239" y="61418"/>
                  </a:cubicBezTo>
                  <a:cubicBezTo>
                    <a:pt x="33012" y="63401"/>
                    <a:pt x="32621" y="65698"/>
                    <a:pt x="33169" y="67864"/>
                  </a:cubicBezTo>
                  <a:cubicBezTo>
                    <a:pt x="34409" y="72850"/>
                    <a:pt x="39589" y="75432"/>
                    <a:pt x="44123" y="75432"/>
                  </a:cubicBezTo>
                  <a:cubicBezTo>
                    <a:pt x="44169" y="75432"/>
                    <a:pt x="44214" y="75432"/>
                    <a:pt x="44259" y="75432"/>
                  </a:cubicBezTo>
                  <a:cubicBezTo>
                    <a:pt x="45407" y="75405"/>
                    <a:pt x="46582" y="75275"/>
                    <a:pt x="47730" y="74962"/>
                  </a:cubicBezTo>
                  <a:cubicBezTo>
                    <a:pt x="50079" y="74388"/>
                    <a:pt x="52453" y="73266"/>
                    <a:pt x="54619" y="71674"/>
                  </a:cubicBezTo>
                  <a:cubicBezTo>
                    <a:pt x="56629" y="70212"/>
                    <a:pt x="61222" y="66194"/>
                    <a:pt x="59838" y="60870"/>
                  </a:cubicBezTo>
                  <a:cubicBezTo>
                    <a:pt x="58690" y="56355"/>
                    <a:pt x="54019" y="54346"/>
                    <a:pt x="50366" y="53981"/>
                  </a:cubicBezTo>
                  <a:lnTo>
                    <a:pt x="50209" y="53955"/>
                  </a:lnTo>
                  <a:cubicBezTo>
                    <a:pt x="49713" y="53929"/>
                    <a:pt x="49244" y="53876"/>
                    <a:pt x="48748" y="53694"/>
                  </a:cubicBezTo>
                  <a:cubicBezTo>
                    <a:pt x="48017" y="53433"/>
                    <a:pt x="47495" y="52937"/>
                    <a:pt x="47286" y="52311"/>
                  </a:cubicBezTo>
                  <a:cubicBezTo>
                    <a:pt x="47130" y="51867"/>
                    <a:pt x="47156" y="51423"/>
                    <a:pt x="47391" y="51006"/>
                  </a:cubicBezTo>
                  <a:cubicBezTo>
                    <a:pt x="47730" y="50327"/>
                    <a:pt x="48461" y="49936"/>
                    <a:pt x="49009" y="49779"/>
                  </a:cubicBezTo>
                  <a:cubicBezTo>
                    <a:pt x="49087" y="49753"/>
                    <a:pt x="49191" y="49727"/>
                    <a:pt x="49296" y="49701"/>
                  </a:cubicBezTo>
                  <a:cubicBezTo>
                    <a:pt x="50173" y="49485"/>
                    <a:pt x="51134" y="49392"/>
                    <a:pt x="52127" y="49392"/>
                  </a:cubicBezTo>
                  <a:cubicBezTo>
                    <a:pt x="54738" y="49392"/>
                    <a:pt x="57572" y="50034"/>
                    <a:pt x="59708" y="50771"/>
                  </a:cubicBezTo>
                  <a:cubicBezTo>
                    <a:pt x="63988" y="52285"/>
                    <a:pt x="67432" y="55338"/>
                    <a:pt x="69389" y="59383"/>
                  </a:cubicBezTo>
                  <a:cubicBezTo>
                    <a:pt x="70486" y="61627"/>
                    <a:pt x="71268" y="64445"/>
                    <a:pt x="71634" y="67394"/>
                  </a:cubicBezTo>
                  <a:cubicBezTo>
                    <a:pt x="76305" y="53250"/>
                    <a:pt x="77009" y="37358"/>
                    <a:pt x="77009" y="37175"/>
                  </a:cubicBezTo>
                  <a:cubicBezTo>
                    <a:pt x="77036" y="36992"/>
                    <a:pt x="77114" y="36810"/>
                    <a:pt x="77270" y="36705"/>
                  </a:cubicBezTo>
                  <a:cubicBezTo>
                    <a:pt x="77349" y="36653"/>
                    <a:pt x="83664" y="31747"/>
                    <a:pt x="83951" y="28015"/>
                  </a:cubicBezTo>
                  <a:cubicBezTo>
                    <a:pt x="84003" y="27206"/>
                    <a:pt x="83768" y="26528"/>
                    <a:pt x="83220" y="25954"/>
                  </a:cubicBezTo>
                  <a:cubicBezTo>
                    <a:pt x="82902" y="25617"/>
                    <a:pt x="82274" y="25347"/>
                    <a:pt x="81472" y="25347"/>
                  </a:cubicBezTo>
                  <a:cubicBezTo>
                    <a:pt x="81157" y="25347"/>
                    <a:pt x="80815" y="25388"/>
                    <a:pt x="80454" y="25484"/>
                  </a:cubicBezTo>
                  <a:cubicBezTo>
                    <a:pt x="78627" y="25928"/>
                    <a:pt x="77140" y="27493"/>
                    <a:pt x="76383" y="29790"/>
                  </a:cubicBezTo>
                  <a:cubicBezTo>
                    <a:pt x="76305" y="29999"/>
                    <a:pt x="76122" y="30181"/>
                    <a:pt x="75913" y="30233"/>
                  </a:cubicBezTo>
                  <a:cubicBezTo>
                    <a:pt x="75868" y="30240"/>
                    <a:pt x="75822" y="30243"/>
                    <a:pt x="75777" y="30243"/>
                  </a:cubicBezTo>
                  <a:cubicBezTo>
                    <a:pt x="75641" y="30243"/>
                    <a:pt x="75509" y="30214"/>
                    <a:pt x="75392" y="30155"/>
                  </a:cubicBezTo>
                  <a:cubicBezTo>
                    <a:pt x="75104" y="29946"/>
                    <a:pt x="75104" y="29920"/>
                    <a:pt x="74687" y="27780"/>
                  </a:cubicBezTo>
                  <a:cubicBezTo>
                    <a:pt x="71321" y="10583"/>
                    <a:pt x="66832" y="1424"/>
                    <a:pt x="61352" y="510"/>
                  </a:cubicBezTo>
                  <a:cubicBezTo>
                    <a:pt x="59265" y="166"/>
                    <a:pt x="56799" y="0"/>
                    <a:pt x="54109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4"/>
            <p:cNvSpPr/>
            <p:nvPr/>
          </p:nvSpPr>
          <p:spPr>
            <a:xfrm>
              <a:off x="2120625" y="1184050"/>
              <a:ext cx="2277525" cy="2045975"/>
            </a:xfrm>
            <a:custGeom>
              <a:avLst/>
              <a:gdLst/>
              <a:ahLst/>
              <a:cxnLst/>
              <a:rect l="l" t="t" r="r" b="b"/>
              <a:pathLst>
                <a:path w="91101" h="81839" extrusionOk="0">
                  <a:moveTo>
                    <a:pt x="57590" y="1278"/>
                  </a:moveTo>
                  <a:cubicBezTo>
                    <a:pt x="60248" y="1278"/>
                    <a:pt x="62684" y="1441"/>
                    <a:pt x="64744" y="1777"/>
                  </a:cubicBezTo>
                  <a:cubicBezTo>
                    <a:pt x="67927" y="2325"/>
                    <a:pt x="70928" y="6187"/>
                    <a:pt x="73460" y="12998"/>
                  </a:cubicBezTo>
                  <a:cubicBezTo>
                    <a:pt x="75652" y="18843"/>
                    <a:pt x="76930" y="25393"/>
                    <a:pt x="77531" y="28525"/>
                  </a:cubicBezTo>
                  <a:cubicBezTo>
                    <a:pt x="78000" y="30847"/>
                    <a:pt x="78026" y="30978"/>
                    <a:pt x="78548" y="31317"/>
                  </a:cubicBezTo>
                  <a:cubicBezTo>
                    <a:pt x="78752" y="31465"/>
                    <a:pt x="79007" y="31534"/>
                    <a:pt x="79260" y="31534"/>
                  </a:cubicBezTo>
                  <a:cubicBezTo>
                    <a:pt x="79364" y="31534"/>
                    <a:pt x="79467" y="31523"/>
                    <a:pt x="79566" y="31500"/>
                  </a:cubicBezTo>
                  <a:cubicBezTo>
                    <a:pt x="79984" y="31395"/>
                    <a:pt x="80349" y="31056"/>
                    <a:pt x="80479" y="30639"/>
                  </a:cubicBezTo>
                  <a:cubicBezTo>
                    <a:pt x="81158" y="28551"/>
                    <a:pt x="82489" y="27142"/>
                    <a:pt x="84107" y="26724"/>
                  </a:cubicBezTo>
                  <a:cubicBezTo>
                    <a:pt x="84400" y="26655"/>
                    <a:pt x="84679" y="26624"/>
                    <a:pt x="84936" y="26624"/>
                  </a:cubicBezTo>
                  <a:cubicBezTo>
                    <a:pt x="85549" y="26624"/>
                    <a:pt x="86034" y="26798"/>
                    <a:pt x="86273" y="27037"/>
                  </a:cubicBezTo>
                  <a:cubicBezTo>
                    <a:pt x="86690" y="27481"/>
                    <a:pt x="86847" y="27977"/>
                    <a:pt x="86821" y="28603"/>
                  </a:cubicBezTo>
                  <a:cubicBezTo>
                    <a:pt x="86586" y="31474"/>
                    <a:pt x="82097" y="35519"/>
                    <a:pt x="80375" y="36823"/>
                  </a:cubicBezTo>
                  <a:cubicBezTo>
                    <a:pt x="80088" y="37058"/>
                    <a:pt x="79905" y="37424"/>
                    <a:pt x="79879" y="37789"/>
                  </a:cubicBezTo>
                  <a:cubicBezTo>
                    <a:pt x="79879" y="37945"/>
                    <a:pt x="79253" y="51933"/>
                    <a:pt x="75312" y="65294"/>
                  </a:cubicBezTo>
                  <a:cubicBezTo>
                    <a:pt x="74869" y="63258"/>
                    <a:pt x="74242" y="61353"/>
                    <a:pt x="73460" y="59736"/>
                  </a:cubicBezTo>
                  <a:cubicBezTo>
                    <a:pt x="71424" y="55534"/>
                    <a:pt x="67875" y="52350"/>
                    <a:pt x="63439" y="50811"/>
                  </a:cubicBezTo>
                  <a:cubicBezTo>
                    <a:pt x="61239" y="50040"/>
                    <a:pt x="58321" y="49391"/>
                    <a:pt x="55623" y="49391"/>
                  </a:cubicBezTo>
                  <a:cubicBezTo>
                    <a:pt x="54576" y="49391"/>
                    <a:pt x="53562" y="49489"/>
                    <a:pt x="52635" y="49715"/>
                  </a:cubicBezTo>
                  <a:cubicBezTo>
                    <a:pt x="52531" y="49741"/>
                    <a:pt x="52426" y="49767"/>
                    <a:pt x="52322" y="49793"/>
                  </a:cubicBezTo>
                  <a:cubicBezTo>
                    <a:pt x="51644" y="50002"/>
                    <a:pt x="50756" y="50498"/>
                    <a:pt x="50313" y="51333"/>
                  </a:cubicBezTo>
                  <a:cubicBezTo>
                    <a:pt x="50026" y="51907"/>
                    <a:pt x="49973" y="52559"/>
                    <a:pt x="50156" y="53159"/>
                  </a:cubicBezTo>
                  <a:cubicBezTo>
                    <a:pt x="50443" y="53968"/>
                    <a:pt x="51122" y="54621"/>
                    <a:pt x="52009" y="54934"/>
                  </a:cubicBezTo>
                  <a:cubicBezTo>
                    <a:pt x="52583" y="55143"/>
                    <a:pt x="53157" y="55195"/>
                    <a:pt x="53627" y="55247"/>
                  </a:cubicBezTo>
                  <a:lnTo>
                    <a:pt x="53809" y="55247"/>
                  </a:lnTo>
                  <a:cubicBezTo>
                    <a:pt x="57228" y="55586"/>
                    <a:pt x="61638" y="57491"/>
                    <a:pt x="62708" y="61667"/>
                  </a:cubicBezTo>
                  <a:cubicBezTo>
                    <a:pt x="63987" y="66599"/>
                    <a:pt x="59655" y="70409"/>
                    <a:pt x="57724" y="71792"/>
                  </a:cubicBezTo>
                  <a:cubicBezTo>
                    <a:pt x="55636" y="73331"/>
                    <a:pt x="53340" y="74428"/>
                    <a:pt x="51096" y="75002"/>
                  </a:cubicBezTo>
                  <a:cubicBezTo>
                    <a:pt x="49973" y="75263"/>
                    <a:pt x="48851" y="75419"/>
                    <a:pt x="47755" y="75419"/>
                  </a:cubicBezTo>
                  <a:cubicBezTo>
                    <a:pt x="47709" y="75420"/>
                    <a:pt x="47664" y="75420"/>
                    <a:pt x="47618" y="75420"/>
                  </a:cubicBezTo>
                  <a:cubicBezTo>
                    <a:pt x="43343" y="75420"/>
                    <a:pt x="38427" y="73020"/>
                    <a:pt x="37291" y="68347"/>
                  </a:cubicBezTo>
                  <a:cubicBezTo>
                    <a:pt x="36795" y="66364"/>
                    <a:pt x="37134" y="64250"/>
                    <a:pt x="38283" y="62397"/>
                  </a:cubicBezTo>
                  <a:cubicBezTo>
                    <a:pt x="39065" y="61145"/>
                    <a:pt x="40318" y="60257"/>
                    <a:pt x="41649" y="59344"/>
                  </a:cubicBezTo>
                  <a:cubicBezTo>
                    <a:pt x="41832" y="59214"/>
                    <a:pt x="42014" y="59083"/>
                    <a:pt x="42197" y="58979"/>
                  </a:cubicBezTo>
                  <a:cubicBezTo>
                    <a:pt x="43006" y="58379"/>
                    <a:pt x="44519" y="56865"/>
                    <a:pt x="44415" y="55247"/>
                  </a:cubicBezTo>
                  <a:cubicBezTo>
                    <a:pt x="44337" y="54360"/>
                    <a:pt x="43815" y="53629"/>
                    <a:pt x="42954" y="53185"/>
                  </a:cubicBezTo>
                  <a:cubicBezTo>
                    <a:pt x="42875" y="53159"/>
                    <a:pt x="42797" y="53133"/>
                    <a:pt x="42745" y="53107"/>
                  </a:cubicBezTo>
                  <a:cubicBezTo>
                    <a:pt x="42657" y="53090"/>
                    <a:pt x="41435" y="52738"/>
                    <a:pt x="39733" y="52738"/>
                  </a:cubicBezTo>
                  <a:cubicBezTo>
                    <a:pt x="38918" y="52738"/>
                    <a:pt x="37993" y="52818"/>
                    <a:pt x="37030" y="53055"/>
                  </a:cubicBezTo>
                  <a:cubicBezTo>
                    <a:pt x="33898" y="53838"/>
                    <a:pt x="31498" y="55952"/>
                    <a:pt x="30062" y="59214"/>
                  </a:cubicBezTo>
                  <a:cubicBezTo>
                    <a:pt x="27166" y="65816"/>
                    <a:pt x="27896" y="72131"/>
                    <a:pt x="29697" y="77246"/>
                  </a:cubicBezTo>
                  <a:cubicBezTo>
                    <a:pt x="19911" y="68452"/>
                    <a:pt x="12630" y="58091"/>
                    <a:pt x="12552" y="57987"/>
                  </a:cubicBezTo>
                  <a:cubicBezTo>
                    <a:pt x="12396" y="57752"/>
                    <a:pt x="12135" y="57570"/>
                    <a:pt x="11874" y="57491"/>
                  </a:cubicBezTo>
                  <a:cubicBezTo>
                    <a:pt x="10177" y="56969"/>
                    <a:pt x="5558" y="55038"/>
                    <a:pt x="4541" y="52376"/>
                  </a:cubicBezTo>
                  <a:cubicBezTo>
                    <a:pt x="4175" y="51437"/>
                    <a:pt x="4306" y="50445"/>
                    <a:pt x="4932" y="49375"/>
                  </a:cubicBezTo>
                  <a:cubicBezTo>
                    <a:pt x="5193" y="48932"/>
                    <a:pt x="5558" y="48671"/>
                    <a:pt x="6054" y="48540"/>
                  </a:cubicBezTo>
                  <a:cubicBezTo>
                    <a:pt x="6159" y="48514"/>
                    <a:pt x="6315" y="48488"/>
                    <a:pt x="6446" y="48488"/>
                  </a:cubicBezTo>
                  <a:cubicBezTo>
                    <a:pt x="6527" y="48480"/>
                    <a:pt x="6609" y="48476"/>
                    <a:pt x="6691" y="48476"/>
                  </a:cubicBezTo>
                  <a:cubicBezTo>
                    <a:pt x="7427" y="48476"/>
                    <a:pt x="8192" y="48789"/>
                    <a:pt x="8873" y="49375"/>
                  </a:cubicBezTo>
                  <a:cubicBezTo>
                    <a:pt x="9551" y="49923"/>
                    <a:pt x="10256" y="50419"/>
                    <a:pt x="10960" y="50811"/>
                  </a:cubicBezTo>
                  <a:cubicBezTo>
                    <a:pt x="11165" y="50930"/>
                    <a:pt x="11370" y="50983"/>
                    <a:pt x="11575" y="50983"/>
                  </a:cubicBezTo>
                  <a:cubicBezTo>
                    <a:pt x="11684" y="50983"/>
                    <a:pt x="11792" y="50968"/>
                    <a:pt x="11900" y="50941"/>
                  </a:cubicBezTo>
                  <a:cubicBezTo>
                    <a:pt x="12161" y="50889"/>
                    <a:pt x="12396" y="50759"/>
                    <a:pt x="12578" y="50550"/>
                  </a:cubicBezTo>
                  <a:cubicBezTo>
                    <a:pt x="12970" y="50080"/>
                    <a:pt x="12996" y="49402"/>
                    <a:pt x="12630" y="48932"/>
                  </a:cubicBezTo>
                  <a:cubicBezTo>
                    <a:pt x="10177" y="45670"/>
                    <a:pt x="4410" y="25706"/>
                    <a:pt x="9421" y="16469"/>
                  </a:cubicBezTo>
                  <a:cubicBezTo>
                    <a:pt x="11848" y="12006"/>
                    <a:pt x="24869" y="6970"/>
                    <a:pt x="36717" y="3969"/>
                  </a:cubicBezTo>
                  <a:cubicBezTo>
                    <a:pt x="36873" y="3916"/>
                    <a:pt x="37030" y="3890"/>
                    <a:pt x="37187" y="3838"/>
                  </a:cubicBezTo>
                  <a:cubicBezTo>
                    <a:pt x="43900" y="2173"/>
                    <a:pt x="51357" y="1278"/>
                    <a:pt x="57590" y="1278"/>
                  </a:cubicBezTo>
                  <a:close/>
                  <a:moveTo>
                    <a:pt x="57584" y="1"/>
                  </a:moveTo>
                  <a:cubicBezTo>
                    <a:pt x="51132" y="1"/>
                    <a:pt x="43524" y="950"/>
                    <a:pt x="36873" y="2586"/>
                  </a:cubicBezTo>
                  <a:cubicBezTo>
                    <a:pt x="36717" y="2638"/>
                    <a:pt x="36560" y="2690"/>
                    <a:pt x="36378" y="2716"/>
                  </a:cubicBezTo>
                  <a:cubicBezTo>
                    <a:pt x="25130" y="5587"/>
                    <a:pt x="11065" y="10727"/>
                    <a:pt x="8299" y="15842"/>
                  </a:cubicBezTo>
                  <a:cubicBezTo>
                    <a:pt x="3027" y="25524"/>
                    <a:pt x="8742" y="45905"/>
                    <a:pt x="11587" y="49689"/>
                  </a:cubicBezTo>
                  <a:cubicBezTo>
                    <a:pt x="10934" y="49323"/>
                    <a:pt x="10308" y="48880"/>
                    <a:pt x="9708" y="48384"/>
                  </a:cubicBezTo>
                  <a:cubicBezTo>
                    <a:pt x="8855" y="47650"/>
                    <a:pt x="7788" y="47195"/>
                    <a:pt x="6681" y="47195"/>
                  </a:cubicBezTo>
                  <a:cubicBezTo>
                    <a:pt x="6568" y="47195"/>
                    <a:pt x="6455" y="47200"/>
                    <a:pt x="6341" y="47210"/>
                  </a:cubicBezTo>
                  <a:cubicBezTo>
                    <a:pt x="6133" y="47210"/>
                    <a:pt x="5924" y="47262"/>
                    <a:pt x="5741" y="47314"/>
                  </a:cubicBezTo>
                  <a:cubicBezTo>
                    <a:pt x="4958" y="47497"/>
                    <a:pt x="4306" y="47940"/>
                    <a:pt x="3836" y="48723"/>
                  </a:cubicBezTo>
                  <a:cubicBezTo>
                    <a:pt x="0" y="55195"/>
                    <a:pt x="11482" y="58718"/>
                    <a:pt x="11482" y="58718"/>
                  </a:cubicBezTo>
                  <a:cubicBezTo>
                    <a:pt x="11482" y="58718"/>
                    <a:pt x="21007" y="72366"/>
                    <a:pt x="33168" y="81839"/>
                  </a:cubicBezTo>
                  <a:cubicBezTo>
                    <a:pt x="29540" y="75315"/>
                    <a:pt x="27844" y="67512"/>
                    <a:pt x="31237" y="59736"/>
                  </a:cubicBezTo>
                  <a:cubicBezTo>
                    <a:pt x="32750" y="56291"/>
                    <a:pt x="35151" y="54856"/>
                    <a:pt x="37343" y="54308"/>
                  </a:cubicBezTo>
                  <a:cubicBezTo>
                    <a:pt x="38207" y="54096"/>
                    <a:pt x="39041" y="54024"/>
                    <a:pt x="39773" y="54024"/>
                  </a:cubicBezTo>
                  <a:cubicBezTo>
                    <a:pt x="41297" y="54024"/>
                    <a:pt x="42380" y="54334"/>
                    <a:pt x="42380" y="54334"/>
                  </a:cubicBezTo>
                  <a:cubicBezTo>
                    <a:pt x="44128" y="55221"/>
                    <a:pt x="42380" y="57256"/>
                    <a:pt x="41440" y="57909"/>
                  </a:cubicBezTo>
                  <a:cubicBezTo>
                    <a:pt x="39874" y="59031"/>
                    <a:pt x="38230" y="60049"/>
                    <a:pt x="37187" y="61719"/>
                  </a:cubicBezTo>
                  <a:cubicBezTo>
                    <a:pt x="35908" y="63806"/>
                    <a:pt x="35438" y="66286"/>
                    <a:pt x="36038" y="68660"/>
                  </a:cubicBezTo>
                  <a:cubicBezTo>
                    <a:pt x="37300" y="73786"/>
                    <a:pt x="42553" y="76699"/>
                    <a:pt x="47582" y="76699"/>
                  </a:cubicBezTo>
                  <a:cubicBezTo>
                    <a:pt x="47648" y="76699"/>
                    <a:pt x="47715" y="76699"/>
                    <a:pt x="47781" y="76698"/>
                  </a:cubicBezTo>
                  <a:cubicBezTo>
                    <a:pt x="49008" y="76698"/>
                    <a:pt x="50208" y="76541"/>
                    <a:pt x="51383" y="76228"/>
                  </a:cubicBezTo>
                  <a:cubicBezTo>
                    <a:pt x="53940" y="75602"/>
                    <a:pt x="56367" y="74401"/>
                    <a:pt x="58481" y="72836"/>
                  </a:cubicBezTo>
                  <a:cubicBezTo>
                    <a:pt x="62134" y="70200"/>
                    <a:pt x="65187" y="66077"/>
                    <a:pt x="63961" y="61353"/>
                  </a:cubicBezTo>
                  <a:cubicBezTo>
                    <a:pt x="62813" y="56839"/>
                    <a:pt x="58272" y="54412"/>
                    <a:pt x="53914" y="53968"/>
                  </a:cubicBezTo>
                  <a:cubicBezTo>
                    <a:pt x="53418" y="53916"/>
                    <a:pt x="52922" y="53890"/>
                    <a:pt x="52453" y="53733"/>
                  </a:cubicBezTo>
                  <a:cubicBezTo>
                    <a:pt x="51983" y="53551"/>
                    <a:pt x="51539" y="53238"/>
                    <a:pt x="51383" y="52768"/>
                  </a:cubicBezTo>
                  <a:cubicBezTo>
                    <a:pt x="51096" y="51907"/>
                    <a:pt x="51957" y="51228"/>
                    <a:pt x="52661" y="51046"/>
                  </a:cubicBezTo>
                  <a:cubicBezTo>
                    <a:pt x="52766" y="51020"/>
                    <a:pt x="52844" y="50993"/>
                    <a:pt x="52948" y="50967"/>
                  </a:cubicBezTo>
                  <a:cubicBezTo>
                    <a:pt x="53770" y="50762"/>
                    <a:pt x="54679" y="50674"/>
                    <a:pt x="55623" y="50674"/>
                  </a:cubicBezTo>
                  <a:cubicBezTo>
                    <a:pt x="58155" y="50674"/>
                    <a:pt x="60942" y="51308"/>
                    <a:pt x="62995" y="52011"/>
                  </a:cubicBezTo>
                  <a:cubicBezTo>
                    <a:pt x="67118" y="53473"/>
                    <a:pt x="70406" y="56369"/>
                    <a:pt x="72311" y="60310"/>
                  </a:cubicBezTo>
                  <a:cubicBezTo>
                    <a:pt x="73851" y="63493"/>
                    <a:pt x="74634" y="67564"/>
                    <a:pt x="74738" y="71061"/>
                  </a:cubicBezTo>
                  <a:cubicBezTo>
                    <a:pt x="80401" y="56030"/>
                    <a:pt x="81158" y="37841"/>
                    <a:pt x="81158" y="37841"/>
                  </a:cubicBezTo>
                  <a:cubicBezTo>
                    <a:pt x="81158" y="37841"/>
                    <a:pt x="91100" y="30247"/>
                    <a:pt x="87186" y="26150"/>
                  </a:cubicBezTo>
                  <a:cubicBezTo>
                    <a:pt x="86702" y="25647"/>
                    <a:pt x="85899" y="25344"/>
                    <a:pt x="84967" y="25344"/>
                  </a:cubicBezTo>
                  <a:cubicBezTo>
                    <a:pt x="84593" y="25344"/>
                    <a:pt x="84197" y="25393"/>
                    <a:pt x="83794" y="25498"/>
                  </a:cubicBezTo>
                  <a:cubicBezTo>
                    <a:pt x="82071" y="25915"/>
                    <a:pt x="80218" y="27324"/>
                    <a:pt x="79253" y="30221"/>
                  </a:cubicBezTo>
                  <a:cubicBezTo>
                    <a:pt x="79253" y="30247"/>
                    <a:pt x="79253" y="30247"/>
                    <a:pt x="79253" y="30247"/>
                  </a:cubicBezTo>
                  <a:cubicBezTo>
                    <a:pt x="79252" y="30247"/>
                    <a:pt x="79252" y="30247"/>
                    <a:pt x="79251" y="30247"/>
                  </a:cubicBezTo>
                  <a:cubicBezTo>
                    <a:pt x="78878" y="30247"/>
                    <a:pt x="75350" y="2244"/>
                    <a:pt x="64952" y="524"/>
                  </a:cubicBezTo>
                  <a:cubicBezTo>
                    <a:pt x="62805" y="169"/>
                    <a:pt x="60297" y="1"/>
                    <a:pt x="57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4"/>
            <p:cNvSpPr/>
            <p:nvPr/>
          </p:nvSpPr>
          <p:spPr>
            <a:xfrm>
              <a:off x="2401150" y="1515625"/>
              <a:ext cx="1492700" cy="952025"/>
            </a:xfrm>
            <a:custGeom>
              <a:avLst/>
              <a:gdLst/>
              <a:ahLst/>
              <a:cxnLst/>
              <a:rect l="l" t="t" r="r" b="b"/>
              <a:pathLst>
                <a:path w="59708" h="38081" extrusionOk="0">
                  <a:moveTo>
                    <a:pt x="53828" y="1"/>
                  </a:moveTo>
                  <a:cubicBezTo>
                    <a:pt x="48568" y="1"/>
                    <a:pt x="44416" y="1381"/>
                    <a:pt x="41440" y="4119"/>
                  </a:cubicBezTo>
                  <a:cubicBezTo>
                    <a:pt x="36143" y="9025"/>
                    <a:pt x="36586" y="16410"/>
                    <a:pt x="36613" y="16723"/>
                  </a:cubicBezTo>
                  <a:cubicBezTo>
                    <a:pt x="36926" y="21394"/>
                    <a:pt x="37239" y="24917"/>
                    <a:pt x="37526" y="27710"/>
                  </a:cubicBezTo>
                  <a:cubicBezTo>
                    <a:pt x="38231" y="34964"/>
                    <a:pt x="38204" y="35930"/>
                    <a:pt x="36404" y="36608"/>
                  </a:cubicBezTo>
                  <a:cubicBezTo>
                    <a:pt x="36073" y="36729"/>
                    <a:pt x="35758" y="36792"/>
                    <a:pt x="35452" y="36792"/>
                  </a:cubicBezTo>
                  <a:cubicBezTo>
                    <a:pt x="33100" y="36792"/>
                    <a:pt x="31253" y="33068"/>
                    <a:pt x="26566" y="22908"/>
                  </a:cubicBezTo>
                  <a:cubicBezTo>
                    <a:pt x="26226" y="22177"/>
                    <a:pt x="25887" y="21447"/>
                    <a:pt x="25522" y="20664"/>
                  </a:cubicBezTo>
                  <a:cubicBezTo>
                    <a:pt x="22547" y="14244"/>
                    <a:pt x="18607" y="10382"/>
                    <a:pt x="13831" y="9208"/>
                  </a:cubicBezTo>
                  <a:cubicBezTo>
                    <a:pt x="12724" y="8933"/>
                    <a:pt x="11638" y="8817"/>
                    <a:pt x="10592" y="8817"/>
                  </a:cubicBezTo>
                  <a:cubicBezTo>
                    <a:pt x="4987" y="8817"/>
                    <a:pt x="559" y="12159"/>
                    <a:pt x="339" y="12313"/>
                  </a:cubicBezTo>
                  <a:cubicBezTo>
                    <a:pt x="52" y="12522"/>
                    <a:pt x="0" y="12939"/>
                    <a:pt x="209" y="13226"/>
                  </a:cubicBezTo>
                  <a:cubicBezTo>
                    <a:pt x="332" y="13380"/>
                    <a:pt x="528" y="13471"/>
                    <a:pt x="721" y="13471"/>
                  </a:cubicBezTo>
                  <a:cubicBezTo>
                    <a:pt x="856" y="13471"/>
                    <a:pt x="989" y="13427"/>
                    <a:pt x="1096" y="13331"/>
                  </a:cubicBezTo>
                  <a:cubicBezTo>
                    <a:pt x="1163" y="13309"/>
                    <a:pt x="5413" y="10115"/>
                    <a:pt x="10634" y="10115"/>
                  </a:cubicBezTo>
                  <a:cubicBezTo>
                    <a:pt x="11570" y="10115"/>
                    <a:pt x="12538" y="10218"/>
                    <a:pt x="13518" y="10460"/>
                  </a:cubicBezTo>
                  <a:cubicBezTo>
                    <a:pt x="17902" y="11530"/>
                    <a:pt x="21555" y="15157"/>
                    <a:pt x="24374" y="21212"/>
                  </a:cubicBezTo>
                  <a:cubicBezTo>
                    <a:pt x="24713" y="21968"/>
                    <a:pt x="25078" y="22725"/>
                    <a:pt x="25391" y="23430"/>
                  </a:cubicBezTo>
                  <a:cubicBezTo>
                    <a:pt x="30056" y="33503"/>
                    <a:pt x="32173" y="38080"/>
                    <a:pt x="35353" y="38080"/>
                  </a:cubicBezTo>
                  <a:cubicBezTo>
                    <a:pt x="35517" y="38080"/>
                    <a:pt x="35685" y="38068"/>
                    <a:pt x="35856" y="38044"/>
                  </a:cubicBezTo>
                  <a:cubicBezTo>
                    <a:pt x="36169" y="38017"/>
                    <a:pt x="36508" y="37913"/>
                    <a:pt x="36847" y="37809"/>
                  </a:cubicBezTo>
                  <a:cubicBezTo>
                    <a:pt x="39692" y="36739"/>
                    <a:pt x="39483" y="34808"/>
                    <a:pt x="38805" y="27605"/>
                  </a:cubicBezTo>
                  <a:cubicBezTo>
                    <a:pt x="38518" y="24787"/>
                    <a:pt x="38178" y="21290"/>
                    <a:pt x="37891" y="16645"/>
                  </a:cubicBezTo>
                  <a:cubicBezTo>
                    <a:pt x="37891" y="16567"/>
                    <a:pt x="37474" y="9547"/>
                    <a:pt x="42328" y="5058"/>
                  </a:cubicBezTo>
                  <a:cubicBezTo>
                    <a:pt x="45051" y="2532"/>
                    <a:pt x="48924" y="1275"/>
                    <a:pt x="53845" y="1275"/>
                  </a:cubicBezTo>
                  <a:cubicBezTo>
                    <a:pt x="55430" y="1275"/>
                    <a:pt x="57125" y="1405"/>
                    <a:pt x="58924" y="1666"/>
                  </a:cubicBezTo>
                  <a:cubicBezTo>
                    <a:pt x="58959" y="1671"/>
                    <a:pt x="58992" y="1673"/>
                    <a:pt x="59025" y="1673"/>
                  </a:cubicBezTo>
                  <a:cubicBezTo>
                    <a:pt x="59346" y="1673"/>
                    <a:pt x="59608" y="1449"/>
                    <a:pt x="59655" y="1118"/>
                  </a:cubicBezTo>
                  <a:cubicBezTo>
                    <a:pt x="59707" y="779"/>
                    <a:pt x="59472" y="465"/>
                    <a:pt x="59133" y="413"/>
                  </a:cubicBezTo>
                  <a:cubicBezTo>
                    <a:pt x="57256" y="138"/>
                    <a:pt x="55487" y="1"/>
                    <a:pt x="538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4"/>
            <p:cNvSpPr/>
            <p:nvPr/>
          </p:nvSpPr>
          <p:spPr>
            <a:xfrm>
              <a:off x="3165750" y="2718575"/>
              <a:ext cx="418200" cy="146900"/>
            </a:xfrm>
            <a:custGeom>
              <a:avLst/>
              <a:gdLst/>
              <a:ahLst/>
              <a:cxnLst/>
              <a:rect l="l" t="t" r="r" b="b"/>
              <a:pathLst>
                <a:path w="16728" h="5876" extrusionOk="0">
                  <a:moveTo>
                    <a:pt x="16007" y="0"/>
                  </a:moveTo>
                  <a:cubicBezTo>
                    <a:pt x="15815" y="0"/>
                    <a:pt x="15623" y="81"/>
                    <a:pt x="15501" y="233"/>
                  </a:cubicBezTo>
                  <a:cubicBezTo>
                    <a:pt x="12724" y="3737"/>
                    <a:pt x="8884" y="4578"/>
                    <a:pt x="5841" y="4578"/>
                  </a:cubicBezTo>
                  <a:cubicBezTo>
                    <a:pt x="3081" y="4578"/>
                    <a:pt x="976" y="3886"/>
                    <a:pt x="914" y="3861"/>
                  </a:cubicBezTo>
                  <a:cubicBezTo>
                    <a:pt x="849" y="3841"/>
                    <a:pt x="784" y="3831"/>
                    <a:pt x="720" y="3831"/>
                  </a:cubicBezTo>
                  <a:cubicBezTo>
                    <a:pt x="445" y="3831"/>
                    <a:pt x="189" y="4004"/>
                    <a:pt x="105" y="4278"/>
                  </a:cubicBezTo>
                  <a:cubicBezTo>
                    <a:pt x="0" y="4618"/>
                    <a:pt x="157" y="4983"/>
                    <a:pt x="496" y="5087"/>
                  </a:cubicBezTo>
                  <a:cubicBezTo>
                    <a:pt x="596" y="5112"/>
                    <a:pt x="2839" y="5875"/>
                    <a:pt x="5815" y="5875"/>
                  </a:cubicBezTo>
                  <a:cubicBezTo>
                    <a:pt x="5954" y="5875"/>
                    <a:pt x="6095" y="5874"/>
                    <a:pt x="6237" y="5870"/>
                  </a:cubicBezTo>
                  <a:cubicBezTo>
                    <a:pt x="6916" y="5844"/>
                    <a:pt x="7542" y="5792"/>
                    <a:pt x="8168" y="5714"/>
                  </a:cubicBezTo>
                  <a:cubicBezTo>
                    <a:pt x="11587" y="5218"/>
                    <a:pt x="14431" y="3626"/>
                    <a:pt x="16493" y="1042"/>
                  </a:cubicBezTo>
                  <a:cubicBezTo>
                    <a:pt x="16728" y="755"/>
                    <a:pt x="16676" y="364"/>
                    <a:pt x="16389" y="129"/>
                  </a:cubicBezTo>
                  <a:cubicBezTo>
                    <a:pt x="16280" y="42"/>
                    <a:pt x="16143" y="0"/>
                    <a:pt x="160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4"/>
            <p:cNvSpPr/>
            <p:nvPr/>
          </p:nvSpPr>
          <p:spPr>
            <a:xfrm>
              <a:off x="2850650" y="2450025"/>
              <a:ext cx="1138450" cy="1001600"/>
            </a:xfrm>
            <a:custGeom>
              <a:avLst/>
              <a:gdLst/>
              <a:ahLst/>
              <a:cxnLst/>
              <a:rect l="l" t="t" r="r" b="b"/>
              <a:pathLst>
                <a:path w="45538" h="40064" extrusionOk="0">
                  <a:moveTo>
                    <a:pt x="26566" y="1"/>
                  </a:moveTo>
                  <a:cubicBezTo>
                    <a:pt x="25507" y="1"/>
                    <a:pt x="24461" y="120"/>
                    <a:pt x="23460" y="407"/>
                  </a:cubicBezTo>
                  <a:cubicBezTo>
                    <a:pt x="22756" y="589"/>
                    <a:pt x="21895" y="1268"/>
                    <a:pt x="22182" y="2129"/>
                  </a:cubicBezTo>
                  <a:cubicBezTo>
                    <a:pt x="22338" y="2599"/>
                    <a:pt x="22782" y="2912"/>
                    <a:pt x="23252" y="3094"/>
                  </a:cubicBezTo>
                  <a:cubicBezTo>
                    <a:pt x="23721" y="3251"/>
                    <a:pt x="24217" y="3277"/>
                    <a:pt x="24713" y="3329"/>
                  </a:cubicBezTo>
                  <a:cubicBezTo>
                    <a:pt x="31393" y="4008"/>
                    <a:pt x="37395" y="9879"/>
                    <a:pt x="34029" y="16821"/>
                  </a:cubicBezTo>
                  <a:cubicBezTo>
                    <a:pt x="31277" y="22525"/>
                    <a:pt x="24636" y="25850"/>
                    <a:pt x="18346" y="25850"/>
                  </a:cubicBezTo>
                  <a:cubicBezTo>
                    <a:pt x="17240" y="25850"/>
                    <a:pt x="16145" y="25748"/>
                    <a:pt x="15084" y="25537"/>
                  </a:cubicBezTo>
                  <a:cubicBezTo>
                    <a:pt x="10856" y="24702"/>
                    <a:pt x="6968" y="20892"/>
                    <a:pt x="6655" y="16482"/>
                  </a:cubicBezTo>
                  <a:cubicBezTo>
                    <a:pt x="6368" y="12150"/>
                    <a:pt x="9003" y="9592"/>
                    <a:pt x="12239" y="7270"/>
                  </a:cubicBezTo>
                  <a:cubicBezTo>
                    <a:pt x="13570" y="6356"/>
                    <a:pt x="14927" y="4086"/>
                    <a:pt x="12578" y="3590"/>
                  </a:cubicBezTo>
                  <a:cubicBezTo>
                    <a:pt x="11895" y="3442"/>
                    <a:pt x="11237" y="3371"/>
                    <a:pt x="10603" y="3371"/>
                  </a:cubicBezTo>
                  <a:cubicBezTo>
                    <a:pt x="5014" y="3371"/>
                    <a:pt x="1387" y="8844"/>
                    <a:pt x="496" y="14211"/>
                  </a:cubicBezTo>
                  <a:cubicBezTo>
                    <a:pt x="0" y="17265"/>
                    <a:pt x="209" y="20422"/>
                    <a:pt x="914" y="23423"/>
                  </a:cubicBezTo>
                  <a:cubicBezTo>
                    <a:pt x="1462" y="25850"/>
                    <a:pt x="2271" y="28903"/>
                    <a:pt x="3836" y="30861"/>
                  </a:cubicBezTo>
                  <a:cubicBezTo>
                    <a:pt x="5193" y="32557"/>
                    <a:pt x="7281" y="33548"/>
                    <a:pt x="9029" y="34723"/>
                  </a:cubicBezTo>
                  <a:cubicBezTo>
                    <a:pt x="11065" y="36080"/>
                    <a:pt x="13257" y="37228"/>
                    <a:pt x="15527" y="38141"/>
                  </a:cubicBezTo>
                  <a:cubicBezTo>
                    <a:pt x="18400" y="39305"/>
                    <a:pt x="21487" y="40063"/>
                    <a:pt x="24580" y="40063"/>
                  </a:cubicBezTo>
                  <a:cubicBezTo>
                    <a:pt x="26066" y="40063"/>
                    <a:pt x="27553" y="39888"/>
                    <a:pt x="29019" y="39498"/>
                  </a:cubicBezTo>
                  <a:cubicBezTo>
                    <a:pt x="36926" y="37437"/>
                    <a:pt x="42119" y="29504"/>
                    <a:pt x="45537" y="20448"/>
                  </a:cubicBezTo>
                  <a:cubicBezTo>
                    <a:pt x="45355" y="15438"/>
                    <a:pt x="44233" y="10193"/>
                    <a:pt x="40918" y="6304"/>
                  </a:cubicBezTo>
                  <a:cubicBezTo>
                    <a:pt x="38805" y="3825"/>
                    <a:pt x="35934" y="1946"/>
                    <a:pt x="32776" y="1033"/>
                  </a:cubicBezTo>
                  <a:cubicBezTo>
                    <a:pt x="30845" y="476"/>
                    <a:pt x="28682" y="1"/>
                    <a:pt x="265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4"/>
            <p:cNvSpPr/>
            <p:nvPr/>
          </p:nvSpPr>
          <p:spPr>
            <a:xfrm>
              <a:off x="2834975" y="2433775"/>
              <a:ext cx="1170425" cy="1033725"/>
            </a:xfrm>
            <a:custGeom>
              <a:avLst/>
              <a:gdLst/>
              <a:ahLst/>
              <a:cxnLst/>
              <a:rect l="l" t="t" r="r" b="b"/>
              <a:pathLst>
                <a:path w="46817" h="41349" extrusionOk="0">
                  <a:moveTo>
                    <a:pt x="27170" y="1285"/>
                  </a:moveTo>
                  <a:cubicBezTo>
                    <a:pt x="29376" y="1285"/>
                    <a:pt x="31586" y="1822"/>
                    <a:pt x="33247" y="2309"/>
                  </a:cubicBezTo>
                  <a:cubicBezTo>
                    <a:pt x="36222" y="3144"/>
                    <a:pt x="38988" y="4945"/>
                    <a:pt x="41050" y="7372"/>
                  </a:cubicBezTo>
                  <a:cubicBezTo>
                    <a:pt x="43790" y="10582"/>
                    <a:pt x="45303" y="15148"/>
                    <a:pt x="45538" y="20994"/>
                  </a:cubicBezTo>
                  <a:cubicBezTo>
                    <a:pt x="41519" y="31563"/>
                    <a:pt x="36117" y="37800"/>
                    <a:pt x="29489" y="39548"/>
                  </a:cubicBezTo>
                  <a:cubicBezTo>
                    <a:pt x="28121" y="39901"/>
                    <a:pt x="26697" y="40079"/>
                    <a:pt x="25221" y="40079"/>
                  </a:cubicBezTo>
                  <a:cubicBezTo>
                    <a:pt x="22446" y="40079"/>
                    <a:pt x="19490" y="39452"/>
                    <a:pt x="16389" y="38191"/>
                  </a:cubicBezTo>
                  <a:cubicBezTo>
                    <a:pt x="14067" y="37252"/>
                    <a:pt x="11927" y="36129"/>
                    <a:pt x="10022" y="34851"/>
                  </a:cubicBezTo>
                  <a:cubicBezTo>
                    <a:pt x="9552" y="34538"/>
                    <a:pt x="9056" y="34224"/>
                    <a:pt x="8586" y="33937"/>
                  </a:cubicBezTo>
                  <a:cubicBezTo>
                    <a:pt x="7256" y="33128"/>
                    <a:pt x="5899" y="32293"/>
                    <a:pt x="4959" y="31119"/>
                  </a:cubicBezTo>
                  <a:cubicBezTo>
                    <a:pt x="3550" y="29371"/>
                    <a:pt x="2793" y="26631"/>
                    <a:pt x="2167" y="23943"/>
                  </a:cubicBezTo>
                  <a:cubicBezTo>
                    <a:pt x="1436" y="20811"/>
                    <a:pt x="1306" y="17784"/>
                    <a:pt x="1749" y="14966"/>
                  </a:cubicBezTo>
                  <a:cubicBezTo>
                    <a:pt x="2376" y="11182"/>
                    <a:pt x="4333" y="7763"/>
                    <a:pt x="6890" y="6041"/>
                  </a:cubicBezTo>
                  <a:cubicBezTo>
                    <a:pt x="7908" y="5336"/>
                    <a:pt x="9004" y="4893"/>
                    <a:pt x="10152" y="4736"/>
                  </a:cubicBezTo>
                  <a:cubicBezTo>
                    <a:pt x="10520" y="4685"/>
                    <a:pt x="10895" y="4658"/>
                    <a:pt x="11275" y="4658"/>
                  </a:cubicBezTo>
                  <a:cubicBezTo>
                    <a:pt x="11867" y="4658"/>
                    <a:pt x="12471" y="4724"/>
                    <a:pt x="13075" y="4867"/>
                  </a:cubicBezTo>
                  <a:cubicBezTo>
                    <a:pt x="13545" y="4945"/>
                    <a:pt x="13779" y="5128"/>
                    <a:pt x="13832" y="5336"/>
                  </a:cubicBezTo>
                  <a:cubicBezTo>
                    <a:pt x="13936" y="5858"/>
                    <a:pt x="13310" y="6824"/>
                    <a:pt x="12501" y="7398"/>
                  </a:cubicBezTo>
                  <a:cubicBezTo>
                    <a:pt x="9265" y="9694"/>
                    <a:pt x="6316" y="12461"/>
                    <a:pt x="6655" y="17184"/>
                  </a:cubicBezTo>
                  <a:cubicBezTo>
                    <a:pt x="6968" y="21646"/>
                    <a:pt x="10909" y="25900"/>
                    <a:pt x="15606" y="26839"/>
                  </a:cubicBezTo>
                  <a:cubicBezTo>
                    <a:pt x="16734" y="27062"/>
                    <a:pt x="17879" y="27169"/>
                    <a:pt x="19022" y="27169"/>
                  </a:cubicBezTo>
                  <a:cubicBezTo>
                    <a:pt x="25786" y="27169"/>
                    <a:pt x="32488" y="23424"/>
                    <a:pt x="35256" y="17732"/>
                  </a:cubicBezTo>
                  <a:cubicBezTo>
                    <a:pt x="37031" y="14052"/>
                    <a:pt x="36170" y="11104"/>
                    <a:pt x="35152" y="9277"/>
                  </a:cubicBezTo>
                  <a:cubicBezTo>
                    <a:pt x="33351" y="6067"/>
                    <a:pt x="29541" y="3744"/>
                    <a:pt x="25418" y="3353"/>
                  </a:cubicBezTo>
                  <a:lnTo>
                    <a:pt x="25235" y="3327"/>
                  </a:lnTo>
                  <a:cubicBezTo>
                    <a:pt x="24818" y="3301"/>
                    <a:pt x="24427" y="3249"/>
                    <a:pt x="24087" y="3144"/>
                  </a:cubicBezTo>
                  <a:cubicBezTo>
                    <a:pt x="23748" y="3014"/>
                    <a:pt x="23513" y="2805"/>
                    <a:pt x="23409" y="2570"/>
                  </a:cubicBezTo>
                  <a:cubicBezTo>
                    <a:pt x="23383" y="2466"/>
                    <a:pt x="23383" y="2361"/>
                    <a:pt x="23435" y="2257"/>
                  </a:cubicBezTo>
                  <a:cubicBezTo>
                    <a:pt x="23565" y="2022"/>
                    <a:pt x="23931" y="1761"/>
                    <a:pt x="24270" y="1657"/>
                  </a:cubicBezTo>
                  <a:cubicBezTo>
                    <a:pt x="25203" y="1391"/>
                    <a:pt x="26186" y="1285"/>
                    <a:pt x="27170" y="1285"/>
                  </a:cubicBezTo>
                  <a:close/>
                  <a:moveTo>
                    <a:pt x="27205" y="0"/>
                  </a:moveTo>
                  <a:cubicBezTo>
                    <a:pt x="26105" y="0"/>
                    <a:pt x="24995" y="123"/>
                    <a:pt x="23931" y="430"/>
                  </a:cubicBezTo>
                  <a:cubicBezTo>
                    <a:pt x="23383" y="587"/>
                    <a:pt x="22652" y="978"/>
                    <a:pt x="22313" y="1657"/>
                  </a:cubicBezTo>
                  <a:cubicBezTo>
                    <a:pt x="22104" y="2074"/>
                    <a:pt x="22052" y="2544"/>
                    <a:pt x="22208" y="2988"/>
                  </a:cubicBezTo>
                  <a:cubicBezTo>
                    <a:pt x="22417" y="3588"/>
                    <a:pt x="22939" y="4084"/>
                    <a:pt x="23670" y="4345"/>
                  </a:cubicBezTo>
                  <a:cubicBezTo>
                    <a:pt x="24166" y="4527"/>
                    <a:pt x="24661" y="4580"/>
                    <a:pt x="25131" y="4606"/>
                  </a:cubicBezTo>
                  <a:lnTo>
                    <a:pt x="25288" y="4632"/>
                  </a:lnTo>
                  <a:cubicBezTo>
                    <a:pt x="28993" y="4997"/>
                    <a:pt x="32438" y="7059"/>
                    <a:pt x="34030" y="9903"/>
                  </a:cubicBezTo>
                  <a:cubicBezTo>
                    <a:pt x="35282" y="12147"/>
                    <a:pt x="35308" y="14679"/>
                    <a:pt x="34082" y="17184"/>
                  </a:cubicBezTo>
                  <a:cubicBezTo>
                    <a:pt x="31563" y="22422"/>
                    <a:pt x="25351" y="25871"/>
                    <a:pt x="19055" y="25871"/>
                  </a:cubicBezTo>
                  <a:cubicBezTo>
                    <a:pt x="17980" y="25871"/>
                    <a:pt x="16903" y="25770"/>
                    <a:pt x="15841" y="25561"/>
                  </a:cubicBezTo>
                  <a:cubicBezTo>
                    <a:pt x="11692" y="24752"/>
                    <a:pt x="8221" y="21020"/>
                    <a:pt x="7934" y="17079"/>
                  </a:cubicBezTo>
                  <a:cubicBezTo>
                    <a:pt x="7647" y="13243"/>
                    <a:pt x="9865" y="10843"/>
                    <a:pt x="13258" y="8442"/>
                  </a:cubicBezTo>
                  <a:cubicBezTo>
                    <a:pt x="14327" y="7685"/>
                    <a:pt x="15345" y="6250"/>
                    <a:pt x="15084" y="5101"/>
                  </a:cubicBezTo>
                  <a:cubicBezTo>
                    <a:pt x="14980" y="4553"/>
                    <a:pt x="14588" y="3875"/>
                    <a:pt x="13362" y="3614"/>
                  </a:cubicBezTo>
                  <a:cubicBezTo>
                    <a:pt x="12647" y="3455"/>
                    <a:pt x="11937" y="3376"/>
                    <a:pt x="11240" y="3376"/>
                  </a:cubicBezTo>
                  <a:cubicBezTo>
                    <a:pt x="9421" y="3376"/>
                    <a:pt x="7688" y="3914"/>
                    <a:pt x="6160" y="4971"/>
                  </a:cubicBezTo>
                  <a:cubicBezTo>
                    <a:pt x="3289" y="6928"/>
                    <a:pt x="1175" y="10582"/>
                    <a:pt x="497" y="14757"/>
                  </a:cubicBezTo>
                  <a:cubicBezTo>
                    <a:pt x="1" y="17758"/>
                    <a:pt x="157" y="20942"/>
                    <a:pt x="914" y="24230"/>
                  </a:cubicBezTo>
                  <a:cubicBezTo>
                    <a:pt x="1567" y="27074"/>
                    <a:pt x="2402" y="29971"/>
                    <a:pt x="3967" y="31928"/>
                  </a:cubicBezTo>
                  <a:cubicBezTo>
                    <a:pt x="4385" y="32450"/>
                    <a:pt x="4855" y="32894"/>
                    <a:pt x="5377" y="33311"/>
                  </a:cubicBezTo>
                  <a:cubicBezTo>
                    <a:pt x="6186" y="33964"/>
                    <a:pt x="7047" y="34512"/>
                    <a:pt x="7908" y="35033"/>
                  </a:cubicBezTo>
                  <a:cubicBezTo>
                    <a:pt x="8404" y="35321"/>
                    <a:pt x="8873" y="35608"/>
                    <a:pt x="9317" y="35921"/>
                  </a:cubicBezTo>
                  <a:cubicBezTo>
                    <a:pt x="11274" y="37226"/>
                    <a:pt x="13492" y="38400"/>
                    <a:pt x="15893" y="39365"/>
                  </a:cubicBezTo>
                  <a:cubicBezTo>
                    <a:pt x="19178" y="40687"/>
                    <a:pt x="22293" y="41348"/>
                    <a:pt x="25228" y="41348"/>
                  </a:cubicBezTo>
                  <a:cubicBezTo>
                    <a:pt x="26117" y="41348"/>
                    <a:pt x="26989" y="41287"/>
                    <a:pt x="27845" y="41166"/>
                  </a:cubicBezTo>
                  <a:cubicBezTo>
                    <a:pt x="28497" y="41088"/>
                    <a:pt x="29150" y="40957"/>
                    <a:pt x="29802" y="40775"/>
                  </a:cubicBezTo>
                  <a:cubicBezTo>
                    <a:pt x="36404" y="39052"/>
                    <a:pt x="41806" y="33259"/>
                    <a:pt x="45877" y="23525"/>
                  </a:cubicBezTo>
                  <a:cubicBezTo>
                    <a:pt x="46190" y="22821"/>
                    <a:pt x="46477" y="22090"/>
                    <a:pt x="46764" y="21307"/>
                  </a:cubicBezTo>
                  <a:cubicBezTo>
                    <a:pt x="46817" y="21229"/>
                    <a:pt x="46817" y="21150"/>
                    <a:pt x="46817" y="21072"/>
                  </a:cubicBezTo>
                  <a:cubicBezTo>
                    <a:pt x="46582" y="14887"/>
                    <a:pt x="44990" y="9981"/>
                    <a:pt x="42015" y="6537"/>
                  </a:cubicBezTo>
                  <a:cubicBezTo>
                    <a:pt x="39797" y="3927"/>
                    <a:pt x="36796" y="1996"/>
                    <a:pt x="33586" y="1057"/>
                  </a:cubicBezTo>
                  <a:cubicBezTo>
                    <a:pt x="31862" y="559"/>
                    <a:pt x="29556" y="0"/>
                    <a:pt x="27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4"/>
            <p:cNvSpPr/>
            <p:nvPr/>
          </p:nvSpPr>
          <p:spPr>
            <a:xfrm>
              <a:off x="3406475" y="1700950"/>
              <a:ext cx="478900" cy="258425"/>
            </a:xfrm>
            <a:custGeom>
              <a:avLst/>
              <a:gdLst/>
              <a:ahLst/>
              <a:cxnLst/>
              <a:rect l="l" t="t" r="r" b="b"/>
              <a:pathLst>
                <a:path w="19156" h="10337" extrusionOk="0">
                  <a:moveTo>
                    <a:pt x="10593" y="0"/>
                  </a:moveTo>
                  <a:cubicBezTo>
                    <a:pt x="6985" y="0"/>
                    <a:pt x="2948" y="1625"/>
                    <a:pt x="1" y="7405"/>
                  </a:cubicBezTo>
                  <a:cubicBezTo>
                    <a:pt x="1" y="7405"/>
                    <a:pt x="3707" y="10337"/>
                    <a:pt x="8316" y="10337"/>
                  </a:cubicBezTo>
                  <a:cubicBezTo>
                    <a:pt x="11818" y="10337"/>
                    <a:pt x="15842" y="8643"/>
                    <a:pt x="19155" y="2682"/>
                  </a:cubicBezTo>
                  <a:cubicBezTo>
                    <a:pt x="19155" y="2682"/>
                    <a:pt x="15228" y="0"/>
                    <a:pt x="10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4"/>
            <p:cNvSpPr/>
            <p:nvPr/>
          </p:nvSpPr>
          <p:spPr>
            <a:xfrm>
              <a:off x="3388875" y="1684700"/>
              <a:ext cx="514750" cy="290950"/>
            </a:xfrm>
            <a:custGeom>
              <a:avLst/>
              <a:gdLst/>
              <a:ahLst/>
              <a:cxnLst/>
              <a:rect l="l" t="t" r="r" b="b"/>
              <a:pathLst>
                <a:path w="20590" h="11638" extrusionOk="0">
                  <a:moveTo>
                    <a:pt x="11285" y="1299"/>
                  </a:moveTo>
                  <a:cubicBezTo>
                    <a:pt x="14733" y="1299"/>
                    <a:pt x="17821" y="2868"/>
                    <a:pt x="18998" y="3541"/>
                  </a:cubicBezTo>
                  <a:cubicBezTo>
                    <a:pt x="16780" y="7298"/>
                    <a:pt x="14066" y="9543"/>
                    <a:pt x="10934" y="10169"/>
                  </a:cubicBezTo>
                  <a:cubicBezTo>
                    <a:pt x="10301" y="10294"/>
                    <a:pt x="9675" y="10349"/>
                    <a:pt x="9064" y="10349"/>
                  </a:cubicBezTo>
                  <a:cubicBezTo>
                    <a:pt x="5594" y="10349"/>
                    <a:pt x="2605" y="8583"/>
                    <a:pt x="1540" y="7873"/>
                  </a:cubicBezTo>
                  <a:cubicBezTo>
                    <a:pt x="3393" y="4454"/>
                    <a:pt x="5793" y="2340"/>
                    <a:pt x="8742" y="1610"/>
                  </a:cubicBezTo>
                  <a:cubicBezTo>
                    <a:pt x="9596" y="1391"/>
                    <a:pt x="10451" y="1299"/>
                    <a:pt x="11285" y="1299"/>
                  </a:cubicBezTo>
                  <a:close/>
                  <a:moveTo>
                    <a:pt x="11332" y="0"/>
                  </a:moveTo>
                  <a:cubicBezTo>
                    <a:pt x="10388" y="0"/>
                    <a:pt x="9412" y="106"/>
                    <a:pt x="8429" y="357"/>
                  </a:cubicBezTo>
                  <a:cubicBezTo>
                    <a:pt x="4984" y="1244"/>
                    <a:pt x="2192" y="3723"/>
                    <a:pt x="131" y="7768"/>
                  </a:cubicBezTo>
                  <a:cubicBezTo>
                    <a:pt x="0" y="8029"/>
                    <a:pt x="52" y="8368"/>
                    <a:pt x="313" y="8551"/>
                  </a:cubicBezTo>
                  <a:cubicBezTo>
                    <a:pt x="478" y="8692"/>
                    <a:pt x="4254" y="11637"/>
                    <a:pt x="8996" y="11637"/>
                  </a:cubicBezTo>
                  <a:cubicBezTo>
                    <a:pt x="9510" y="11637"/>
                    <a:pt x="10035" y="11603"/>
                    <a:pt x="10569" y="11526"/>
                  </a:cubicBezTo>
                  <a:cubicBezTo>
                    <a:pt x="10778" y="11500"/>
                    <a:pt x="10960" y="11474"/>
                    <a:pt x="11169" y="11422"/>
                  </a:cubicBezTo>
                  <a:cubicBezTo>
                    <a:pt x="14849" y="10691"/>
                    <a:pt x="17954" y="8081"/>
                    <a:pt x="20433" y="3645"/>
                  </a:cubicBezTo>
                  <a:cubicBezTo>
                    <a:pt x="20590" y="3358"/>
                    <a:pt x="20485" y="2993"/>
                    <a:pt x="20224" y="2810"/>
                  </a:cubicBezTo>
                  <a:cubicBezTo>
                    <a:pt x="20029" y="2658"/>
                    <a:pt x="16075" y="0"/>
                    <a:pt x="11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4"/>
            <p:cNvSpPr/>
            <p:nvPr/>
          </p:nvSpPr>
          <p:spPr>
            <a:xfrm>
              <a:off x="3515425" y="1704425"/>
              <a:ext cx="260325" cy="251750"/>
            </a:xfrm>
            <a:custGeom>
              <a:avLst/>
              <a:gdLst/>
              <a:ahLst/>
              <a:cxnLst/>
              <a:rect l="l" t="t" r="r" b="b"/>
              <a:pathLst>
                <a:path w="10413" h="10070" extrusionOk="0">
                  <a:moveTo>
                    <a:pt x="5222" y="0"/>
                  </a:moveTo>
                  <a:cubicBezTo>
                    <a:pt x="2601" y="0"/>
                    <a:pt x="384" y="2029"/>
                    <a:pt x="183" y="4683"/>
                  </a:cubicBezTo>
                  <a:cubicBezTo>
                    <a:pt x="1" y="7475"/>
                    <a:pt x="2088" y="9876"/>
                    <a:pt x="4855" y="10058"/>
                  </a:cubicBezTo>
                  <a:cubicBezTo>
                    <a:pt x="4969" y="10066"/>
                    <a:pt x="5082" y="10070"/>
                    <a:pt x="5194" y="10070"/>
                  </a:cubicBezTo>
                  <a:cubicBezTo>
                    <a:pt x="7839" y="10070"/>
                    <a:pt x="10055" y="8041"/>
                    <a:pt x="10230" y="5387"/>
                  </a:cubicBezTo>
                  <a:cubicBezTo>
                    <a:pt x="10413" y="2621"/>
                    <a:pt x="8325" y="194"/>
                    <a:pt x="5559" y="12"/>
                  </a:cubicBezTo>
                  <a:cubicBezTo>
                    <a:pt x="5446" y="4"/>
                    <a:pt x="5334" y="0"/>
                    <a:pt x="52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4"/>
            <p:cNvSpPr/>
            <p:nvPr/>
          </p:nvSpPr>
          <p:spPr>
            <a:xfrm>
              <a:off x="2484650" y="1961375"/>
              <a:ext cx="478875" cy="258850"/>
            </a:xfrm>
            <a:custGeom>
              <a:avLst/>
              <a:gdLst/>
              <a:ahLst/>
              <a:cxnLst/>
              <a:rect l="l" t="t" r="r" b="b"/>
              <a:pathLst>
                <a:path w="19155" h="10354" extrusionOk="0">
                  <a:moveTo>
                    <a:pt x="10605" y="0"/>
                  </a:moveTo>
                  <a:cubicBezTo>
                    <a:pt x="6993" y="0"/>
                    <a:pt x="2951" y="1629"/>
                    <a:pt x="0" y="7427"/>
                  </a:cubicBezTo>
                  <a:cubicBezTo>
                    <a:pt x="0" y="7427"/>
                    <a:pt x="3701" y="10353"/>
                    <a:pt x="8304" y="10353"/>
                  </a:cubicBezTo>
                  <a:cubicBezTo>
                    <a:pt x="11809" y="10353"/>
                    <a:pt x="15838" y="8656"/>
                    <a:pt x="19155" y="2677"/>
                  </a:cubicBezTo>
                  <a:cubicBezTo>
                    <a:pt x="19155" y="2677"/>
                    <a:pt x="15234" y="0"/>
                    <a:pt x="10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4"/>
            <p:cNvSpPr/>
            <p:nvPr/>
          </p:nvSpPr>
          <p:spPr>
            <a:xfrm>
              <a:off x="2466375" y="1945650"/>
              <a:ext cx="515425" cy="290325"/>
            </a:xfrm>
            <a:custGeom>
              <a:avLst/>
              <a:gdLst/>
              <a:ahLst/>
              <a:cxnLst/>
              <a:rect l="l" t="t" r="r" b="b"/>
              <a:pathLst>
                <a:path w="20617" h="11613" extrusionOk="0">
                  <a:moveTo>
                    <a:pt x="11309" y="1274"/>
                  </a:moveTo>
                  <a:cubicBezTo>
                    <a:pt x="14758" y="1274"/>
                    <a:pt x="17848" y="2847"/>
                    <a:pt x="19025" y="3541"/>
                  </a:cubicBezTo>
                  <a:cubicBezTo>
                    <a:pt x="16806" y="7299"/>
                    <a:pt x="14093" y="9517"/>
                    <a:pt x="10935" y="10143"/>
                  </a:cubicBezTo>
                  <a:cubicBezTo>
                    <a:pt x="10286" y="10275"/>
                    <a:pt x="9645" y="10333"/>
                    <a:pt x="9020" y="10333"/>
                  </a:cubicBezTo>
                  <a:cubicBezTo>
                    <a:pt x="5575" y="10333"/>
                    <a:pt x="2623" y="8576"/>
                    <a:pt x="1540" y="7847"/>
                  </a:cubicBezTo>
                  <a:cubicBezTo>
                    <a:pt x="3393" y="4454"/>
                    <a:pt x="5820" y="2341"/>
                    <a:pt x="8769" y="1584"/>
                  </a:cubicBezTo>
                  <a:cubicBezTo>
                    <a:pt x="9622" y="1365"/>
                    <a:pt x="10476" y="1274"/>
                    <a:pt x="11309" y="1274"/>
                  </a:cubicBezTo>
                  <a:close/>
                  <a:moveTo>
                    <a:pt x="11360" y="1"/>
                  </a:moveTo>
                  <a:cubicBezTo>
                    <a:pt x="10416" y="1"/>
                    <a:pt x="9440" y="106"/>
                    <a:pt x="8456" y="357"/>
                  </a:cubicBezTo>
                  <a:cubicBezTo>
                    <a:pt x="5011" y="1218"/>
                    <a:pt x="2219" y="3724"/>
                    <a:pt x="157" y="7742"/>
                  </a:cubicBezTo>
                  <a:cubicBezTo>
                    <a:pt x="1" y="8029"/>
                    <a:pt x="79" y="8369"/>
                    <a:pt x="314" y="8551"/>
                  </a:cubicBezTo>
                  <a:cubicBezTo>
                    <a:pt x="502" y="8693"/>
                    <a:pt x="4254" y="11612"/>
                    <a:pt x="9006" y="11612"/>
                  </a:cubicBezTo>
                  <a:cubicBezTo>
                    <a:pt x="9525" y="11612"/>
                    <a:pt x="10056" y="11577"/>
                    <a:pt x="10596" y="11500"/>
                  </a:cubicBezTo>
                  <a:cubicBezTo>
                    <a:pt x="10778" y="11474"/>
                    <a:pt x="10987" y="11448"/>
                    <a:pt x="11196" y="11422"/>
                  </a:cubicBezTo>
                  <a:cubicBezTo>
                    <a:pt x="14875" y="10665"/>
                    <a:pt x="17981" y="8056"/>
                    <a:pt x="20434" y="3619"/>
                  </a:cubicBezTo>
                  <a:cubicBezTo>
                    <a:pt x="20616" y="3332"/>
                    <a:pt x="20512" y="2967"/>
                    <a:pt x="20251" y="2784"/>
                  </a:cubicBezTo>
                  <a:cubicBezTo>
                    <a:pt x="20055" y="2654"/>
                    <a:pt x="16103" y="1"/>
                    <a:pt x="113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4"/>
            <p:cNvSpPr/>
            <p:nvPr/>
          </p:nvSpPr>
          <p:spPr>
            <a:xfrm>
              <a:off x="2593600" y="1965300"/>
              <a:ext cx="260325" cy="251275"/>
            </a:xfrm>
            <a:custGeom>
              <a:avLst/>
              <a:gdLst/>
              <a:ahLst/>
              <a:cxnLst/>
              <a:rect l="l" t="t" r="r" b="b"/>
              <a:pathLst>
                <a:path w="10413" h="10051" extrusionOk="0">
                  <a:moveTo>
                    <a:pt x="5179" y="1"/>
                  </a:moveTo>
                  <a:cubicBezTo>
                    <a:pt x="2552" y="1"/>
                    <a:pt x="357" y="2046"/>
                    <a:pt x="183" y="4686"/>
                  </a:cubicBezTo>
                  <a:cubicBezTo>
                    <a:pt x="0" y="7452"/>
                    <a:pt x="2088" y="9853"/>
                    <a:pt x="4854" y="10036"/>
                  </a:cubicBezTo>
                  <a:cubicBezTo>
                    <a:pt x="4982" y="10045"/>
                    <a:pt x="5109" y="10050"/>
                    <a:pt x="5235" y="10050"/>
                  </a:cubicBezTo>
                  <a:cubicBezTo>
                    <a:pt x="7838" y="10050"/>
                    <a:pt x="10031" y="8028"/>
                    <a:pt x="10230" y="5365"/>
                  </a:cubicBezTo>
                  <a:cubicBezTo>
                    <a:pt x="10413" y="2598"/>
                    <a:pt x="8325" y="198"/>
                    <a:pt x="5559" y="15"/>
                  </a:cubicBezTo>
                  <a:cubicBezTo>
                    <a:pt x="5431" y="5"/>
                    <a:pt x="5305" y="1"/>
                    <a:pt x="5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4"/>
            <p:cNvSpPr/>
            <p:nvPr/>
          </p:nvSpPr>
          <p:spPr>
            <a:xfrm>
              <a:off x="2936750" y="3222175"/>
              <a:ext cx="47000" cy="51575"/>
            </a:xfrm>
            <a:custGeom>
              <a:avLst/>
              <a:gdLst/>
              <a:ahLst/>
              <a:cxnLst/>
              <a:rect l="l" t="t" r="r" b="b"/>
              <a:pathLst>
                <a:path w="1880" h="2063" extrusionOk="0">
                  <a:moveTo>
                    <a:pt x="1123" y="1"/>
                  </a:moveTo>
                  <a:lnTo>
                    <a:pt x="1" y="627"/>
                  </a:lnTo>
                  <a:cubicBezTo>
                    <a:pt x="1" y="627"/>
                    <a:pt x="288" y="1149"/>
                    <a:pt x="732" y="2062"/>
                  </a:cubicBezTo>
                  <a:lnTo>
                    <a:pt x="1880" y="1514"/>
                  </a:lnTo>
                  <a:cubicBezTo>
                    <a:pt x="1436" y="549"/>
                    <a:pt x="1123" y="27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4"/>
            <p:cNvSpPr/>
            <p:nvPr/>
          </p:nvSpPr>
          <p:spPr>
            <a:xfrm>
              <a:off x="2969375" y="3021900"/>
              <a:ext cx="1257200" cy="1006975"/>
            </a:xfrm>
            <a:custGeom>
              <a:avLst/>
              <a:gdLst/>
              <a:ahLst/>
              <a:cxnLst/>
              <a:rect l="l" t="t" r="r" b="b"/>
              <a:pathLst>
                <a:path w="50288" h="40279" extrusionOk="0">
                  <a:moveTo>
                    <a:pt x="40501" y="0"/>
                  </a:moveTo>
                  <a:cubicBezTo>
                    <a:pt x="36430" y="9734"/>
                    <a:pt x="31028" y="15527"/>
                    <a:pt x="24426" y="17250"/>
                  </a:cubicBezTo>
                  <a:cubicBezTo>
                    <a:pt x="23774" y="17432"/>
                    <a:pt x="23121" y="17563"/>
                    <a:pt x="22469" y="17641"/>
                  </a:cubicBezTo>
                  <a:cubicBezTo>
                    <a:pt x="21613" y="17762"/>
                    <a:pt x="20741" y="17823"/>
                    <a:pt x="19852" y="17823"/>
                  </a:cubicBezTo>
                  <a:cubicBezTo>
                    <a:pt x="16917" y="17823"/>
                    <a:pt x="13802" y="17162"/>
                    <a:pt x="10517" y="15840"/>
                  </a:cubicBezTo>
                  <a:cubicBezTo>
                    <a:pt x="8116" y="14875"/>
                    <a:pt x="5898" y="13701"/>
                    <a:pt x="3941" y="12396"/>
                  </a:cubicBezTo>
                  <a:cubicBezTo>
                    <a:pt x="3497" y="12083"/>
                    <a:pt x="3028" y="11796"/>
                    <a:pt x="2532" y="11508"/>
                  </a:cubicBezTo>
                  <a:cubicBezTo>
                    <a:pt x="1671" y="10987"/>
                    <a:pt x="810" y="10439"/>
                    <a:pt x="1" y="9786"/>
                  </a:cubicBezTo>
                  <a:lnTo>
                    <a:pt x="1" y="9786"/>
                  </a:lnTo>
                  <a:cubicBezTo>
                    <a:pt x="2219" y="14327"/>
                    <a:pt x="8273" y="28210"/>
                    <a:pt x="3863" y="37187"/>
                  </a:cubicBezTo>
                  <a:cubicBezTo>
                    <a:pt x="9432" y="39386"/>
                    <a:pt x="14551" y="40278"/>
                    <a:pt x="19193" y="40278"/>
                  </a:cubicBezTo>
                  <a:cubicBezTo>
                    <a:pt x="39169" y="40278"/>
                    <a:pt x="50287" y="23747"/>
                    <a:pt x="50287" y="23747"/>
                  </a:cubicBezTo>
                  <a:cubicBezTo>
                    <a:pt x="42719" y="18894"/>
                    <a:pt x="40945" y="5976"/>
                    <a:pt x="40501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4"/>
            <p:cNvSpPr/>
            <p:nvPr/>
          </p:nvSpPr>
          <p:spPr>
            <a:xfrm>
              <a:off x="2923050" y="2954050"/>
              <a:ext cx="1325700" cy="1090300"/>
            </a:xfrm>
            <a:custGeom>
              <a:avLst/>
              <a:gdLst/>
              <a:ahLst/>
              <a:cxnLst/>
              <a:rect l="l" t="t" r="r" b="b"/>
              <a:pathLst>
                <a:path w="53028" h="43612" extrusionOk="0">
                  <a:moveTo>
                    <a:pt x="41937" y="5245"/>
                  </a:moveTo>
                  <a:cubicBezTo>
                    <a:pt x="42693" y="12161"/>
                    <a:pt x="44886" y="22077"/>
                    <a:pt x="51227" y="26618"/>
                  </a:cubicBezTo>
                  <a:cubicBezTo>
                    <a:pt x="49138" y="29396"/>
                    <a:pt x="38453" y="42326"/>
                    <a:pt x="20925" y="42326"/>
                  </a:cubicBezTo>
                  <a:cubicBezTo>
                    <a:pt x="16558" y="42326"/>
                    <a:pt x="11766" y="41524"/>
                    <a:pt x="6577" y="39562"/>
                  </a:cubicBezTo>
                  <a:cubicBezTo>
                    <a:pt x="10048" y="31472"/>
                    <a:pt x="5925" y="19990"/>
                    <a:pt x="3445" y="14379"/>
                  </a:cubicBezTo>
                  <a:lnTo>
                    <a:pt x="3445" y="14379"/>
                  </a:lnTo>
                  <a:cubicBezTo>
                    <a:pt x="3654" y="14510"/>
                    <a:pt x="3837" y="14640"/>
                    <a:pt x="4046" y="14770"/>
                  </a:cubicBezTo>
                  <a:cubicBezTo>
                    <a:pt x="4541" y="15058"/>
                    <a:pt x="4985" y="15345"/>
                    <a:pt x="5429" y="15632"/>
                  </a:cubicBezTo>
                  <a:cubicBezTo>
                    <a:pt x="7412" y="16989"/>
                    <a:pt x="9682" y="18163"/>
                    <a:pt x="12135" y="19155"/>
                  </a:cubicBezTo>
                  <a:cubicBezTo>
                    <a:pt x="15485" y="20519"/>
                    <a:pt x="18696" y="21189"/>
                    <a:pt x="21721" y="21189"/>
                  </a:cubicBezTo>
                  <a:cubicBezTo>
                    <a:pt x="22632" y="21189"/>
                    <a:pt x="23525" y="21128"/>
                    <a:pt x="24400" y="21007"/>
                  </a:cubicBezTo>
                  <a:cubicBezTo>
                    <a:pt x="25105" y="20903"/>
                    <a:pt x="25783" y="20773"/>
                    <a:pt x="26436" y="20590"/>
                  </a:cubicBezTo>
                  <a:cubicBezTo>
                    <a:pt x="32725" y="18946"/>
                    <a:pt x="37918" y="13779"/>
                    <a:pt x="41937" y="5245"/>
                  </a:cubicBezTo>
                  <a:close/>
                  <a:moveTo>
                    <a:pt x="42798" y="0"/>
                  </a:moveTo>
                  <a:lnTo>
                    <a:pt x="41780" y="2479"/>
                  </a:lnTo>
                  <a:cubicBezTo>
                    <a:pt x="37787" y="12004"/>
                    <a:pt x="32516" y="17667"/>
                    <a:pt x="26123" y="19337"/>
                  </a:cubicBezTo>
                  <a:cubicBezTo>
                    <a:pt x="25496" y="19520"/>
                    <a:pt x="24870" y="19624"/>
                    <a:pt x="24218" y="19729"/>
                  </a:cubicBezTo>
                  <a:cubicBezTo>
                    <a:pt x="23400" y="19843"/>
                    <a:pt x="22563" y="19900"/>
                    <a:pt x="21708" y="19900"/>
                  </a:cubicBezTo>
                  <a:cubicBezTo>
                    <a:pt x="18854" y="19900"/>
                    <a:pt x="15804" y="19260"/>
                    <a:pt x="12631" y="17954"/>
                  </a:cubicBezTo>
                  <a:cubicBezTo>
                    <a:pt x="10230" y="17015"/>
                    <a:pt x="8064" y="15867"/>
                    <a:pt x="6133" y="14562"/>
                  </a:cubicBezTo>
                  <a:cubicBezTo>
                    <a:pt x="5690" y="14249"/>
                    <a:pt x="5220" y="13962"/>
                    <a:pt x="4724" y="13674"/>
                  </a:cubicBezTo>
                  <a:cubicBezTo>
                    <a:pt x="3863" y="13126"/>
                    <a:pt x="3002" y="12605"/>
                    <a:pt x="2271" y="12004"/>
                  </a:cubicBezTo>
                  <a:lnTo>
                    <a:pt x="1" y="10204"/>
                  </a:lnTo>
                  <a:lnTo>
                    <a:pt x="1280" y="12787"/>
                  </a:lnTo>
                  <a:cubicBezTo>
                    <a:pt x="3289" y="16858"/>
                    <a:pt x="9474" y="30793"/>
                    <a:pt x="5142" y="39640"/>
                  </a:cubicBezTo>
                  <a:lnTo>
                    <a:pt x="4829" y="40266"/>
                  </a:lnTo>
                  <a:lnTo>
                    <a:pt x="5481" y="40501"/>
                  </a:lnTo>
                  <a:cubicBezTo>
                    <a:pt x="11066" y="42719"/>
                    <a:pt x="16216" y="43612"/>
                    <a:pt x="20903" y="43612"/>
                  </a:cubicBezTo>
                  <a:cubicBezTo>
                    <a:pt x="22173" y="43612"/>
                    <a:pt x="23408" y="43546"/>
                    <a:pt x="24609" y="43424"/>
                  </a:cubicBezTo>
                  <a:cubicBezTo>
                    <a:pt x="42485" y="41597"/>
                    <a:pt x="52532" y="27009"/>
                    <a:pt x="52662" y="26827"/>
                  </a:cubicBezTo>
                  <a:lnTo>
                    <a:pt x="53027" y="26279"/>
                  </a:lnTo>
                  <a:lnTo>
                    <a:pt x="52479" y="25940"/>
                  </a:lnTo>
                  <a:cubicBezTo>
                    <a:pt x="45094" y="21164"/>
                    <a:pt x="43398" y="8090"/>
                    <a:pt x="43007" y="2688"/>
                  </a:cubicBezTo>
                  <a:lnTo>
                    <a:pt x="427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4"/>
            <p:cNvSpPr/>
            <p:nvPr/>
          </p:nvSpPr>
          <p:spPr>
            <a:xfrm>
              <a:off x="3962975" y="2944250"/>
              <a:ext cx="35250" cy="78975"/>
            </a:xfrm>
            <a:custGeom>
              <a:avLst/>
              <a:gdLst/>
              <a:ahLst/>
              <a:cxnLst/>
              <a:rect l="l" t="t" r="r" b="b"/>
              <a:pathLst>
                <a:path w="1410" h="3159" extrusionOk="0">
                  <a:moveTo>
                    <a:pt x="0" y="1"/>
                  </a:moveTo>
                  <a:cubicBezTo>
                    <a:pt x="0" y="1"/>
                    <a:pt x="0" y="627"/>
                    <a:pt x="27" y="1671"/>
                  </a:cubicBezTo>
                  <a:lnTo>
                    <a:pt x="53" y="2010"/>
                  </a:lnTo>
                  <a:cubicBezTo>
                    <a:pt x="79" y="2375"/>
                    <a:pt x="105" y="2741"/>
                    <a:pt x="131" y="3158"/>
                  </a:cubicBezTo>
                  <a:lnTo>
                    <a:pt x="1410" y="3080"/>
                  </a:lnTo>
                  <a:cubicBezTo>
                    <a:pt x="1384" y="2663"/>
                    <a:pt x="1357" y="2297"/>
                    <a:pt x="1331" y="1958"/>
                  </a:cubicBezTo>
                  <a:lnTo>
                    <a:pt x="1331" y="1619"/>
                  </a:lnTo>
                  <a:cubicBezTo>
                    <a:pt x="1279" y="601"/>
                    <a:pt x="1279" y="27"/>
                    <a:pt x="12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4"/>
            <p:cNvSpPr/>
            <p:nvPr/>
          </p:nvSpPr>
          <p:spPr>
            <a:xfrm>
              <a:off x="1770275" y="3445275"/>
              <a:ext cx="4037050" cy="1986600"/>
            </a:xfrm>
            <a:custGeom>
              <a:avLst/>
              <a:gdLst/>
              <a:ahLst/>
              <a:cxnLst/>
              <a:rect l="l" t="t" r="r" b="b"/>
              <a:pathLst>
                <a:path w="161482" h="79464" extrusionOk="0">
                  <a:moveTo>
                    <a:pt x="122042" y="0"/>
                  </a:moveTo>
                  <a:cubicBezTo>
                    <a:pt x="115367" y="0"/>
                    <a:pt x="107633" y="1805"/>
                    <a:pt x="98747" y="5821"/>
                  </a:cubicBezTo>
                  <a:cubicBezTo>
                    <a:pt x="98747" y="5821"/>
                    <a:pt x="87579" y="21597"/>
                    <a:pt x="68126" y="21597"/>
                  </a:cubicBezTo>
                  <a:cubicBezTo>
                    <a:pt x="63258" y="21597"/>
                    <a:pt x="57870" y="20609"/>
                    <a:pt x="52009" y="18138"/>
                  </a:cubicBezTo>
                  <a:cubicBezTo>
                    <a:pt x="52009" y="18138"/>
                    <a:pt x="1" y="18634"/>
                    <a:pt x="20668" y="79463"/>
                  </a:cubicBezTo>
                  <a:cubicBezTo>
                    <a:pt x="20668" y="79463"/>
                    <a:pt x="159237" y="42616"/>
                    <a:pt x="159524" y="42486"/>
                  </a:cubicBezTo>
                  <a:cubicBezTo>
                    <a:pt x="161481" y="41677"/>
                    <a:pt x="152191" y="21896"/>
                    <a:pt x="149007" y="16311"/>
                  </a:cubicBezTo>
                  <a:cubicBezTo>
                    <a:pt x="143326" y="6326"/>
                    <a:pt x="134540" y="0"/>
                    <a:pt x="122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4"/>
            <p:cNvSpPr/>
            <p:nvPr/>
          </p:nvSpPr>
          <p:spPr>
            <a:xfrm>
              <a:off x="2099075" y="3428875"/>
              <a:ext cx="3704975" cy="2022575"/>
            </a:xfrm>
            <a:custGeom>
              <a:avLst/>
              <a:gdLst/>
              <a:ahLst/>
              <a:cxnLst/>
              <a:rect l="l" t="t" r="r" b="b"/>
              <a:pathLst>
                <a:path w="148199" h="80903" extrusionOk="0">
                  <a:moveTo>
                    <a:pt x="108863" y="1327"/>
                  </a:moveTo>
                  <a:cubicBezTo>
                    <a:pt x="120297" y="1327"/>
                    <a:pt x="129263" y="6682"/>
                    <a:pt x="135307" y="17280"/>
                  </a:cubicBezTo>
                  <a:cubicBezTo>
                    <a:pt x="138804" y="23413"/>
                    <a:pt x="146450" y="40297"/>
                    <a:pt x="146007" y="42594"/>
                  </a:cubicBezTo>
                  <a:cubicBezTo>
                    <a:pt x="140579" y="44055"/>
                    <a:pt x="17537" y="76805"/>
                    <a:pt x="7934" y="79363"/>
                  </a:cubicBezTo>
                  <a:cubicBezTo>
                    <a:pt x="1358" y="59660"/>
                    <a:pt x="1775" y="44368"/>
                    <a:pt x="9213" y="33877"/>
                  </a:cubicBezTo>
                  <a:cubicBezTo>
                    <a:pt x="17694" y="21926"/>
                    <a:pt x="33012" y="19864"/>
                    <a:pt x="37579" y="19499"/>
                  </a:cubicBezTo>
                  <a:cubicBezTo>
                    <a:pt x="38153" y="19473"/>
                    <a:pt x="38544" y="19446"/>
                    <a:pt x="38753" y="19446"/>
                  </a:cubicBezTo>
                  <a:cubicBezTo>
                    <a:pt x="44572" y="21887"/>
                    <a:pt x="49954" y="22872"/>
                    <a:pt x="54838" y="22872"/>
                  </a:cubicBezTo>
                  <a:cubicBezTo>
                    <a:pt x="55803" y="22872"/>
                    <a:pt x="56747" y="22834"/>
                    <a:pt x="57673" y="22761"/>
                  </a:cubicBezTo>
                  <a:cubicBezTo>
                    <a:pt x="74635" y="21456"/>
                    <a:pt x="84864" y="8512"/>
                    <a:pt x="86012" y="6999"/>
                  </a:cubicBezTo>
                  <a:cubicBezTo>
                    <a:pt x="94435" y="3210"/>
                    <a:pt x="102083" y="1327"/>
                    <a:pt x="108863" y="1327"/>
                  </a:cubicBezTo>
                  <a:close/>
                  <a:moveTo>
                    <a:pt x="108941" y="0"/>
                  </a:moveTo>
                  <a:cubicBezTo>
                    <a:pt x="102396" y="0"/>
                    <a:pt x="94604" y="1714"/>
                    <a:pt x="85334" y="5903"/>
                  </a:cubicBezTo>
                  <a:lnTo>
                    <a:pt x="85177" y="5955"/>
                  </a:lnTo>
                  <a:lnTo>
                    <a:pt x="85073" y="6111"/>
                  </a:lnTo>
                  <a:cubicBezTo>
                    <a:pt x="85021" y="6164"/>
                    <a:pt x="80663" y="12244"/>
                    <a:pt x="72834" y="16732"/>
                  </a:cubicBezTo>
                  <a:cubicBezTo>
                    <a:pt x="67152" y="20000"/>
                    <a:pt x="61200" y="21635"/>
                    <a:pt x="55032" y="21635"/>
                  </a:cubicBezTo>
                  <a:cubicBezTo>
                    <a:pt x="49868" y="21635"/>
                    <a:pt x="44553" y="20489"/>
                    <a:pt x="39118" y="18194"/>
                  </a:cubicBezTo>
                  <a:lnTo>
                    <a:pt x="38988" y="18142"/>
                  </a:lnTo>
                  <a:lnTo>
                    <a:pt x="38857" y="18142"/>
                  </a:lnTo>
                  <a:cubicBezTo>
                    <a:pt x="38649" y="18142"/>
                    <a:pt x="18529" y="18507"/>
                    <a:pt x="8169" y="33121"/>
                  </a:cubicBezTo>
                  <a:cubicBezTo>
                    <a:pt x="418" y="44081"/>
                    <a:pt x="1" y="59947"/>
                    <a:pt x="6916" y="80328"/>
                  </a:cubicBezTo>
                  <a:lnTo>
                    <a:pt x="7125" y="80902"/>
                  </a:lnTo>
                  <a:lnTo>
                    <a:pt x="7699" y="80746"/>
                  </a:lnTo>
                  <a:cubicBezTo>
                    <a:pt x="49374" y="69655"/>
                    <a:pt x="146320" y="43872"/>
                    <a:pt x="146607" y="43742"/>
                  </a:cubicBezTo>
                  <a:cubicBezTo>
                    <a:pt x="146789" y="43663"/>
                    <a:pt x="147050" y="43481"/>
                    <a:pt x="147181" y="43089"/>
                  </a:cubicBezTo>
                  <a:cubicBezTo>
                    <a:pt x="148199" y="40140"/>
                    <a:pt x="138987" y="21143"/>
                    <a:pt x="136429" y="16654"/>
                  </a:cubicBezTo>
                  <a:cubicBezTo>
                    <a:pt x="131628" y="8216"/>
                    <a:pt x="123273" y="0"/>
                    <a:pt x="1089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3" name="Google Shape;2713;p64"/>
          <p:cNvGrpSpPr/>
          <p:nvPr/>
        </p:nvGrpSpPr>
        <p:grpSpPr>
          <a:xfrm rot="-1340116">
            <a:off x="8828701" y="1089692"/>
            <a:ext cx="634703" cy="1272572"/>
            <a:chOff x="2520625" y="238275"/>
            <a:chExt cx="2610425" cy="5233875"/>
          </a:xfrm>
        </p:grpSpPr>
        <p:sp>
          <p:nvSpPr>
            <p:cNvPr id="2714" name="Google Shape;2714;p64"/>
            <p:cNvSpPr/>
            <p:nvPr/>
          </p:nvSpPr>
          <p:spPr>
            <a:xfrm>
              <a:off x="3136400" y="571875"/>
              <a:ext cx="1473950" cy="2166200"/>
            </a:xfrm>
            <a:custGeom>
              <a:avLst/>
              <a:gdLst/>
              <a:ahLst/>
              <a:cxnLst/>
              <a:rect l="l" t="t" r="r" b="b"/>
              <a:pathLst>
                <a:path w="58958" h="86648" extrusionOk="0">
                  <a:moveTo>
                    <a:pt x="28687" y="0"/>
                  </a:moveTo>
                  <a:cubicBezTo>
                    <a:pt x="16931" y="0"/>
                    <a:pt x="5269" y="8775"/>
                    <a:pt x="0" y="19118"/>
                  </a:cubicBezTo>
                  <a:cubicBezTo>
                    <a:pt x="0" y="22814"/>
                    <a:pt x="275" y="30123"/>
                    <a:pt x="2261" y="37622"/>
                  </a:cubicBezTo>
                  <a:cubicBezTo>
                    <a:pt x="4584" y="46452"/>
                    <a:pt x="8429" y="52895"/>
                    <a:pt x="13773" y="56887"/>
                  </a:cubicBezTo>
                  <a:cubicBezTo>
                    <a:pt x="13879" y="56908"/>
                    <a:pt x="13984" y="56972"/>
                    <a:pt x="14048" y="57077"/>
                  </a:cubicBezTo>
                  <a:cubicBezTo>
                    <a:pt x="17195" y="59359"/>
                    <a:pt x="20850" y="60816"/>
                    <a:pt x="24990" y="61429"/>
                  </a:cubicBezTo>
                  <a:cubicBezTo>
                    <a:pt x="25286" y="61471"/>
                    <a:pt x="25497" y="61725"/>
                    <a:pt x="25434" y="62020"/>
                  </a:cubicBezTo>
                  <a:cubicBezTo>
                    <a:pt x="25413" y="62274"/>
                    <a:pt x="25180" y="62464"/>
                    <a:pt x="24927" y="62464"/>
                  </a:cubicBezTo>
                  <a:lnTo>
                    <a:pt x="24842" y="62464"/>
                  </a:lnTo>
                  <a:cubicBezTo>
                    <a:pt x="21124" y="61915"/>
                    <a:pt x="17745" y="60690"/>
                    <a:pt x="14766" y="58788"/>
                  </a:cubicBezTo>
                  <a:lnTo>
                    <a:pt x="14766" y="58788"/>
                  </a:lnTo>
                  <a:cubicBezTo>
                    <a:pt x="16287" y="62717"/>
                    <a:pt x="19371" y="72984"/>
                    <a:pt x="14808" y="81898"/>
                  </a:cubicBezTo>
                  <a:cubicBezTo>
                    <a:pt x="15822" y="82659"/>
                    <a:pt x="19054" y="84834"/>
                    <a:pt x="23723" y="85975"/>
                  </a:cubicBezTo>
                  <a:cubicBezTo>
                    <a:pt x="25369" y="86366"/>
                    <a:pt x="27307" y="86648"/>
                    <a:pt x="29477" y="86648"/>
                  </a:cubicBezTo>
                  <a:cubicBezTo>
                    <a:pt x="34100" y="86648"/>
                    <a:pt x="39778" y="85371"/>
                    <a:pt x="45945" y="81159"/>
                  </a:cubicBezTo>
                  <a:cubicBezTo>
                    <a:pt x="42755" y="72244"/>
                    <a:pt x="41720" y="59591"/>
                    <a:pt x="41720" y="59464"/>
                  </a:cubicBezTo>
                  <a:cubicBezTo>
                    <a:pt x="41699" y="59274"/>
                    <a:pt x="41784" y="59084"/>
                    <a:pt x="41931" y="58979"/>
                  </a:cubicBezTo>
                  <a:cubicBezTo>
                    <a:pt x="52853" y="51564"/>
                    <a:pt x="55007" y="35404"/>
                    <a:pt x="55324" y="32574"/>
                  </a:cubicBezTo>
                  <a:cubicBezTo>
                    <a:pt x="55240" y="32405"/>
                    <a:pt x="55176" y="32172"/>
                    <a:pt x="55240" y="32067"/>
                  </a:cubicBezTo>
                  <a:cubicBezTo>
                    <a:pt x="55578" y="31285"/>
                    <a:pt x="56000" y="30546"/>
                    <a:pt x="56422" y="29806"/>
                  </a:cubicBezTo>
                  <a:cubicBezTo>
                    <a:pt x="56951" y="28877"/>
                    <a:pt x="57542" y="27990"/>
                    <a:pt x="58070" y="27081"/>
                  </a:cubicBezTo>
                  <a:cubicBezTo>
                    <a:pt x="58662" y="26046"/>
                    <a:pt x="58957" y="24948"/>
                    <a:pt x="58746" y="23765"/>
                  </a:cubicBezTo>
                  <a:cubicBezTo>
                    <a:pt x="58657" y="23217"/>
                    <a:pt x="58434" y="22929"/>
                    <a:pt x="58061" y="22929"/>
                  </a:cubicBezTo>
                  <a:cubicBezTo>
                    <a:pt x="57901" y="22929"/>
                    <a:pt x="57715" y="22981"/>
                    <a:pt x="57500" y="23089"/>
                  </a:cubicBezTo>
                  <a:cubicBezTo>
                    <a:pt x="56993" y="23321"/>
                    <a:pt x="56422" y="23680"/>
                    <a:pt x="56127" y="24145"/>
                  </a:cubicBezTo>
                  <a:cubicBezTo>
                    <a:pt x="55535" y="25011"/>
                    <a:pt x="55134" y="26004"/>
                    <a:pt x="54648" y="26933"/>
                  </a:cubicBezTo>
                  <a:cubicBezTo>
                    <a:pt x="54500" y="27208"/>
                    <a:pt x="54289" y="27588"/>
                    <a:pt x="54057" y="27631"/>
                  </a:cubicBezTo>
                  <a:cubicBezTo>
                    <a:pt x="54001" y="27643"/>
                    <a:pt x="53947" y="27649"/>
                    <a:pt x="53896" y="27649"/>
                  </a:cubicBezTo>
                  <a:cubicBezTo>
                    <a:pt x="53514" y="27649"/>
                    <a:pt x="53241" y="27324"/>
                    <a:pt x="53148" y="26933"/>
                  </a:cubicBezTo>
                  <a:cubicBezTo>
                    <a:pt x="53043" y="26342"/>
                    <a:pt x="53022" y="25751"/>
                    <a:pt x="52916" y="25159"/>
                  </a:cubicBezTo>
                  <a:cubicBezTo>
                    <a:pt x="51458" y="16224"/>
                    <a:pt x="47593" y="7077"/>
                    <a:pt x="39228" y="2620"/>
                  </a:cubicBezTo>
                  <a:cubicBezTo>
                    <a:pt x="35823" y="807"/>
                    <a:pt x="32251" y="0"/>
                    <a:pt x="28687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4"/>
            <p:cNvSpPr/>
            <p:nvPr/>
          </p:nvSpPr>
          <p:spPr>
            <a:xfrm>
              <a:off x="3461700" y="1363450"/>
              <a:ext cx="1085275" cy="1400800"/>
            </a:xfrm>
            <a:custGeom>
              <a:avLst/>
              <a:gdLst/>
              <a:ahLst/>
              <a:cxnLst/>
              <a:rect l="l" t="t" r="r" b="b"/>
              <a:pathLst>
                <a:path w="43411" h="56032" extrusionOk="0">
                  <a:moveTo>
                    <a:pt x="42866" y="1"/>
                  </a:moveTo>
                  <a:cubicBezTo>
                    <a:pt x="42604" y="1"/>
                    <a:pt x="42353" y="206"/>
                    <a:pt x="42333" y="488"/>
                  </a:cubicBezTo>
                  <a:cubicBezTo>
                    <a:pt x="42333" y="509"/>
                    <a:pt x="42333" y="657"/>
                    <a:pt x="42312" y="911"/>
                  </a:cubicBezTo>
                  <a:cubicBezTo>
                    <a:pt x="41995" y="3741"/>
                    <a:pt x="39841" y="19901"/>
                    <a:pt x="28919" y="27316"/>
                  </a:cubicBezTo>
                  <a:cubicBezTo>
                    <a:pt x="28772" y="27421"/>
                    <a:pt x="28687" y="27611"/>
                    <a:pt x="28708" y="27801"/>
                  </a:cubicBezTo>
                  <a:cubicBezTo>
                    <a:pt x="28708" y="27928"/>
                    <a:pt x="29743" y="40581"/>
                    <a:pt x="32933" y="49496"/>
                  </a:cubicBezTo>
                  <a:cubicBezTo>
                    <a:pt x="26766" y="53708"/>
                    <a:pt x="21088" y="54985"/>
                    <a:pt x="16465" y="54985"/>
                  </a:cubicBezTo>
                  <a:cubicBezTo>
                    <a:pt x="14295" y="54985"/>
                    <a:pt x="12357" y="54703"/>
                    <a:pt x="10711" y="54312"/>
                  </a:cubicBezTo>
                  <a:cubicBezTo>
                    <a:pt x="6042" y="53171"/>
                    <a:pt x="2810" y="50996"/>
                    <a:pt x="1796" y="50235"/>
                  </a:cubicBezTo>
                  <a:cubicBezTo>
                    <a:pt x="6359" y="41321"/>
                    <a:pt x="3275" y="31054"/>
                    <a:pt x="1754" y="27125"/>
                  </a:cubicBezTo>
                  <a:cubicBezTo>
                    <a:pt x="1395" y="26175"/>
                    <a:pt x="1120" y="25605"/>
                    <a:pt x="1078" y="25478"/>
                  </a:cubicBezTo>
                  <a:cubicBezTo>
                    <a:pt x="1057" y="25457"/>
                    <a:pt x="1057" y="25436"/>
                    <a:pt x="1036" y="25414"/>
                  </a:cubicBezTo>
                  <a:cubicBezTo>
                    <a:pt x="972" y="25309"/>
                    <a:pt x="867" y="25245"/>
                    <a:pt x="761" y="25224"/>
                  </a:cubicBezTo>
                  <a:cubicBezTo>
                    <a:pt x="704" y="25205"/>
                    <a:pt x="647" y="25195"/>
                    <a:pt x="590" y="25195"/>
                  </a:cubicBezTo>
                  <a:cubicBezTo>
                    <a:pt x="521" y="25195"/>
                    <a:pt x="451" y="25211"/>
                    <a:pt x="381" y="25245"/>
                  </a:cubicBezTo>
                  <a:cubicBezTo>
                    <a:pt x="106" y="25372"/>
                    <a:pt x="1" y="25668"/>
                    <a:pt x="128" y="25942"/>
                  </a:cubicBezTo>
                  <a:cubicBezTo>
                    <a:pt x="128" y="25942"/>
                    <a:pt x="128" y="25964"/>
                    <a:pt x="149" y="26006"/>
                  </a:cubicBezTo>
                  <a:cubicBezTo>
                    <a:pt x="592" y="26999"/>
                    <a:pt x="6211" y="39863"/>
                    <a:pt x="677" y="50151"/>
                  </a:cubicBezTo>
                  <a:cubicBezTo>
                    <a:pt x="550" y="50362"/>
                    <a:pt x="592" y="50636"/>
                    <a:pt x="782" y="50805"/>
                  </a:cubicBezTo>
                  <a:cubicBezTo>
                    <a:pt x="951" y="50932"/>
                    <a:pt x="4521" y="53890"/>
                    <a:pt x="10415" y="55326"/>
                  </a:cubicBezTo>
                  <a:cubicBezTo>
                    <a:pt x="12134" y="55732"/>
                    <a:pt x="14153" y="56031"/>
                    <a:pt x="16423" y="56031"/>
                  </a:cubicBezTo>
                  <a:cubicBezTo>
                    <a:pt x="16636" y="56031"/>
                    <a:pt x="16851" y="56028"/>
                    <a:pt x="17069" y="56023"/>
                  </a:cubicBezTo>
                  <a:cubicBezTo>
                    <a:pt x="21843" y="55939"/>
                    <a:pt x="27631" y="54502"/>
                    <a:pt x="33884" y="50129"/>
                  </a:cubicBezTo>
                  <a:cubicBezTo>
                    <a:pt x="34074" y="49982"/>
                    <a:pt x="34158" y="49728"/>
                    <a:pt x="34074" y="49517"/>
                  </a:cubicBezTo>
                  <a:cubicBezTo>
                    <a:pt x="31095" y="41490"/>
                    <a:pt x="29955" y="30019"/>
                    <a:pt x="29786" y="28013"/>
                  </a:cubicBezTo>
                  <a:cubicBezTo>
                    <a:pt x="41256" y="19964"/>
                    <a:pt x="43199" y="2685"/>
                    <a:pt x="43368" y="742"/>
                  </a:cubicBezTo>
                  <a:cubicBezTo>
                    <a:pt x="43389" y="636"/>
                    <a:pt x="43389" y="573"/>
                    <a:pt x="43389" y="573"/>
                  </a:cubicBezTo>
                  <a:cubicBezTo>
                    <a:pt x="43410" y="277"/>
                    <a:pt x="43199" y="23"/>
                    <a:pt x="42904" y="2"/>
                  </a:cubicBezTo>
                  <a:cubicBezTo>
                    <a:pt x="42891" y="1"/>
                    <a:pt x="42878" y="1"/>
                    <a:pt x="42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4"/>
            <p:cNvSpPr/>
            <p:nvPr/>
          </p:nvSpPr>
          <p:spPr>
            <a:xfrm>
              <a:off x="3093100" y="238275"/>
              <a:ext cx="1545775" cy="1154075"/>
            </a:xfrm>
            <a:custGeom>
              <a:avLst/>
              <a:gdLst/>
              <a:ahLst/>
              <a:cxnLst/>
              <a:rect l="l" t="t" r="r" b="b"/>
              <a:pathLst>
                <a:path w="61831" h="46163" extrusionOk="0">
                  <a:moveTo>
                    <a:pt x="42602" y="1"/>
                  </a:moveTo>
                  <a:cubicBezTo>
                    <a:pt x="29433" y="1"/>
                    <a:pt x="10561" y="972"/>
                    <a:pt x="5281" y="2803"/>
                  </a:cubicBezTo>
                  <a:cubicBezTo>
                    <a:pt x="4310" y="3163"/>
                    <a:pt x="3422" y="3796"/>
                    <a:pt x="2514" y="4346"/>
                  </a:cubicBezTo>
                  <a:cubicBezTo>
                    <a:pt x="1373" y="5022"/>
                    <a:pt x="0" y="25068"/>
                    <a:pt x="211" y="32124"/>
                  </a:cubicBezTo>
                  <a:cubicBezTo>
                    <a:pt x="148" y="32440"/>
                    <a:pt x="148" y="32821"/>
                    <a:pt x="211" y="33138"/>
                  </a:cubicBezTo>
                  <a:cubicBezTo>
                    <a:pt x="275" y="33391"/>
                    <a:pt x="465" y="33560"/>
                    <a:pt x="676" y="33602"/>
                  </a:cubicBezTo>
                  <a:cubicBezTo>
                    <a:pt x="700" y="33605"/>
                    <a:pt x="724" y="33606"/>
                    <a:pt x="747" y="33606"/>
                  </a:cubicBezTo>
                  <a:cubicBezTo>
                    <a:pt x="913" y="33606"/>
                    <a:pt x="1075" y="33542"/>
                    <a:pt x="1204" y="33412"/>
                  </a:cubicBezTo>
                  <a:cubicBezTo>
                    <a:pt x="1416" y="33159"/>
                    <a:pt x="1542" y="32821"/>
                    <a:pt x="1690" y="32525"/>
                  </a:cubicBezTo>
                  <a:cubicBezTo>
                    <a:pt x="1711" y="32504"/>
                    <a:pt x="1711" y="32483"/>
                    <a:pt x="1732" y="32462"/>
                  </a:cubicBezTo>
                  <a:cubicBezTo>
                    <a:pt x="7001" y="22119"/>
                    <a:pt x="18663" y="13344"/>
                    <a:pt x="30419" y="13344"/>
                  </a:cubicBezTo>
                  <a:cubicBezTo>
                    <a:pt x="33983" y="13344"/>
                    <a:pt x="37555" y="14151"/>
                    <a:pt x="40960" y="15964"/>
                  </a:cubicBezTo>
                  <a:cubicBezTo>
                    <a:pt x="49325" y="20421"/>
                    <a:pt x="53190" y="29568"/>
                    <a:pt x="54648" y="38503"/>
                  </a:cubicBezTo>
                  <a:cubicBezTo>
                    <a:pt x="54754" y="39095"/>
                    <a:pt x="54775" y="39686"/>
                    <a:pt x="54880" y="40277"/>
                  </a:cubicBezTo>
                  <a:cubicBezTo>
                    <a:pt x="54973" y="40668"/>
                    <a:pt x="55246" y="40993"/>
                    <a:pt x="55628" y="40993"/>
                  </a:cubicBezTo>
                  <a:cubicBezTo>
                    <a:pt x="55679" y="40993"/>
                    <a:pt x="55733" y="40987"/>
                    <a:pt x="55789" y="40975"/>
                  </a:cubicBezTo>
                  <a:cubicBezTo>
                    <a:pt x="56021" y="40932"/>
                    <a:pt x="56232" y="40552"/>
                    <a:pt x="56380" y="40277"/>
                  </a:cubicBezTo>
                  <a:cubicBezTo>
                    <a:pt x="56866" y="39348"/>
                    <a:pt x="57267" y="38355"/>
                    <a:pt x="57859" y="37489"/>
                  </a:cubicBezTo>
                  <a:cubicBezTo>
                    <a:pt x="58154" y="37024"/>
                    <a:pt x="58725" y="36665"/>
                    <a:pt x="59232" y="36433"/>
                  </a:cubicBezTo>
                  <a:cubicBezTo>
                    <a:pt x="59447" y="36325"/>
                    <a:pt x="59633" y="36273"/>
                    <a:pt x="59793" y="36273"/>
                  </a:cubicBezTo>
                  <a:cubicBezTo>
                    <a:pt x="60166" y="36273"/>
                    <a:pt x="60389" y="36561"/>
                    <a:pt x="60478" y="37109"/>
                  </a:cubicBezTo>
                  <a:cubicBezTo>
                    <a:pt x="60689" y="38292"/>
                    <a:pt x="60394" y="39411"/>
                    <a:pt x="59802" y="40425"/>
                  </a:cubicBezTo>
                  <a:cubicBezTo>
                    <a:pt x="59274" y="41334"/>
                    <a:pt x="58683" y="42221"/>
                    <a:pt x="58154" y="43150"/>
                  </a:cubicBezTo>
                  <a:cubicBezTo>
                    <a:pt x="57732" y="43890"/>
                    <a:pt x="57310" y="44629"/>
                    <a:pt x="56972" y="45411"/>
                  </a:cubicBezTo>
                  <a:cubicBezTo>
                    <a:pt x="56908" y="45516"/>
                    <a:pt x="56972" y="45749"/>
                    <a:pt x="57056" y="45918"/>
                  </a:cubicBezTo>
                  <a:cubicBezTo>
                    <a:pt x="57098" y="46023"/>
                    <a:pt x="57141" y="46087"/>
                    <a:pt x="57204" y="46129"/>
                  </a:cubicBezTo>
                  <a:cubicBezTo>
                    <a:pt x="57242" y="46152"/>
                    <a:pt x="57288" y="46162"/>
                    <a:pt x="57339" y="46162"/>
                  </a:cubicBezTo>
                  <a:cubicBezTo>
                    <a:pt x="57519" y="46162"/>
                    <a:pt x="57767" y="46042"/>
                    <a:pt x="57964" y="45960"/>
                  </a:cubicBezTo>
                  <a:cubicBezTo>
                    <a:pt x="58028" y="45939"/>
                    <a:pt x="58070" y="45833"/>
                    <a:pt x="58112" y="45749"/>
                  </a:cubicBezTo>
                  <a:cubicBezTo>
                    <a:pt x="58133" y="45727"/>
                    <a:pt x="58154" y="45685"/>
                    <a:pt x="58176" y="45643"/>
                  </a:cubicBezTo>
                  <a:cubicBezTo>
                    <a:pt x="59105" y="44080"/>
                    <a:pt x="60035" y="42517"/>
                    <a:pt x="60922" y="40911"/>
                  </a:cubicBezTo>
                  <a:cubicBezTo>
                    <a:pt x="61471" y="39939"/>
                    <a:pt x="61830" y="38883"/>
                    <a:pt x="61788" y="37743"/>
                  </a:cubicBezTo>
                  <a:cubicBezTo>
                    <a:pt x="61746" y="37362"/>
                    <a:pt x="61788" y="36940"/>
                    <a:pt x="61640" y="36623"/>
                  </a:cubicBezTo>
                  <a:cubicBezTo>
                    <a:pt x="61133" y="35525"/>
                    <a:pt x="61175" y="34384"/>
                    <a:pt x="61154" y="33243"/>
                  </a:cubicBezTo>
                  <a:cubicBezTo>
                    <a:pt x="61006" y="26948"/>
                    <a:pt x="60964" y="20653"/>
                    <a:pt x="59718" y="14464"/>
                  </a:cubicBezTo>
                  <a:cubicBezTo>
                    <a:pt x="58978" y="10662"/>
                    <a:pt x="58345" y="6859"/>
                    <a:pt x="57331" y="3120"/>
                  </a:cubicBezTo>
                  <a:cubicBezTo>
                    <a:pt x="56866" y="1367"/>
                    <a:pt x="55873" y="649"/>
                    <a:pt x="54162" y="438"/>
                  </a:cubicBezTo>
                  <a:cubicBezTo>
                    <a:pt x="51881" y="144"/>
                    <a:pt x="47663" y="1"/>
                    <a:pt x="426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4"/>
            <p:cNvSpPr/>
            <p:nvPr/>
          </p:nvSpPr>
          <p:spPr>
            <a:xfrm>
              <a:off x="3159625" y="1035575"/>
              <a:ext cx="1204625" cy="441000"/>
            </a:xfrm>
            <a:custGeom>
              <a:avLst/>
              <a:gdLst/>
              <a:ahLst/>
              <a:cxnLst/>
              <a:rect l="l" t="t" r="r" b="b"/>
              <a:pathLst>
                <a:path w="48185" h="17640" extrusionOk="0">
                  <a:moveTo>
                    <a:pt x="25519" y="4668"/>
                  </a:moveTo>
                  <a:cubicBezTo>
                    <a:pt x="26152" y="4921"/>
                    <a:pt x="26744" y="5238"/>
                    <a:pt x="27230" y="5682"/>
                  </a:cubicBezTo>
                  <a:cubicBezTo>
                    <a:pt x="29046" y="7266"/>
                    <a:pt x="30039" y="10139"/>
                    <a:pt x="29659" y="12653"/>
                  </a:cubicBezTo>
                  <a:cubicBezTo>
                    <a:pt x="29427" y="14195"/>
                    <a:pt x="28624" y="15462"/>
                    <a:pt x="27441" y="16138"/>
                  </a:cubicBezTo>
                  <a:cubicBezTo>
                    <a:pt x="26919" y="16436"/>
                    <a:pt x="26348" y="16584"/>
                    <a:pt x="25791" y="16584"/>
                  </a:cubicBezTo>
                  <a:cubicBezTo>
                    <a:pt x="25245" y="16584"/>
                    <a:pt x="24712" y="16442"/>
                    <a:pt x="24251" y="16159"/>
                  </a:cubicBezTo>
                  <a:cubicBezTo>
                    <a:pt x="23237" y="15504"/>
                    <a:pt x="22878" y="14490"/>
                    <a:pt x="22688" y="13138"/>
                  </a:cubicBezTo>
                  <a:cubicBezTo>
                    <a:pt x="22287" y="10308"/>
                    <a:pt x="22984" y="6463"/>
                    <a:pt x="25519" y="4668"/>
                  </a:cubicBezTo>
                  <a:close/>
                  <a:moveTo>
                    <a:pt x="41406" y="0"/>
                  </a:moveTo>
                  <a:cubicBezTo>
                    <a:pt x="37256" y="0"/>
                    <a:pt x="33687" y="446"/>
                    <a:pt x="30440" y="1351"/>
                  </a:cubicBezTo>
                  <a:cubicBezTo>
                    <a:pt x="28349" y="1943"/>
                    <a:pt x="26723" y="2640"/>
                    <a:pt x="25371" y="3506"/>
                  </a:cubicBezTo>
                  <a:cubicBezTo>
                    <a:pt x="24420" y="3210"/>
                    <a:pt x="23427" y="3041"/>
                    <a:pt x="22456" y="2914"/>
                  </a:cubicBezTo>
                  <a:cubicBezTo>
                    <a:pt x="21375" y="2752"/>
                    <a:pt x="20237" y="2672"/>
                    <a:pt x="19013" y="2672"/>
                  </a:cubicBezTo>
                  <a:cubicBezTo>
                    <a:pt x="18012" y="2672"/>
                    <a:pt x="16954" y="2725"/>
                    <a:pt x="15823" y="2830"/>
                  </a:cubicBezTo>
                  <a:cubicBezTo>
                    <a:pt x="10605" y="3316"/>
                    <a:pt x="5113" y="4140"/>
                    <a:pt x="339" y="6822"/>
                  </a:cubicBezTo>
                  <a:cubicBezTo>
                    <a:pt x="85" y="6970"/>
                    <a:pt x="1" y="7287"/>
                    <a:pt x="149" y="7540"/>
                  </a:cubicBezTo>
                  <a:cubicBezTo>
                    <a:pt x="233" y="7709"/>
                    <a:pt x="412" y="7803"/>
                    <a:pt x="596" y="7803"/>
                  </a:cubicBezTo>
                  <a:cubicBezTo>
                    <a:pt x="689" y="7803"/>
                    <a:pt x="782" y="7780"/>
                    <a:pt x="867" y="7731"/>
                  </a:cubicBezTo>
                  <a:cubicBezTo>
                    <a:pt x="5451" y="5153"/>
                    <a:pt x="10816" y="4351"/>
                    <a:pt x="15907" y="3886"/>
                  </a:cubicBezTo>
                  <a:cubicBezTo>
                    <a:pt x="17021" y="3780"/>
                    <a:pt x="18063" y="3726"/>
                    <a:pt x="19047" y="3726"/>
                  </a:cubicBezTo>
                  <a:cubicBezTo>
                    <a:pt x="20209" y="3726"/>
                    <a:pt x="21289" y="3801"/>
                    <a:pt x="22308" y="3949"/>
                  </a:cubicBezTo>
                  <a:cubicBezTo>
                    <a:pt x="22984" y="4034"/>
                    <a:pt x="23660" y="4161"/>
                    <a:pt x="24293" y="4309"/>
                  </a:cubicBezTo>
                  <a:cubicBezTo>
                    <a:pt x="21885" y="6484"/>
                    <a:pt x="21209" y="10287"/>
                    <a:pt x="21653" y="13286"/>
                  </a:cubicBezTo>
                  <a:cubicBezTo>
                    <a:pt x="21843" y="14638"/>
                    <a:pt x="22244" y="16138"/>
                    <a:pt x="23702" y="17046"/>
                  </a:cubicBezTo>
                  <a:cubicBezTo>
                    <a:pt x="24327" y="17429"/>
                    <a:pt x="25048" y="17639"/>
                    <a:pt x="25774" y="17639"/>
                  </a:cubicBezTo>
                  <a:cubicBezTo>
                    <a:pt x="25808" y="17639"/>
                    <a:pt x="25843" y="17639"/>
                    <a:pt x="25878" y="17638"/>
                  </a:cubicBezTo>
                  <a:cubicBezTo>
                    <a:pt x="26596" y="17617"/>
                    <a:pt x="27314" y="17427"/>
                    <a:pt x="27969" y="17046"/>
                  </a:cubicBezTo>
                  <a:cubicBezTo>
                    <a:pt x="29427" y="16222"/>
                    <a:pt x="30419" y="14659"/>
                    <a:pt x="30715" y="12800"/>
                  </a:cubicBezTo>
                  <a:cubicBezTo>
                    <a:pt x="31138" y="9906"/>
                    <a:pt x="30018" y="6738"/>
                    <a:pt x="27927" y="4879"/>
                  </a:cubicBezTo>
                  <a:cubicBezTo>
                    <a:pt x="27525" y="4520"/>
                    <a:pt x="27082" y="4224"/>
                    <a:pt x="26596" y="3992"/>
                  </a:cubicBezTo>
                  <a:cubicBezTo>
                    <a:pt x="27715" y="3358"/>
                    <a:pt x="29067" y="2830"/>
                    <a:pt x="30715" y="2365"/>
                  </a:cubicBezTo>
                  <a:cubicBezTo>
                    <a:pt x="33865" y="1492"/>
                    <a:pt x="37345" y="1055"/>
                    <a:pt x="41391" y="1055"/>
                  </a:cubicBezTo>
                  <a:cubicBezTo>
                    <a:pt x="43315" y="1055"/>
                    <a:pt x="45367" y="1154"/>
                    <a:pt x="47572" y="1351"/>
                  </a:cubicBezTo>
                  <a:cubicBezTo>
                    <a:pt x="47586" y="1352"/>
                    <a:pt x="47599" y="1353"/>
                    <a:pt x="47613" y="1353"/>
                  </a:cubicBezTo>
                  <a:cubicBezTo>
                    <a:pt x="47891" y="1353"/>
                    <a:pt x="48123" y="1147"/>
                    <a:pt x="48163" y="865"/>
                  </a:cubicBezTo>
                  <a:cubicBezTo>
                    <a:pt x="48185" y="570"/>
                    <a:pt x="47973" y="316"/>
                    <a:pt x="47678" y="295"/>
                  </a:cubicBezTo>
                  <a:cubicBezTo>
                    <a:pt x="45441" y="99"/>
                    <a:pt x="43359" y="0"/>
                    <a:pt x="414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4"/>
            <p:cNvSpPr/>
            <p:nvPr/>
          </p:nvSpPr>
          <p:spPr>
            <a:xfrm>
              <a:off x="3227750" y="1206725"/>
              <a:ext cx="415125" cy="228675"/>
            </a:xfrm>
            <a:custGeom>
              <a:avLst/>
              <a:gdLst/>
              <a:ahLst/>
              <a:cxnLst/>
              <a:rect l="l" t="t" r="r" b="b"/>
              <a:pathLst>
                <a:path w="16605" h="9147" extrusionOk="0">
                  <a:moveTo>
                    <a:pt x="8435" y="1068"/>
                  </a:moveTo>
                  <a:cubicBezTo>
                    <a:pt x="10641" y="1068"/>
                    <a:pt x="12945" y="2025"/>
                    <a:pt x="15295" y="3926"/>
                  </a:cubicBezTo>
                  <a:cubicBezTo>
                    <a:pt x="14429" y="4962"/>
                    <a:pt x="11788" y="7792"/>
                    <a:pt x="8281" y="8067"/>
                  </a:cubicBezTo>
                  <a:cubicBezTo>
                    <a:pt x="8090" y="8082"/>
                    <a:pt x="7898" y="8090"/>
                    <a:pt x="7707" y="8090"/>
                  </a:cubicBezTo>
                  <a:cubicBezTo>
                    <a:pt x="5518" y="8090"/>
                    <a:pt x="3366" y="7089"/>
                    <a:pt x="1268" y="5088"/>
                  </a:cubicBezTo>
                  <a:cubicBezTo>
                    <a:pt x="1944" y="4159"/>
                    <a:pt x="4057" y="1666"/>
                    <a:pt x="7267" y="1159"/>
                  </a:cubicBezTo>
                  <a:cubicBezTo>
                    <a:pt x="7653" y="1099"/>
                    <a:pt x="8043" y="1068"/>
                    <a:pt x="8435" y="1068"/>
                  </a:cubicBezTo>
                  <a:close/>
                  <a:moveTo>
                    <a:pt x="8439" y="1"/>
                  </a:moveTo>
                  <a:cubicBezTo>
                    <a:pt x="7997" y="1"/>
                    <a:pt x="7557" y="35"/>
                    <a:pt x="7120" y="103"/>
                  </a:cubicBezTo>
                  <a:cubicBezTo>
                    <a:pt x="2705" y="800"/>
                    <a:pt x="233" y="4708"/>
                    <a:pt x="128" y="4877"/>
                  </a:cubicBezTo>
                  <a:cubicBezTo>
                    <a:pt x="1" y="5088"/>
                    <a:pt x="43" y="5342"/>
                    <a:pt x="212" y="5532"/>
                  </a:cubicBezTo>
                  <a:cubicBezTo>
                    <a:pt x="2602" y="7922"/>
                    <a:pt x="5093" y="9146"/>
                    <a:pt x="7664" y="9146"/>
                  </a:cubicBezTo>
                  <a:cubicBezTo>
                    <a:pt x="7729" y="9146"/>
                    <a:pt x="7794" y="9146"/>
                    <a:pt x="7859" y="9144"/>
                  </a:cubicBezTo>
                  <a:cubicBezTo>
                    <a:pt x="8028" y="9144"/>
                    <a:pt x="8197" y="9144"/>
                    <a:pt x="8366" y="9123"/>
                  </a:cubicBezTo>
                  <a:cubicBezTo>
                    <a:pt x="13140" y="8743"/>
                    <a:pt x="16309" y="4349"/>
                    <a:pt x="16456" y="4159"/>
                  </a:cubicBezTo>
                  <a:cubicBezTo>
                    <a:pt x="16604" y="3926"/>
                    <a:pt x="16583" y="3631"/>
                    <a:pt x="16372" y="3441"/>
                  </a:cubicBezTo>
                  <a:cubicBezTo>
                    <a:pt x="13669" y="1152"/>
                    <a:pt x="11011" y="1"/>
                    <a:pt x="84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4"/>
            <p:cNvSpPr/>
            <p:nvPr/>
          </p:nvSpPr>
          <p:spPr>
            <a:xfrm>
              <a:off x="3337600" y="1224575"/>
              <a:ext cx="195425" cy="193350"/>
            </a:xfrm>
            <a:custGeom>
              <a:avLst/>
              <a:gdLst/>
              <a:ahLst/>
              <a:cxnLst/>
              <a:rect l="l" t="t" r="r" b="b"/>
              <a:pathLst>
                <a:path w="7817" h="7734" extrusionOk="0">
                  <a:moveTo>
                    <a:pt x="3902" y="1"/>
                  </a:moveTo>
                  <a:cubicBezTo>
                    <a:pt x="3876" y="1"/>
                    <a:pt x="3850" y="1"/>
                    <a:pt x="3824" y="2"/>
                  </a:cubicBezTo>
                  <a:cubicBezTo>
                    <a:pt x="1691" y="44"/>
                    <a:pt x="1" y="1818"/>
                    <a:pt x="43" y="3952"/>
                  </a:cubicBezTo>
                  <a:cubicBezTo>
                    <a:pt x="85" y="6059"/>
                    <a:pt x="1816" y="7734"/>
                    <a:pt x="3915" y="7734"/>
                  </a:cubicBezTo>
                  <a:cubicBezTo>
                    <a:pt x="3941" y="7734"/>
                    <a:pt x="3967" y="7734"/>
                    <a:pt x="3993" y="7733"/>
                  </a:cubicBezTo>
                  <a:cubicBezTo>
                    <a:pt x="6127" y="7691"/>
                    <a:pt x="7816" y="5916"/>
                    <a:pt x="7774" y="3783"/>
                  </a:cubicBezTo>
                  <a:cubicBezTo>
                    <a:pt x="7733" y="1675"/>
                    <a:pt x="6001" y="1"/>
                    <a:pt x="3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4"/>
            <p:cNvSpPr/>
            <p:nvPr/>
          </p:nvSpPr>
          <p:spPr>
            <a:xfrm>
              <a:off x="3966575" y="1120425"/>
              <a:ext cx="415625" cy="227825"/>
            </a:xfrm>
            <a:custGeom>
              <a:avLst/>
              <a:gdLst/>
              <a:ahLst/>
              <a:cxnLst/>
              <a:rect l="l" t="t" r="r" b="b"/>
              <a:pathLst>
                <a:path w="16625" h="9113" extrusionOk="0">
                  <a:moveTo>
                    <a:pt x="8636" y="1056"/>
                  </a:moveTo>
                  <a:cubicBezTo>
                    <a:pt x="8736" y="1056"/>
                    <a:pt x="8836" y="1058"/>
                    <a:pt x="8936" y="1062"/>
                  </a:cubicBezTo>
                  <a:cubicBezTo>
                    <a:pt x="12189" y="1189"/>
                    <a:pt x="14597" y="3428"/>
                    <a:pt x="15378" y="4273"/>
                  </a:cubicBezTo>
                  <a:cubicBezTo>
                    <a:pt x="13372" y="6681"/>
                    <a:pt x="11154" y="7970"/>
                    <a:pt x="8767" y="8054"/>
                  </a:cubicBezTo>
                  <a:lnTo>
                    <a:pt x="8661" y="8054"/>
                  </a:lnTo>
                  <a:cubicBezTo>
                    <a:pt x="8617" y="8055"/>
                    <a:pt x="8573" y="8056"/>
                    <a:pt x="8529" y="8056"/>
                  </a:cubicBezTo>
                  <a:cubicBezTo>
                    <a:pt x="5123" y="8056"/>
                    <a:pt x="2269" y="5656"/>
                    <a:pt x="1310" y="4738"/>
                  </a:cubicBezTo>
                  <a:cubicBezTo>
                    <a:pt x="3705" y="2302"/>
                    <a:pt x="6178" y="1056"/>
                    <a:pt x="8636" y="1056"/>
                  </a:cubicBezTo>
                  <a:close/>
                  <a:moveTo>
                    <a:pt x="8693" y="1"/>
                  </a:moveTo>
                  <a:cubicBezTo>
                    <a:pt x="5777" y="1"/>
                    <a:pt x="2905" y="1460"/>
                    <a:pt x="190" y="4379"/>
                  </a:cubicBezTo>
                  <a:cubicBezTo>
                    <a:pt x="0" y="4590"/>
                    <a:pt x="0" y="4907"/>
                    <a:pt x="190" y="5097"/>
                  </a:cubicBezTo>
                  <a:cubicBezTo>
                    <a:pt x="336" y="5264"/>
                    <a:pt x="3856" y="9113"/>
                    <a:pt x="8496" y="9113"/>
                  </a:cubicBezTo>
                  <a:cubicBezTo>
                    <a:pt x="8558" y="9113"/>
                    <a:pt x="8620" y="9112"/>
                    <a:pt x="8682" y="9111"/>
                  </a:cubicBezTo>
                  <a:lnTo>
                    <a:pt x="8809" y="9111"/>
                  </a:lnTo>
                  <a:cubicBezTo>
                    <a:pt x="11618" y="9005"/>
                    <a:pt x="14196" y="7484"/>
                    <a:pt x="16477" y="4569"/>
                  </a:cubicBezTo>
                  <a:cubicBezTo>
                    <a:pt x="16625" y="4379"/>
                    <a:pt x="16625" y="4104"/>
                    <a:pt x="16477" y="3914"/>
                  </a:cubicBezTo>
                  <a:cubicBezTo>
                    <a:pt x="16350" y="3766"/>
                    <a:pt x="13456" y="175"/>
                    <a:pt x="8999" y="6"/>
                  </a:cubicBezTo>
                  <a:cubicBezTo>
                    <a:pt x="8897" y="3"/>
                    <a:pt x="8795" y="1"/>
                    <a:pt x="86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4"/>
            <p:cNvSpPr/>
            <p:nvPr/>
          </p:nvSpPr>
          <p:spPr>
            <a:xfrm>
              <a:off x="4073250" y="1138125"/>
              <a:ext cx="202800" cy="193575"/>
            </a:xfrm>
            <a:custGeom>
              <a:avLst/>
              <a:gdLst/>
              <a:ahLst/>
              <a:cxnLst/>
              <a:rect l="l" t="t" r="r" b="b"/>
              <a:pathLst>
                <a:path w="8112" h="7743" extrusionOk="0">
                  <a:moveTo>
                    <a:pt x="4052" y="1"/>
                  </a:moveTo>
                  <a:cubicBezTo>
                    <a:pt x="3935" y="1"/>
                    <a:pt x="3816" y="6"/>
                    <a:pt x="3697" y="16"/>
                  </a:cubicBezTo>
                  <a:cubicBezTo>
                    <a:pt x="1563" y="228"/>
                    <a:pt x="0" y="2108"/>
                    <a:pt x="212" y="4241"/>
                  </a:cubicBezTo>
                  <a:cubicBezTo>
                    <a:pt x="391" y="6237"/>
                    <a:pt x="2098" y="7742"/>
                    <a:pt x="4067" y="7742"/>
                  </a:cubicBezTo>
                  <a:cubicBezTo>
                    <a:pt x="4182" y="7742"/>
                    <a:pt x="4298" y="7737"/>
                    <a:pt x="4415" y="7727"/>
                  </a:cubicBezTo>
                  <a:cubicBezTo>
                    <a:pt x="6549" y="7515"/>
                    <a:pt x="8112" y="5635"/>
                    <a:pt x="7901" y="3502"/>
                  </a:cubicBezTo>
                  <a:cubicBezTo>
                    <a:pt x="7721" y="1488"/>
                    <a:pt x="6035" y="1"/>
                    <a:pt x="40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4"/>
            <p:cNvSpPr/>
            <p:nvPr/>
          </p:nvSpPr>
          <p:spPr>
            <a:xfrm>
              <a:off x="3614850" y="1595125"/>
              <a:ext cx="409300" cy="229375"/>
            </a:xfrm>
            <a:custGeom>
              <a:avLst/>
              <a:gdLst/>
              <a:ahLst/>
              <a:cxnLst/>
              <a:rect l="l" t="t" r="r" b="b"/>
              <a:pathLst>
                <a:path w="16372" h="9175" extrusionOk="0">
                  <a:moveTo>
                    <a:pt x="8422" y="0"/>
                  </a:moveTo>
                  <a:cubicBezTo>
                    <a:pt x="5795" y="0"/>
                    <a:pt x="2821" y="1197"/>
                    <a:pt x="1" y="4994"/>
                  </a:cubicBezTo>
                  <a:cubicBezTo>
                    <a:pt x="1" y="4994"/>
                    <a:pt x="3823" y="9175"/>
                    <a:pt x="8383" y="9175"/>
                  </a:cubicBezTo>
                  <a:cubicBezTo>
                    <a:pt x="10997" y="9175"/>
                    <a:pt x="13854" y="7800"/>
                    <a:pt x="16372" y="3473"/>
                  </a:cubicBezTo>
                  <a:cubicBezTo>
                    <a:pt x="16372" y="3473"/>
                    <a:pt x="12899" y="0"/>
                    <a:pt x="8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4"/>
            <p:cNvSpPr/>
            <p:nvPr/>
          </p:nvSpPr>
          <p:spPr>
            <a:xfrm>
              <a:off x="3109475" y="973200"/>
              <a:ext cx="663825" cy="1160300"/>
            </a:xfrm>
            <a:custGeom>
              <a:avLst/>
              <a:gdLst/>
              <a:ahLst/>
              <a:cxnLst/>
              <a:rect l="l" t="t" r="r" b="b"/>
              <a:pathLst>
                <a:path w="26553" h="46412" extrusionOk="0">
                  <a:moveTo>
                    <a:pt x="596" y="0"/>
                  </a:moveTo>
                  <a:cubicBezTo>
                    <a:pt x="336" y="0"/>
                    <a:pt x="105" y="205"/>
                    <a:pt x="85" y="487"/>
                  </a:cubicBezTo>
                  <a:cubicBezTo>
                    <a:pt x="85" y="530"/>
                    <a:pt x="0" y="1924"/>
                    <a:pt x="42" y="4205"/>
                  </a:cubicBezTo>
                  <a:cubicBezTo>
                    <a:pt x="85" y="8198"/>
                    <a:pt x="486" y="14936"/>
                    <a:pt x="2303" y="21802"/>
                  </a:cubicBezTo>
                  <a:cubicBezTo>
                    <a:pt x="4647" y="30758"/>
                    <a:pt x="8703" y="37433"/>
                    <a:pt x="14238" y="41616"/>
                  </a:cubicBezTo>
                  <a:cubicBezTo>
                    <a:pt x="14766" y="42017"/>
                    <a:pt x="15294" y="42376"/>
                    <a:pt x="15843" y="42735"/>
                  </a:cubicBezTo>
                  <a:cubicBezTo>
                    <a:pt x="18822" y="44637"/>
                    <a:pt x="22201" y="45862"/>
                    <a:pt x="25919" y="46411"/>
                  </a:cubicBezTo>
                  <a:lnTo>
                    <a:pt x="26004" y="46411"/>
                  </a:lnTo>
                  <a:cubicBezTo>
                    <a:pt x="26257" y="46411"/>
                    <a:pt x="26490" y="46221"/>
                    <a:pt x="26511" y="45967"/>
                  </a:cubicBezTo>
                  <a:cubicBezTo>
                    <a:pt x="26553" y="45672"/>
                    <a:pt x="26363" y="45418"/>
                    <a:pt x="26067" y="45376"/>
                  </a:cubicBezTo>
                  <a:cubicBezTo>
                    <a:pt x="21927" y="44763"/>
                    <a:pt x="18272" y="43306"/>
                    <a:pt x="15125" y="41024"/>
                  </a:cubicBezTo>
                  <a:cubicBezTo>
                    <a:pt x="15040" y="40961"/>
                    <a:pt x="14935" y="40898"/>
                    <a:pt x="14850" y="40834"/>
                  </a:cubicBezTo>
                  <a:cubicBezTo>
                    <a:pt x="9506" y="36842"/>
                    <a:pt x="5661" y="30399"/>
                    <a:pt x="3338" y="21569"/>
                  </a:cubicBezTo>
                  <a:cubicBezTo>
                    <a:pt x="1352" y="14070"/>
                    <a:pt x="1077" y="6761"/>
                    <a:pt x="1077" y="3065"/>
                  </a:cubicBezTo>
                  <a:cubicBezTo>
                    <a:pt x="1077" y="1501"/>
                    <a:pt x="1141" y="593"/>
                    <a:pt x="1141" y="551"/>
                  </a:cubicBezTo>
                  <a:cubicBezTo>
                    <a:pt x="1162" y="255"/>
                    <a:pt x="930" y="23"/>
                    <a:pt x="634" y="2"/>
                  </a:cubicBezTo>
                  <a:cubicBezTo>
                    <a:pt x="621" y="1"/>
                    <a:pt x="609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4"/>
            <p:cNvSpPr/>
            <p:nvPr/>
          </p:nvSpPr>
          <p:spPr>
            <a:xfrm>
              <a:off x="2542275" y="2430775"/>
              <a:ext cx="2572400" cy="2359050"/>
            </a:xfrm>
            <a:custGeom>
              <a:avLst/>
              <a:gdLst/>
              <a:ahLst/>
              <a:cxnLst/>
              <a:rect l="l" t="t" r="r" b="b"/>
              <a:pathLst>
                <a:path w="102896" h="94362" extrusionOk="0">
                  <a:moveTo>
                    <a:pt x="76385" y="1"/>
                  </a:moveTo>
                  <a:cubicBezTo>
                    <a:pt x="75498" y="8831"/>
                    <a:pt x="70851" y="17534"/>
                    <a:pt x="57500" y="19731"/>
                  </a:cubicBezTo>
                  <a:cubicBezTo>
                    <a:pt x="56158" y="19953"/>
                    <a:pt x="54855" y="20056"/>
                    <a:pt x="53592" y="20056"/>
                  </a:cubicBezTo>
                  <a:cubicBezTo>
                    <a:pt x="36947" y="20056"/>
                    <a:pt x="27293" y="2134"/>
                    <a:pt x="27293" y="2134"/>
                  </a:cubicBezTo>
                  <a:cubicBezTo>
                    <a:pt x="21801" y="2979"/>
                    <a:pt x="15189" y="5958"/>
                    <a:pt x="9359" y="14133"/>
                  </a:cubicBezTo>
                  <a:cubicBezTo>
                    <a:pt x="761" y="26216"/>
                    <a:pt x="1" y="39883"/>
                    <a:pt x="445" y="47614"/>
                  </a:cubicBezTo>
                  <a:lnTo>
                    <a:pt x="24526" y="52874"/>
                  </a:lnTo>
                  <a:cubicBezTo>
                    <a:pt x="24526" y="52874"/>
                    <a:pt x="24484" y="54374"/>
                    <a:pt x="24484" y="56803"/>
                  </a:cubicBezTo>
                  <a:cubicBezTo>
                    <a:pt x="24505" y="59528"/>
                    <a:pt x="24568" y="67450"/>
                    <a:pt x="19351" y="83441"/>
                  </a:cubicBezTo>
                  <a:cubicBezTo>
                    <a:pt x="19351" y="83441"/>
                    <a:pt x="20555" y="86356"/>
                    <a:pt x="21885" y="90559"/>
                  </a:cubicBezTo>
                  <a:lnTo>
                    <a:pt x="68548" y="94362"/>
                  </a:lnTo>
                  <a:cubicBezTo>
                    <a:pt x="71484" y="87729"/>
                    <a:pt x="74801" y="82490"/>
                    <a:pt x="74801" y="82490"/>
                  </a:cubicBezTo>
                  <a:cubicBezTo>
                    <a:pt x="72731" y="68210"/>
                    <a:pt x="73491" y="60437"/>
                    <a:pt x="74040" y="56824"/>
                  </a:cubicBezTo>
                  <a:cubicBezTo>
                    <a:pt x="74146" y="56233"/>
                    <a:pt x="74231" y="55747"/>
                    <a:pt x="74294" y="55367"/>
                  </a:cubicBezTo>
                  <a:cubicBezTo>
                    <a:pt x="74716" y="52980"/>
                    <a:pt x="74928" y="51501"/>
                    <a:pt x="74928" y="51501"/>
                  </a:cubicBezTo>
                  <a:lnTo>
                    <a:pt x="99558" y="50424"/>
                  </a:lnTo>
                  <a:cubicBezTo>
                    <a:pt x="101311" y="42883"/>
                    <a:pt x="102896" y="29279"/>
                    <a:pt x="96495" y="15928"/>
                  </a:cubicBezTo>
                  <a:cubicBezTo>
                    <a:pt x="90834" y="4141"/>
                    <a:pt x="82363" y="782"/>
                    <a:pt x="763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4"/>
            <p:cNvSpPr/>
            <p:nvPr/>
          </p:nvSpPr>
          <p:spPr>
            <a:xfrm>
              <a:off x="2529600" y="2417450"/>
              <a:ext cx="2601450" cy="2385800"/>
            </a:xfrm>
            <a:custGeom>
              <a:avLst/>
              <a:gdLst/>
              <a:ahLst/>
              <a:cxnLst/>
              <a:rect l="l" t="t" r="r" b="b"/>
              <a:pathLst>
                <a:path w="104058" h="95432" extrusionOk="0">
                  <a:moveTo>
                    <a:pt x="77357" y="1125"/>
                  </a:moveTo>
                  <a:cubicBezTo>
                    <a:pt x="83250" y="2034"/>
                    <a:pt x="91151" y="5519"/>
                    <a:pt x="96516" y="16694"/>
                  </a:cubicBezTo>
                  <a:cubicBezTo>
                    <a:pt x="102832" y="29833"/>
                    <a:pt x="101248" y="43331"/>
                    <a:pt x="99643" y="50429"/>
                  </a:cubicBezTo>
                  <a:lnTo>
                    <a:pt x="75413" y="51485"/>
                  </a:lnTo>
                  <a:cubicBezTo>
                    <a:pt x="75160" y="51506"/>
                    <a:pt x="74949" y="51696"/>
                    <a:pt x="74907" y="51950"/>
                  </a:cubicBezTo>
                  <a:cubicBezTo>
                    <a:pt x="74907" y="51971"/>
                    <a:pt x="74695" y="53449"/>
                    <a:pt x="74273" y="55794"/>
                  </a:cubicBezTo>
                  <a:cubicBezTo>
                    <a:pt x="74209" y="56174"/>
                    <a:pt x="74125" y="56660"/>
                    <a:pt x="74019" y="57273"/>
                  </a:cubicBezTo>
                  <a:cubicBezTo>
                    <a:pt x="73005" y="63864"/>
                    <a:pt x="73259" y="72482"/>
                    <a:pt x="74759" y="82917"/>
                  </a:cubicBezTo>
                  <a:cubicBezTo>
                    <a:pt x="74167" y="83847"/>
                    <a:pt x="71315" y="88557"/>
                    <a:pt x="68717" y="94324"/>
                  </a:cubicBezTo>
                  <a:lnTo>
                    <a:pt x="22794" y="90585"/>
                  </a:lnTo>
                  <a:cubicBezTo>
                    <a:pt x="21695" y="87184"/>
                    <a:pt x="20702" y="84650"/>
                    <a:pt x="20428" y="83952"/>
                  </a:cubicBezTo>
                  <a:cubicBezTo>
                    <a:pt x="25582" y="68088"/>
                    <a:pt x="25540" y="60019"/>
                    <a:pt x="25540" y="57378"/>
                  </a:cubicBezTo>
                  <a:lnTo>
                    <a:pt x="25540" y="57336"/>
                  </a:lnTo>
                  <a:cubicBezTo>
                    <a:pt x="25519" y="54949"/>
                    <a:pt x="25561" y="53428"/>
                    <a:pt x="25561" y="53428"/>
                  </a:cubicBezTo>
                  <a:cubicBezTo>
                    <a:pt x="25561" y="53175"/>
                    <a:pt x="25392" y="52942"/>
                    <a:pt x="25138" y="52879"/>
                  </a:cubicBezTo>
                  <a:lnTo>
                    <a:pt x="1459" y="47704"/>
                  </a:lnTo>
                  <a:cubicBezTo>
                    <a:pt x="1099" y="40416"/>
                    <a:pt x="1839" y="26875"/>
                    <a:pt x="10309" y="14983"/>
                  </a:cubicBezTo>
                  <a:cubicBezTo>
                    <a:pt x="15062" y="8329"/>
                    <a:pt x="20829" y="4378"/>
                    <a:pt x="27504" y="3259"/>
                  </a:cubicBezTo>
                  <a:cubicBezTo>
                    <a:pt x="28223" y="4484"/>
                    <a:pt x="30905" y="8878"/>
                    <a:pt x="35405" y="13039"/>
                  </a:cubicBezTo>
                  <a:cubicBezTo>
                    <a:pt x="41155" y="18366"/>
                    <a:pt x="47582" y="21115"/>
                    <a:pt x="54170" y="21115"/>
                  </a:cubicBezTo>
                  <a:cubicBezTo>
                    <a:pt x="55473" y="21115"/>
                    <a:pt x="56781" y="21008"/>
                    <a:pt x="58092" y="20792"/>
                  </a:cubicBezTo>
                  <a:cubicBezTo>
                    <a:pt x="59169" y="20623"/>
                    <a:pt x="60183" y="20411"/>
                    <a:pt x="61134" y="20158"/>
                  </a:cubicBezTo>
                  <a:cubicBezTo>
                    <a:pt x="72921" y="17032"/>
                    <a:pt x="76512" y="8350"/>
                    <a:pt x="77357" y="1125"/>
                  </a:cubicBezTo>
                  <a:close/>
                  <a:moveTo>
                    <a:pt x="76880" y="0"/>
                  </a:moveTo>
                  <a:cubicBezTo>
                    <a:pt x="76758" y="0"/>
                    <a:pt x="76642" y="41"/>
                    <a:pt x="76554" y="111"/>
                  </a:cubicBezTo>
                  <a:cubicBezTo>
                    <a:pt x="76449" y="196"/>
                    <a:pt x="76364" y="323"/>
                    <a:pt x="76343" y="470"/>
                  </a:cubicBezTo>
                  <a:cubicBezTo>
                    <a:pt x="75604" y="8012"/>
                    <a:pt x="71801" y="17454"/>
                    <a:pt x="57923" y="19757"/>
                  </a:cubicBezTo>
                  <a:cubicBezTo>
                    <a:pt x="56639" y="19967"/>
                    <a:pt x="55391" y="20065"/>
                    <a:pt x="54179" y="20065"/>
                  </a:cubicBezTo>
                  <a:cubicBezTo>
                    <a:pt x="38005" y="20065"/>
                    <a:pt x="28363" y="2610"/>
                    <a:pt x="28265" y="2414"/>
                  </a:cubicBezTo>
                  <a:cubicBezTo>
                    <a:pt x="28168" y="2240"/>
                    <a:pt x="27983" y="2137"/>
                    <a:pt x="27774" y="2137"/>
                  </a:cubicBezTo>
                  <a:cubicBezTo>
                    <a:pt x="27755" y="2137"/>
                    <a:pt x="27735" y="2137"/>
                    <a:pt x="27716" y="2139"/>
                  </a:cubicBezTo>
                  <a:cubicBezTo>
                    <a:pt x="20597" y="3217"/>
                    <a:pt x="14450" y="7336"/>
                    <a:pt x="9443" y="14370"/>
                  </a:cubicBezTo>
                  <a:cubicBezTo>
                    <a:pt x="614" y="26728"/>
                    <a:pt x="1" y="40860"/>
                    <a:pt x="402" y="48168"/>
                  </a:cubicBezTo>
                  <a:cubicBezTo>
                    <a:pt x="423" y="48422"/>
                    <a:pt x="592" y="48612"/>
                    <a:pt x="825" y="48654"/>
                  </a:cubicBezTo>
                  <a:lnTo>
                    <a:pt x="1522" y="48802"/>
                  </a:lnTo>
                  <a:lnTo>
                    <a:pt x="24484" y="53830"/>
                  </a:lnTo>
                  <a:cubicBezTo>
                    <a:pt x="24484" y="54463"/>
                    <a:pt x="24463" y="55689"/>
                    <a:pt x="24463" y="57336"/>
                  </a:cubicBezTo>
                  <a:lnTo>
                    <a:pt x="24463" y="57378"/>
                  </a:lnTo>
                  <a:cubicBezTo>
                    <a:pt x="24463" y="57611"/>
                    <a:pt x="24463" y="57885"/>
                    <a:pt x="24463" y="58223"/>
                  </a:cubicBezTo>
                  <a:cubicBezTo>
                    <a:pt x="24463" y="58540"/>
                    <a:pt x="24463" y="58899"/>
                    <a:pt x="24441" y="59301"/>
                  </a:cubicBezTo>
                  <a:cubicBezTo>
                    <a:pt x="24315" y="63082"/>
                    <a:pt x="23596" y="70792"/>
                    <a:pt x="19351" y="83805"/>
                  </a:cubicBezTo>
                  <a:cubicBezTo>
                    <a:pt x="19308" y="83931"/>
                    <a:pt x="19308" y="84058"/>
                    <a:pt x="19351" y="84185"/>
                  </a:cubicBezTo>
                  <a:cubicBezTo>
                    <a:pt x="19372" y="84206"/>
                    <a:pt x="20576" y="87121"/>
                    <a:pt x="21885" y="91261"/>
                  </a:cubicBezTo>
                  <a:cubicBezTo>
                    <a:pt x="21949" y="91473"/>
                    <a:pt x="22139" y="91620"/>
                    <a:pt x="22350" y="91620"/>
                  </a:cubicBezTo>
                  <a:lnTo>
                    <a:pt x="22561" y="91642"/>
                  </a:lnTo>
                  <a:lnTo>
                    <a:pt x="68274" y="95359"/>
                  </a:lnTo>
                  <a:lnTo>
                    <a:pt x="69013" y="95423"/>
                  </a:lnTo>
                  <a:cubicBezTo>
                    <a:pt x="69031" y="95429"/>
                    <a:pt x="69050" y="95432"/>
                    <a:pt x="69069" y="95432"/>
                  </a:cubicBezTo>
                  <a:cubicBezTo>
                    <a:pt x="69113" y="95432"/>
                    <a:pt x="69158" y="95417"/>
                    <a:pt x="69203" y="95402"/>
                  </a:cubicBezTo>
                  <a:cubicBezTo>
                    <a:pt x="69351" y="95381"/>
                    <a:pt x="69478" y="95254"/>
                    <a:pt x="69541" y="95106"/>
                  </a:cubicBezTo>
                  <a:cubicBezTo>
                    <a:pt x="72435" y="88600"/>
                    <a:pt x="75730" y="83361"/>
                    <a:pt x="75773" y="83319"/>
                  </a:cubicBezTo>
                  <a:cubicBezTo>
                    <a:pt x="75836" y="83213"/>
                    <a:pt x="75857" y="83086"/>
                    <a:pt x="75836" y="82960"/>
                  </a:cubicBezTo>
                  <a:cubicBezTo>
                    <a:pt x="74357" y="72778"/>
                    <a:pt x="74083" y="64349"/>
                    <a:pt x="75012" y="57885"/>
                  </a:cubicBezTo>
                  <a:cubicBezTo>
                    <a:pt x="75033" y="57738"/>
                    <a:pt x="75054" y="57590"/>
                    <a:pt x="75076" y="57442"/>
                  </a:cubicBezTo>
                  <a:cubicBezTo>
                    <a:pt x="75118" y="57209"/>
                    <a:pt x="75160" y="56998"/>
                    <a:pt x="75181" y="56808"/>
                  </a:cubicBezTo>
                  <a:cubicBezTo>
                    <a:pt x="75223" y="56491"/>
                    <a:pt x="75287" y="56238"/>
                    <a:pt x="75329" y="55984"/>
                  </a:cubicBezTo>
                  <a:cubicBezTo>
                    <a:pt x="75604" y="54358"/>
                    <a:pt x="75815" y="53154"/>
                    <a:pt x="75899" y="52541"/>
                  </a:cubicBezTo>
                  <a:lnTo>
                    <a:pt x="99389" y="51527"/>
                  </a:lnTo>
                  <a:lnTo>
                    <a:pt x="100086" y="51485"/>
                  </a:lnTo>
                  <a:cubicBezTo>
                    <a:pt x="100340" y="51485"/>
                    <a:pt x="100530" y="51316"/>
                    <a:pt x="100593" y="51062"/>
                  </a:cubicBezTo>
                  <a:cubicBezTo>
                    <a:pt x="102241" y="43944"/>
                    <a:pt x="104058" y="29917"/>
                    <a:pt x="97488" y="16229"/>
                  </a:cubicBezTo>
                  <a:cubicBezTo>
                    <a:pt x="91742" y="4273"/>
                    <a:pt x="83145" y="808"/>
                    <a:pt x="76956" y="6"/>
                  </a:cubicBezTo>
                  <a:cubicBezTo>
                    <a:pt x="76930" y="2"/>
                    <a:pt x="76905" y="0"/>
                    <a:pt x="76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4"/>
            <p:cNvSpPr/>
            <p:nvPr/>
          </p:nvSpPr>
          <p:spPr>
            <a:xfrm>
              <a:off x="4409125" y="3705625"/>
              <a:ext cx="605225" cy="132050"/>
            </a:xfrm>
            <a:custGeom>
              <a:avLst/>
              <a:gdLst/>
              <a:ahLst/>
              <a:cxnLst/>
              <a:rect l="l" t="t" r="r" b="b"/>
              <a:pathLst>
                <a:path w="24209" h="5282" extrusionOk="0">
                  <a:moveTo>
                    <a:pt x="24208" y="0"/>
                  </a:moveTo>
                  <a:lnTo>
                    <a:pt x="718" y="1014"/>
                  </a:lnTo>
                  <a:cubicBezTo>
                    <a:pt x="634" y="1627"/>
                    <a:pt x="423" y="2831"/>
                    <a:pt x="148" y="4457"/>
                  </a:cubicBezTo>
                  <a:cubicBezTo>
                    <a:pt x="106" y="4711"/>
                    <a:pt x="42" y="4964"/>
                    <a:pt x="0" y="5281"/>
                  </a:cubicBezTo>
                  <a:lnTo>
                    <a:pt x="23321" y="5070"/>
                  </a:lnTo>
                  <a:cubicBezTo>
                    <a:pt x="23405" y="4246"/>
                    <a:pt x="23680" y="2451"/>
                    <a:pt x="24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4"/>
            <p:cNvSpPr/>
            <p:nvPr/>
          </p:nvSpPr>
          <p:spPr>
            <a:xfrm>
              <a:off x="4380075" y="3677825"/>
              <a:ext cx="665950" cy="186775"/>
            </a:xfrm>
            <a:custGeom>
              <a:avLst/>
              <a:gdLst/>
              <a:ahLst/>
              <a:cxnLst/>
              <a:rect l="l" t="t" r="r" b="b"/>
              <a:pathLst>
                <a:path w="26638" h="7471" extrusionOk="0">
                  <a:moveTo>
                    <a:pt x="26050" y="0"/>
                  </a:moveTo>
                  <a:cubicBezTo>
                    <a:pt x="25804" y="0"/>
                    <a:pt x="25591" y="161"/>
                    <a:pt x="25518" y="415"/>
                  </a:cubicBezTo>
                  <a:cubicBezTo>
                    <a:pt x="25518" y="457"/>
                    <a:pt x="25497" y="521"/>
                    <a:pt x="25497" y="563"/>
                  </a:cubicBezTo>
                  <a:cubicBezTo>
                    <a:pt x="25455" y="753"/>
                    <a:pt x="25412" y="922"/>
                    <a:pt x="25370" y="1112"/>
                  </a:cubicBezTo>
                  <a:cubicBezTo>
                    <a:pt x="24842" y="3563"/>
                    <a:pt x="24567" y="5358"/>
                    <a:pt x="24483" y="6182"/>
                  </a:cubicBezTo>
                  <a:lnTo>
                    <a:pt x="1162" y="6393"/>
                  </a:lnTo>
                  <a:lnTo>
                    <a:pt x="528" y="6393"/>
                  </a:lnTo>
                  <a:cubicBezTo>
                    <a:pt x="254" y="6414"/>
                    <a:pt x="43" y="6604"/>
                    <a:pt x="0" y="6858"/>
                  </a:cubicBezTo>
                  <a:cubicBezTo>
                    <a:pt x="0" y="6879"/>
                    <a:pt x="0" y="6921"/>
                    <a:pt x="0" y="6942"/>
                  </a:cubicBezTo>
                  <a:cubicBezTo>
                    <a:pt x="0" y="7217"/>
                    <a:pt x="190" y="7428"/>
                    <a:pt x="465" y="7470"/>
                  </a:cubicBezTo>
                  <a:lnTo>
                    <a:pt x="993" y="7470"/>
                  </a:lnTo>
                  <a:lnTo>
                    <a:pt x="24356" y="7238"/>
                  </a:lnTo>
                  <a:lnTo>
                    <a:pt x="24969" y="7238"/>
                  </a:lnTo>
                  <a:cubicBezTo>
                    <a:pt x="25011" y="7238"/>
                    <a:pt x="25053" y="7238"/>
                    <a:pt x="25096" y="7217"/>
                  </a:cubicBezTo>
                  <a:cubicBezTo>
                    <a:pt x="25307" y="7175"/>
                    <a:pt x="25455" y="6985"/>
                    <a:pt x="25497" y="6752"/>
                  </a:cubicBezTo>
                  <a:cubicBezTo>
                    <a:pt x="25497" y="6752"/>
                    <a:pt x="25497" y="6731"/>
                    <a:pt x="25497" y="6731"/>
                  </a:cubicBezTo>
                  <a:cubicBezTo>
                    <a:pt x="25518" y="6414"/>
                    <a:pt x="25793" y="4069"/>
                    <a:pt x="26574" y="647"/>
                  </a:cubicBezTo>
                  <a:cubicBezTo>
                    <a:pt x="26638" y="373"/>
                    <a:pt x="26447" y="77"/>
                    <a:pt x="26173" y="14"/>
                  </a:cubicBezTo>
                  <a:cubicBezTo>
                    <a:pt x="26131" y="5"/>
                    <a:pt x="26090" y="0"/>
                    <a:pt x="2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4"/>
            <p:cNvSpPr/>
            <p:nvPr/>
          </p:nvSpPr>
          <p:spPr>
            <a:xfrm>
              <a:off x="4153525" y="3858775"/>
              <a:ext cx="835475" cy="1572700"/>
            </a:xfrm>
            <a:custGeom>
              <a:avLst/>
              <a:gdLst/>
              <a:ahLst/>
              <a:cxnLst/>
              <a:rect l="l" t="t" r="r" b="b"/>
              <a:pathLst>
                <a:path w="33419" h="62908" extrusionOk="0">
                  <a:moveTo>
                    <a:pt x="33418" y="0"/>
                  </a:moveTo>
                  <a:lnTo>
                    <a:pt x="10055" y="232"/>
                  </a:lnTo>
                  <a:cubicBezTo>
                    <a:pt x="9126" y="6696"/>
                    <a:pt x="9400" y="15125"/>
                    <a:pt x="10879" y="25307"/>
                  </a:cubicBezTo>
                  <a:cubicBezTo>
                    <a:pt x="10900" y="25433"/>
                    <a:pt x="10879" y="25560"/>
                    <a:pt x="10816" y="25666"/>
                  </a:cubicBezTo>
                  <a:cubicBezTo>
                    <a:pt x="10773" y="25708"/>
                    <a:pt x="7478" y="30947"/>
                    <a:pt x="4584" y="37453"/>
                  </a:cubicBezTo>
                  <a:cubicBezTo>
                    <a:pt x="1437" y="44593"/>
                    <a:pt x="0" y="50423"/>
                    <a:pt x="338" y="54817"/>
                  </a:cubicBezTo>
                  <a:lnTo>
                    <a:pt x="10287" y="62907"/>
                  </a:lnTo>
                  <a:cubicBezTo>
                    <a:pt x="12337" y="60858"/>
                    <a:pt x="25433" y="47128"/>
                    <a:pt x="28792" y="29468"/>
                  </a:cubicBezTo>
                  <a:cubicBezTo>
                    <a:pt x="31897" y="13224"/>
                    <a:pt x="33144" y="2556"/>
                    <a:pt x="33418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4"/>
            <p:cNvSpPr/>
            <p:nvPr/>
          </p:nvSpPr>
          <p:spPr>
            <a:xfrm>
              <a:off x="4125525" y="3832225"/>
              <a:ext cx="891975" cy="1630275"/>
            </a:xfrm>
            <a:custGeom>
              <a:avLst/>
              <a:gdLst/>
              <a:ahLst/>
              <a:cxnLst/>
              <a:rect l="l" t="t" r="r" b="b"/>
              <a:pathLst>
                <a:path w="35679" h="65211" extrusionOk="0">
                  <a:moveTo>
                    <a:pt x="35118" y="1"/>
                  </a:moveTo>
                  <a:cubicBezTo>
                    <a:pt x="34852" y="1"/>
                    <a:pt x="34621" y="200"/>
                    <a:pt x="34602" y="471"/>
                  </a:cubicBezTo>
                  <a:cubicBezTo>
                    <a:pt x="34602" y="492"/>
                    <a:pt x="34580" y="682"/>
                    <a:pt x="34538" y="1062"/>
                  </a:cubicBezTo>
                  <a:cubicBezTo>
                    <a:pt x="34264" y="3618"/>
                    <a:pt x="33017" y="14286"/>
                    <a:pt x="29912" y="30530"/>
                  </a:cubicBezTo>
                  <a:cubicBezTo>
                    <a:pt x="26553" y="48190"/>
                    <a:pt x="13457" y="61920"/>
                    <a:pt x="11407" y="63969"/>
                  </a:cubicBezTo>
                  <a:lnTo>
                    <a:pt x="1458" y="55879"/>
                  </a:lnTo>
                  <a:cubicBezTo>
                    <a:pt x="1120" y="51485"/>
                    <a:pt x="2557" y="45655"/>
                    <a:pt x="5704" y="38515"/>
                  </a:cubicBezTo>
                  <a:cubicBezTo>
                    <a:pt x="5831" y="38240"/>
                    <a:pt x="5704" y="37945"/>
                    <a:pt x="5429" y="37818"/>
                  </a:cubicBezTo>
                  <a:cubicBezTo>
                    <a:pt x="5362" y="37784"/>
                    <a:pt x="5291" y="37769"/>
                    <a:pt x="5220" y="37769"/>
                  </a:cubicBezTo>
                  <a:cubicBezTo>
                    <a:pt x="5022" y="37769"/>
                    <a:pt x="4826" y="37891"/>
                    <a:pt x="4732" y="38092"/>
                  </a:cubicBezTo>
                  <a:cubicBezTo>
                    <a:pt x="4711" y="38156"/>
                    <a:pt x="4690" y="38198"/>
                    <a:pt x="4648" y="38261"/>
                  </a:cubicBezTo>
                  <a:cubicBezTo>
                    <a:pt x="4584" y="38430"/>
                    <a:pt x="4500" y="38599"/>
                    <a:pt x="4437" y="38768"/>
                  </a:cubicBezTo>
                  <a:cubicBezTo>
                    <a:pt x="1374" y="45887"/>
                    <a:pt x="1" y="51739"/>
                    <a:pt x="402" y="56196"/>
                  </a:cubicBezTo>
                  <a:cubicBezTo>
                    <a:pt x="423" y="56344"/>
                    <a:pt x="486" y="56470"/>
                    <a:pt x="592" y="56555"/>
                  </a:cubicBezTo>
                  <a:lnTo>
                    <a:pt x="11091" y="65089"/>
                  </a:lnTo>
                  <a:cubicBezTo>
                    <a:pt x="11200" y="65167"/>
                    <a:pt x="11322" y="65211"/>
                    <a:pt x="11437" y="65211"/>
                  </a:cubicBezTo>
                  <a:cubicBezTo>
                    <a:pt x="11478" y="65211"/>
                    <a:pt x="11517" y="65205"/>
                    <a:pt x="11555" y="65195"/>
                  </a:cubicBezTo>
                  <a:cubicBezTo>
                    <a:pt x="11619" y="65173"/>
                    <a:pt x="11682" y="65152"/>
                    <a:pt x="11724" y="65131"/>
                  </a:cubicBezTo>
                  <a:cubicBezTo>
                    <a:pt x="12886" y="64350"/>
                    <a:pt x="27419" y="49352"/>
                    <a:pt x="30968" y="30741"/>
                  </a:cubicBezTo>
                  <a:cubicBezTo>
                    <a:pt x="34538" y="12025"/>
                    <a:pt x="35658" y="703"/>
                    <a:pt x="35679" y="576"/>
                  </a:cubicBezTo>
                  <a:cubicBezTo>
                    <a:pt x="35679" y="576"/>
                    <a:pt x="35679" y="555"/>
                    <a:pt x="35679" y="555"/>
                  </a:cubicBezTo>
                  <a:cubicBezTo>
                    <a:pt x="35679" y="259"/>
                    <a:pt x="35468" y="27"/>
                    <a:pt x="35193" y="6"/>
                  </a:cubicBezTo>
                  <a:cubicBezTo>
                    <a:pt x="35168" y="2"/>
                    <a:pt x="35142" y="1"/>
                    <a:pt x="35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4"/>
            <p:cNvSpPr/>
            <p:nvPr/>
          </p:nvSpPr>
          <p:spPr>
            <a:xfrm>
              <a:off x="4311425" y="3567975"/>
              <a:ext cx="166900" cy="163325"/>
            </a:xfrm>
            <a:custGeom>
              <a:avLst/>
              <a:gdLst/>
              <a:ahLst/>
              <a:cxnLst/>
              <a:rect l="l" t="t" r="r" b="b"/>
              <a:pathLst>
                <a:path w="6676" h="6533" extrusionOk="0">
                  <a:moveTo>
                    <a:pt x="6051" y="1"/>
                  </a:moveTo>
                  <a:cubicBezTo>
                    <a:pt x="5837" y="1"/>
                    <a:pt x="5638" y="142"/>
                    <a:pt x="5556" y="373"/>
                  </a:cubicBezTo>
                  <a:lnTo>
                    <a:pt x="3971" y="4957"/>
                  </a:lnTo>
                  <a:lnTo>
                    <a:pt x="1014" y="1577"/>
                  </a:lnTo>
                  <a:cubicBezTo>
                    <a:pt x="898" y="1449"/>
                    <a:pt x="743" y="1385"/>
                    <a:pt x="593" y="1385"/>
                  </a:cubicBezTo>
                  <a:cubicBezTo>
                    <a:pt x="469" y="1385"/>
                    <a:pt x="349" y="1428"/>
                    <a:pt x="254" y="1514"/>
                  </a:cubicBezTo>
                  <a:cubicBezTo>
                    <a:pt x="21" y="1704"/>
                    <a:pt x="0" y="2042"/>
                    <a:pt x="190" y="2274"/>
                  </a:cubicBezTo>
                  <a:lnTo>
                    <a:pt x="3760" y="6351"/>
                  </a:lnTo>
                  <a:cubicBezTo>
                    <a:pt x="3861" y="6469"/>
                    <a:pt x="4002" y="6533"/>
                    <a:pt x="4151" y="6533"/>
                  </a:cubicBezTo>
                  <a:cubicBezTo>
                    <a:pt x="4190" y="6533"/>
                    <a:pt x="4228" y="6529"/>
                    <a:pt x="4267" y="6520"/>
                  </a:cubicBezTo>
                  <a:lnTo>
                    <a:pt x="4309" y="6520"/>
                  </a:lnTo>
                  <a:cubicBezTo>
                    <a:pt x="4478" y="6478"/>
                    <a:pt x="4605" y="6351"/>
                    <a:pt x="4669" y="6182"/>
                  </a:cubicBezTo>
                  <a:lnTo>
                    <a:pt x="6570" y="711"/>
                  </a:lnTo>
                  <a:cubicBezTo>
                    <a:pt x="6675" y="436"/>
                    <a:pt x="6527" y="141"/>
                    <a:pt x="6232" y="35"/>
                  </a:cubicBezTo>
                  <a:cubicBezTo>
                    <a:pt x="6172" y="12"/>
                    <a:pt x="6111" y="1"/>
                    <a:pt x="6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4"/>
            <p:cNvSpPr/>
            <p:nvPr/>
          </p:nvSpPr>
          <p:spPr>
            <a:xfrm>
              <a:off x="2563400" y="3637500"/>
              <a:ext cx="578300" cy="235550"/>
            </a:xfrm>
            <a:custGeom>
              <a:avLst/>
              <a:gdLst/>
              <a:ahLst/>
              <a:cxnLst/>
              <a:rect l="l" t="t" r="r" b="b"/>
              <a:pathLst>
                <a:path w="23132" h="9422" extrusionOk="0">
                  <a:moveTo>
                    <a:pt x="170" y="0"/>
                  </a:moveTo>
                  <a:lnTo>
                    <a:pt x="170" y="0"/>
                  </a:lnTo>
                  <a:cubicBezTo>
                    <a:pt x="254" y="2535"/>
                    <a:pt x="107" y="4436"/>
                    <a:pt x="1" y="5323"/>
                  </a:cubicBezTo>
                  <a:lnTo>
                    <a:pt x="23111" y="9421"/>
                  </a:lnTo>
                  <a:cubicBezTo>
                    <a:pt x="23111" y="9083"/>
                    <a:pt x="23111" y="8809"/>
                    <a:pt x="23111" y="8576"/>
                  </a:cubicBezTo>
                  <a:lnTo>
                    <a:pt x="23111" y="8534"/>
                  </a:lnTo>
                  <a:cubicBezTo>
                    <a:pt x="23111" y="6887"/>
                    <a:pt x="23132" y="5661"/>
                    <a:pt x="23132" y="5028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4"/>
            <p:cNvSpPr/>
            <p:nvPr/>
          </p:nvSpPr>
          <p:spPr>
            <a:xfrm>
              <a:off x="2534375" y="3607400"/>
              <a:ext cx="628450" cy="293850"/>
            </a:xfrm>
            <a:custGeom>
              <a:avLst/>
              <a:gdLst/>
              <a:ahLst/>
              <a:cxnLst/>
              <a:rect l="l" t="t" r="r" b="b"/>
              <a:pathLst>
                <a:path w="25138" h="11754" extrusionOk="0">
                  <a:moveTo>
                    <a:pt x="718" y="0"/>
                  </a:moveTo>
                  <a:lnTo>
                    <a:pt x="718" y="21"/>
                  </a:lnTo>
                  <a:cubicBezTo>
                    <a:pt x="423" y="21"/>
                    <a:pt x="211" y="275"/>
                    <a:pt x="211" y="570"/>
                  </a:cubicBezTo>
                  <a:cubicBezTo>
                    <a:pt x="423" y="4288"/>
                    <a:pt x="63" y="6844"/>
                    <a:pt x="42" y="6865"/>
                  </a:cubicBezTo>
                  <a:cubicBezTo>
                    <a:pt x="0" y="7161"/>
                    <a:pt x="190" y="7436"/>
                    <a:pt x="486" y="7478"/>
                  </a:cubicBezTo>
                  <a:lnTo>
                    <a:pt x="549" y="7499"/>
                  </a:lnTo>
                  <a:lnTo>
                    <a:pt x="24250" y="11703"/>
                  </a:lnTo>
                  <a:lnTo>
                    <a:pt x="24483" y="11745"/>
                  </a:lnTo>
                  <a:cubicBezTo>
                    <a:pt x="24508" y="11751"/>
                    <a:pt x="24532" y="11754"/>
                    <a:pt x="24556" y="11754"/>
                  </a:cubicBezTo>
                  <a:cubicBezTo>
                    <a:pt x="24615" y="11754"/>
                    <a:pt x="24670" y="11739"/>
                    <a:pt x="24715" y="11724"/>
                  </a:cubicBezTo>
                  <a:cubicBezTo>
                    <a:pt x="24736" y="11724"/>
                    <a:pt x="24757" y="11724"/>
                    <a:pt x="24779" y="11703"/>
                  </a:cubicBezTo>
                  <a:cubicBezTo>
                    <a:pt x="24947" y="11639"/>
                    <a:pt x="25074" y="11492"/>
                    <a:pt x="25095" y="11301"/>
                  </a:cubicBezTo>
                  <a:cubicBezTo>
                    <a:pt x="25138" y="11069"/>
                    <a:pt x="25011" y="10837"/>
                    <a:pt x="24800" y="10731"/>
                  </a:cubicBezTo>
                  <a:cubicBezTo>
                    <a:pt x="24757" y="10710"/>
                    <a:pt x="24715" y="10689"/>
                    <a:pt x="24673" y="10689"/>
                  </a:cubicBezTo>
                  <a:lnTo>
                    <a:pt x="24272" y="10625"/>
                  </a:lnTo>
                  <a:lnTo>
                    <a:pt x="1162" y="6527"/>
                  </a:lnTo>
                  <a:cubicBezTo>
                    <a:pt x="1268" y="5640"/>
                    <a:pt x="1415" y="3739"/>
                    <a:pt x="1331" y="1204"/>
                  </a:cubicBezTo>
                  <a:cubicBezTo>
                    <a:pt x="1310" y="1035"/>
                    <a:pt x="1310" y="845"/>
                    <a:pt x="1289" y="655"/>
                  </a:cubicBezTo>
                  <a:cubicBezTo>
                    <a:pt x="1289" y="613"/>
                    <a:pt x="1289" y="570"/>
                    <a:pt x="1289" y="507"/>
                  </a:cubicBezTo>
                  <a:cubicBezTo>
                    <a:pt x="1268" y="211"/>
                    <a:pt x="1014" y="0"/>
                    <a:pt x="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4"/>
            <p:cNvSpPr/>
            <p:nvPr/>
          </p:nvSpPr>
          <p:spPr>
            <a:xfrm>
              <a:off x="3224600" y="2425500"/>
              <a:ext cx="1227325" cy="506675"/>
            </a:xfrm>
            <a:custGeom>
              <a:avLst/>
              <a:gdLst/>
              <a:ahLst/>
              <a:cxnLst/>
              <a:rect l="l" t="t" r="r" b="b"/>
              <a:pathLst>
                <a:path w="49093" h="20267" extrusionOk="0">
                  <a:moveTo>
                    <a:pt x="45892" y="1"/>
                  </a:moveTo>
                  <a:cubicBezTo>
                    <a:pt x="43495" y="1"/>
                    <a:pt x="41973" y="360"/>
                    <a:pt x="41973" y="360"/>
                  </a:cubicBezTo>
                  <a:cubicBezTo>
                    <a:pt x="41678" y="7246"/>
                    <a:pt x="35784" y="12464"/>
                    <a:pt x="25666" y="12886"/>
                  </a:cubicBezTo>
                  <a:cubicBezTo>
                    <a:pt x="25451" y="12894"/>
                    <a:pt x="25239" y="12898"/>
                    <a:pt x="25030" y="12898"/>
                  </a:cubicBezTo>
                  <a:cubicBezTo>
                    <a:pt x="15064" y="12898"/>
                    <a:pt x="11639" y="3718"/>
                    <a:pt x="11639" y="3718"/>
                  </a:cubicBezTo>
                  <a:cubicBezTo>
                    <a:pt x="11639" y="3718"/>
                    <a:pt x="8219" y="2094"/>
                    <a:pt x="3311" y="2094"/>
                  </a:cubicBezTo>
                  <a:cubicBezTo>
                    <a:pt x="2268" y="2094"/>
                    <a:pt x="1158" y="2168"/>
                    <a:pt x="0" y="2345"/>
                  </a:cubicBezTo>
                  <a:cubicBezTo>
                    <a:pt x="0" y="2345"/>
                    <a:pt x="9654" y="20267"/>
                    <a:pt x="26299" y="20267"/>
                  </a:cubicBezTo>
                  <a:cubicBezTo>
                    <a:pt x="27562" y="20267"/>
                    <a:pt x="28865" y="20164"/>
                    <a:pt x="30207" y="19942"/>
                  </a:cubicBezTo>
                  <a:cubicBezTo>
                    <a:pt x="43558" y="17745"/>
                    <a:pt x="48205" y="9042"/>
                    <a:pt x="49092" y="212"/>
                  </a:cubicBezTo>
                  <a:cubicBezTo>
                    <a:pt x="47916" y="57"/>
                    <a:pt x="46836" y="1"/>
                    <a:pt x="45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4"/>
            <p:cNvSpPr/>
            <p:nvPr/>
          </p:nvSpPr>
          <p:spPr>
            <a:xfrm>
              <a:off x="3210850" y="2412200"/>
              <a:ext cx="1254800" cy="533150"/>
            </a:xfrm>
            <a:custGeom>
              <a:avLst/>
              <a:gdLst/>
              <a:ahLst/>
              <a:cxnLst/>
              <a:rect l="l" t="t" r="r" b="b"/>
              <a:pathLst>
                <a:path w="50192" h="21326" extrusionOk="0">
                  <a:moveTo>
                    <a:pt x="46466" y="1068"/>
                  </a:moveTo>
                  <a:cubicBezTo>
                    <a:pt x="47244" y="1068"/>
                    <a:pt x="48114" y="1106"/>
                    <a:pt x="49051" y="1209"/>
                  </a:cubicBezTo>
                  <a:cubicBezTo>
                    <a:pt x="49051" y="1251"/>
                    <a:pt x="49051" y="1293"/>
                    <a:pt x="49030" y="1335"/>
                  </a:cubicBezTo>
                  <a:cubicBezTo>
                    <a:pt x="49008" y="1568"/>
                    <a:pt x="48966" y="1800"/>
                    <a:pt x="48945" y="2011"/>
                  </a:cubicBezTo>
                  <a:cubicBezTo>
                    <a:pt x="48903" y="2244"/>
                    <a:pt x="48882" y="2455"/>
                    <a:pt x="48839" y="2687"/>
                  </a:cubicBezTo>
                  <a:cubicBezTo>
                    <a:pt x="48818" y="2793"/>
                    <a:pt x="48797" y="2920"/>
                    <a:pt x="48776" y="3025"/>
                  </a:cubicBezTo>
                  <a:cubicBezTo>
                    <a:pt x="48755" y="3194"/>
                    <a:pt x="48713" y="3342"/>
                    <a:pt x="48692" y="3511"/>
                  </a:cubicBezTo>
                  <a:cubicBezTo>
                    <a:pt x="48670" y="3574"/>
                    <a:pt x="48649" y="3638"/>
                    <a:pt x="48649" y="3701"/>
                  </a:cubicBezTo>
                  <a:cubicBezTo>
                    <a:pt x="48628" y="3828"/>
                    <a:pt x="48586" y="3934"/>
                    <a:pt x="48565" y="4039"/>
                  </a:cubicBezTo>
                  <a:cubicBezTo>
                    <a:pt x="48544" y="4166"/>
                    <a:pt x="48523" y="4272"/>
                    <a:pt x="48480" y="4398"/>
                  </a:cubicBezTo>
                  <a:cubicBezTo>
                    <a:pt x="48438" y="4631"/>
                    <a:pt x="48375" y="4842"/>
                    <a:pt x="48311" y="5074"/>
                  </a:cubicBezTo>
                  <a:cubicBezTo>
                    <a:pt x="48290" y="5201"/>
                    <a:pt x="48248" y="5307"/>
                    <a:pt x="48206" y="5433"/>
                  </a:cubicBezTo>
                  <a:cubicBezTo>
                    <a:pt x="48185" y="5560"/>
                    <a:pt x="48142" y="5708"/>
                    <a:pt x="48100" y="5856"/>
                  </a:cubicBezTo>
                  <a:cubicBezTo>
                    <a:pt x="48037" y="6046"/>
                    <a:pt x="47973" y="6257"/>
                    <a:pt x="47889" y="6468"/>
                  </a:cubicBezTo>
                  <a:cubicBezTo>
                    <a:pt x="47868" y="6574"/>
                    <a:pt x="47826" y="6680"/>
                    <a:pt x="47783" y="6806"/>
                  </a:cubicBezTo>
                  <a:cubicBezTo>
                    <a:pt x="47614" y="7271"/>
                    <a:pt x="47445" y="7715"/>
                    <a:pt x="47234" y="8179"/>
                  </a:cubicBezTo>
                  <a:cubicBezTo>
                    <a:pt x="47192" y="8285"/>
                    <a:pt x="47128" y="8391"/>
                    <a:pt x="47086" y="8517"/>
                  </a:cubicBezTo>
                  <a:cubicBezTo>
                    <a:pt x="46981" y="8729"/>
                    <a:pt x="46875" y="8961"/>
                    <a:pt x="46769" y="9193"/>
                  </a:cubicBezTo>
                  <a:cubicBezTo>
                    <a:pt x="46664" y="9362"/>
                    <a:pt x="46579" y="9553"/>
                    <a:pt x="46474" y="9722"/>
                  </a:cubicBezTo>
                  <a:cubicBezTo>
                    <a:pt x="46347" y="9996"/>
                    <a:pt x="46199" y="10250"/>
                    <a:pt x="46030" y="10503"/>
                  </a:cubicBezTo>
                  <a:cubicBezTo>
                    <a:pt x="45903" y="10714"/>
                    <a:pt x="45776" y="10926"/>
                    <a:pt x="45650" y="11116"/>
                  </a:cubicBezTo>
                  <a:cubicBezTo>
                    <a:pt x="45523" y="11327"/>
                    <a:pt x="45375" y="11538"/>
                    <a:pt x="45227" y="11728"/>
                  </a:cubicBezTo>
                  <a:cubicBezTo>
                    <a:pt x="45164" y="11813"/>
                    <a:pt x="45122" y="11876"/>
                    <a:pt x="45058" y="11961"/>
                  </a:cubicBezTo>
                  <a:cubicBezTo>
                    <a:pt x="45037" y="11982"/>
                    <a:pt x="45037" y="12003"/>
                    <a:pt x="45016" y="12024"/>
                  </a:cubicBezTo>
                  <a:cubicBezTo>
                    <a:pt x="44699" y="12447"/>
                    <a:pt x="44382" y="12848"/>
                    <a:pt x="44023" y="13249"/>
                  </a:cubicBezTo>
                  <a:cubicBezTo>
                    <a:pt x="43939" y="13334"/>
                    <a:pt x="43854" y="13439"/>
                    <a:pt x="43749" y="13545"/>
                  </a:cubicBezTo>
                  <a:cubicBezTo>
                    <a:pt x="43664" y="13629"/>
                    <a:pt x="43580" y="13735"/>
                    <a:pt x="43474" y="13820"/>
                  </a:cubicBezTo>
                  <a:cubicBezTo>
                    <a:pt x="43411" y="13883"/>
                    <a:pt x="43347" y="13967"/>
                    <a:pt x="43263" y="14031"/>
                  </a:cubicBezTo>
                  <a:cubicBezTo>
                    <a:pt x="43242" y="14052"/>
                    <a:pt x="43242" y="14073"/>
                    <a:pt x="43220" y="14094"/>
                  </a:cubicBezTo>
                  <a:cubicBezTo>
                    <a:pt x="43115" y="14200"/>
                    <a:pt x="43009" y="14305"/>
                    <a:pt x="42883" y="14411"/>
                  </a:cubicBezTo>
                  <a:cubicBezTo>
                    <a:pt x="42798" y="14496"/>
                    <a:pt x="42714" y="14580"/>
                    <a:pt x="42608" y="14665"/>
                  </a:cubicBezTo>
                  <a:cubicBezTo>
                    <a:pt x="42523" y="14749"/>
                    <a:pt x="42418" y="14834"/>
                    <a:pt x="42333" y="14897"/>
                  </a:cubicBezTo>
                  <a:cubicBezTo>
                    <a:pt x="42207" y="15003"/>
                    <a:pt x="42101" y="15108"/>
                    <a:pt x="41974" y="15214"/>
                  </a:cubicBezTo>
                  <a:cubicBezTo>
                    <a:pt x="41847" y="15319"/>
                    <a:pt x="41721" y="15404"/>
                    <a:pt x="41594" y="15509"/>
                  </a:cubicBezTo>
                  <a:cubicBezTo>
                    <a:pt x="41509" y="15573"/>
                    <a:pt x="41404" y="15657"/>
                    <a:pt x="41319" y="15721"/>
                  </a:cubicBezTo>
                  <a:cubicBezTo>
                    <a:pt x="41256" y="15763"/>
                    <a:pt x="41193" y="15826"/>
                    <a:pt x="41129" y="15869"/>
                  </a:cubicBezTo>
                  <a:cubicBezTo>
                    <a:pt x="41024" y="15932"/>
                    <a:pt x="40939" y="15995"/>
                    <a:pt x="40855" y="16059"/>
                  </a:cubicBezTo>
                  <a:cubicBezTo>
                    <a:pt x="40686" y="16164"/>
                    <a:pt x="40538" y="16270"/>
                    <a:pt x="40369" y="16376"/>
                  </a:cubicBezTo>
                  <a:cubicBezTo>
                    <a:pt x="40263" y="16460"/>
                    <a:pt x="40158" y="16523"/>
                    <a:pt x="40073" y="16587"/>
                  </a:cubicBezTo>
                  <a:cubicBezTo>
                    <a:pt x="39925" y="16671"/>
                    <a:pt x="39756" y="16777"/>
                    <a:pt x="39608" y="16861"/>
                  </a:cubicBezTo>
                  <a:cubicBezTo>
                    <a:pt x="39524" y="16904"/>
                    <a:pt x="39439" y="16946"/>
                    <a:pt x="39376" y="17009"/>
                  </a:cubicBezTo>
                  <a:cubicBezTo>
                    <a:pt x="39291" y="17052"/>
                    <a:pt x="39228" y="17094"/>
                    <a:pt x="39144" y="17136"/>
                  </a:cubicBezTo>
                  <a:cubicBezTo>
                    <a:pt x="38996" y="17221"/>
                    <a:pt x="38827" y="17305"/>
                    <a:pt x="38658" y="17390"/>
                  </a:cubicBezTo>
                  <a:cubicBezTo>
                    <a:pt x="38510" y="17474"/>
                    <a:pt x="38341" y="17559"/>
                    <a:pt x="38172" y="17643"/>
                  </a:cubicBezTo>
                  <a:cubicBezTo>
                    <a:pt x="38066" y="17685"/>
                    <a:pt x="37961" y="17749"/>
                    <a:pt x="37876" y="17791"/>
                  </a:cubicBezTo>
                  <a:cubicBezTo>
                    <a:pt x="37749" y="17833"/>
                    <a:pt x="37644" y="17896"/>
                    <a:pt x="37517" y="17939"/>
                  </a:cubicBezTo>
                  <a:cubicBezTo>
                    <a:pt x="37433" y="17981"/>
                    <a:pt x="37327" y="18023"/>
                    <a:pt x="37242" y="18065"/>
                  </a:cubicBezTo>
                  <a:cubicBezTo>
                    <a:pt x="37158" y="18108"/>
                    <a:pt x="37073" y="18150"/>
                    <a:pt x="36989" y="18171"/>
                  </a:cubicBezTo>
                  <a:cubicBezTo>
                    <a:pt x="36841" y="18256"/>
                    <a:pt x="36693" y="18298"/>
                    <a:pt x="36524" y="18361"/>
                  </a:cubicBezTo>
                  <a:cubicBezTo>
                    <a:pt x="36250" y="18488"/>
                    <a:pt x="35954" y="18594"/>
                    <a:pt x="35637" y="18699"/>
                  </a:cubicBezTo>
                  <a:cubicBezTo>
                    <a:pt x="35426" y="18784"/>
                    <a:pt x="35215" y="18847"/>
                    <a:pt x="35003" y="18910"/>
                  </a:cubicBezTo>
                  <a:cubicBezTo>
                    <a:pt x="34855" y="18974"/>
                    <a:pt x="34708" y="19016"/>
                    <a:pt x="34539" y="19058"/>
                  </a:cubicBezTo>
                  <a:lnTo>
                    <a:pt x="34517" y="19079"/>
                  </a:lnTo>
                  <a:cubicBezTo>
                    <a:pt x="34391" y="19101"/>
                    <a:pt x="34243" y="19143"/>
                    <a:pt x="34116" y="19185"/>
                  </a:cubicBezTo>
                  <a:cubicBezTo>
                    <a:pt x="33926" y="19248"/>
                    <a:pt x="33757" y="19291"/>
                    <a:pt x="33567" y="19333"/>
                  </a:cubicBezTo>
                  <a:cubicBezTo>
                    <a:pt x="32659" y="19586"/>
                    <a:pt x="31687" y="19798"/>
                    <a:pt x="30673" y="19967"/>
                  </a:cubicBezTo>
                  <a:cubicBezTo>
                    <a:pt x="30483" y="19988"/>
                    <a:pt x="30293" y="20009"/>
                    <a:pt x="30103" y="20030"/>
                  </a:cubicBezTo>
                  <a:cubicBezTo>
                    <a:pt x="30018" y="20051"/>
                    <a:pt x="29912" y="20072"/>
                    <a:pt x="29807" y="20072"/>
                  </a:cubicBezTo>
                  <a:cubicBezTo>
                    <a:pt x="29574" y="20115"/>
                    <a:pt x="29363" y="20136"/>
                    <a:pt x="29152" y="20157"/>
                  </a:cubicBezTo>
                  <a:lnTo>
                    <a:pt x="29067" y="20157"/>
                  </a:lnTo>
                  <a:cubicBezTo>
                    <a:pt x="28898" y="20178"/>
                    <a:pt x="28708" y="20199"/>
                    <a:pt x="28539" y="20199"/>
                  </a:cubicBezTo>
                  <a:cubicBezTo>
                    <a:pt x="28244" y="20241"/>
                    <a:pt x="27948" y="20241"/>
                    <a:pt x="27652" y="20262"/>
                  </a:cubicBezTo>
                  <a:lnTo>
                    <a:pt x="26089" y="20262"/>
                  </a:lnTo>
                  <a:cubicBezTo>
                    <a:pt x="25730" y="20241"/>
                    <a:pt x="25392" y="20220"/>
                    <a:pt x="25033" y="20178"/>
                  </a:cubicBezTo>
                  <a:cubicBezTo>
                    <a:pt x="24864" y="20178"/>
                    <a:pt x="24695" y="20157"/>
                    <a:pt x="24526" y="20136"/>
                  </a:cubicBezTo>
                  <a:lnTo>
                    <a:pt x="24505" y="20136"/>
                  </a:lnTo>
                  <a:cubicBezTo>
                    <a:pt x="24336" y="20115"/>
                    <a:pt x="24167" y="20093"/>
                    <a:pt x="24019" y="20072"/>
                  </a:cubicBezTo>
                  <a:cubicBezTo>
                    <a:pt x="23850" y="20051"/>
                    <a:pt x="23681" y="20030"/>
                    <a:pt x="23512" y="20009"/>
                  </a:cubicBezTo>
                  <a:cubicBezTo>
                    <a:pt x="23195" y="19967"/>
                    <a:pt x="22878" y="19903"/>
                    <a:pt x="22582" y="19840"/>
                  </a:cubicBezTo>
                  <a:cubicBezTo>
                    <a:pt x="22392" y="19798"/>
                    <a:pt x="22181" y="19755"/>
                    <a:pt x="21991" y="19713"/>
                  </a:cubicBezTo>
                  <a:cubicBezTo>
                    <a:pt x="21780" y="19671"/>
                    <a:pt x="21568" y="19629"/>
                    <a:pt x="21378" y="19565"/>
                  </a:cubicBezTo>
                  <a:cubicBezTo>
                    <a:pt x="21167" y="19523"/>
                    <a:pt x="20956" y="19460"/>
                    <a:pt x="20745" y="19396"/>
                  </a:cubicBezTo>
                  <a:cubicBezTo>
                    <a:pt x="20576" y="19354"/>
                    <a:pt x="20428" y="19312"/>
                    <a:pt x="20259" y="19270"/>
                  </a:cubicBezTo>
                  <a:cubicBezTo>
                    <a:pt x="20174" y="19227"/>
                    <a:pt x="20111" y="19206"/>
                    <a:pt x="20026" y="19185"/>
                  </a:cubicBezTo>
                  <a:cubicBezTo>
                    <a:pt x="19963" y="19164"/>
                    <a:pt x="19900" y="19143"/>
                    <a:pt x="19857" y="19122"/>
                  </a:cubicBezTo>
                  <a:cubicBezTo>
                    <a:pt x="19710" y="19079"/>
                    <a:pt x="19583" y="19037"/>
                    <a:pt x="19435" y="18995"/>
                  </a:cubicBezTo>
                  <a:cubicBezTo>
                    <a:pt x="19287" y="18932"/>
                    <a:pt x="19118" y="18889"/>
                    <a:pt x="18970" y="18826"/>
                  </a:cubicBezTo>
                  <a:cubicBezTo>
                    <a:pt x="18970" y="18826"/>
                    <a:pt x="18949" y="18826"/>
                    <a:pt x="18949" y="18805"/>
                  </a:cubicBezTo>
                  <a:cubicBezTo>
                    <a:pt x="18843" y="18784"/>
                    <a:pt x="18738" y="18741"/>
                    <a:pt x="18632" y="18699"/>
                  </a:cubicBezTo>
                  <a:cubicBezTo>
                    <a:pt x="18400" y="18615"/>
                    <a:pt x="18167" y="18509"/>
                    <a:pt x="17935" y="18425"/>
                  </a:cubicBezTo>
                  <a:cubicBezTo>
                    <a:pt x="17914" y="18403"/>
                    <a:pt x="17893" y="18403"/>
                    <a:pt x="17872" y="18382"/>
                  </a:cubicBezTo>
                  <a:cubicBezTo>
                    <a:pt x="17766" y="18340"/>
                    <a:pt x="17661" y="18298"/>
                    <a:pt x="17576" y="18256"/>
                  </a:cubicBezTo>
                  <a:cubicBezTo>
                    <a:pt x="17470" y="18213"/>
                    <a:pt x="17365" y="18171"/>
                    <a:pt x="17280" y="18129"/>
                  </a:cubicBezTo>
                  <a:cubicBezTo>
                    <a:pt x="17238" y="18108"/>
                    <a:pt x="17196" y="18087"/>
                    <a:pt x="17154" y="18065"/>
                  </a:cubicBezTo>
                  <a:cubicBezTo>
                    <a:pt x="16963" y="17981"/>
                    <a:pt x="16794" y="17896"/>
                    <a:pt x="16604" y="17812"/>
                  </a:cubicBezTo>
                  <a:cubicBezTo>
                    <a:pt x="16562" y="17791"/>
                    <a:pt x="16520" y="17770"/>
                    <a:pt x="16478" y="17749"/>
                  </a:cubicBezTo>
                  <a:cubicBezTo>
                    <a:pt x="16309" y="17664"/>
                    <a:pt x="16140" y="17580"/>
                    <a:pt x="15971" y="17495"/>
                  </a:cubicBezTo>
                  <a:cubicBezTo>
                    <a:pt x="15928" y="17474"/>
                    <a:pt x="15886" y="17453"/>
                    <a:pt x="15844" y="17432"/>
                  </a:cubicBezTo>
                  <a:cubicBezTo>
                    <a:pt x="15696" y="17347"/>
                    <a:pt x="15548" y="17263"/>
                    <a:pt x="15400" y="17199"/>
                  </a:cubicBezTo>
                  <a:cubicBezTo>
                    <a:pt x="15337" y="17157"/>
                    <a:pt x="15252" y="17115"/>
                    <a:pt x="15189" y="17073"/>
                  </a:cubicBezTo>
                  <a:cubicBezTo>
                    <a:pt x="15083" y="17009"/>
                    <a:pt x="14978" y="16946"/>
                    <a:pt x="14872" y="16883"/>
                  </a:cubicBezTo>
                  <a:cubicBezTo>
                    <a:pt x="14724" y="16798"/>
                    <a:pt x="14555" y="16714"/>
                    <a:pt x="14407" y="16608"/>
                  </a:cubicBezTo>
                  <a:cubicBezTo>
                    <a:pt x="14302" y="16545"/>
                    <a:pt x="14217" y="16502"/>
                    <a:pt x="14112" y="16439"/>
                  </a:cubicBezTo>
                  <a:cubicBezTo>
                    <a:pt x="14069" y="16418"/>
                    <a:pt x="14048" y="16397"/>
                    <a:pt x="14006" y="16376"/>
                  </a:cubicBezTo>
                  <a:cubicBezTo>
                    <a:pt x="13858" y="16270"/>
                    <a:pt x="13689" y="16164"/>
                    <a:pt x="13541" y="16059"/>
                  </a:cubicBezTo>
                  <a:lnTo>
                    <a:pt x="13520" y="16059"/>
                  </a:lnTo>
                  <a:cubicBezTo>
                    <a:pt x="13499" y="16038"/>
                    <a:pt x="13499" y="16038"/>
                    <a:pt x="13499" y="16038"/>
                  </a:cubicBezTo>
                  <a:cubicBezTo>
                    <a:pt x="13457" y="16016"/>
                    <a:pt x="13436" y="15995"/>
                    <a:pt x="13393" y="15974"/>
                  </a:cubicBezTo>
                  <a:cubicBezTo>
                    <a:pt x="13309" y="15911"/>
                    <a:pt x="13224" y="15847"/>
                    <a:pt x="13140" y="15805"/>
                  </a:cubicBezTo>
                  <a:cubicBezTo>
                    <a:pt x="12971" y="15700"/>
                    <a:pt x="12802" y="15573"/>
                    <a:pt x="12654" y="15467"/>
                  </a:cubicBezTo>
                  <a:cubicBezTo>
                    <a:pt x="12485" y="15362"/>
                    <a:pt x="12337" y="15256"/>
                    <a:pt x="12189" y="15129"/>
                  </a:cubicBezTo>
                  <a:cubicBezTo>
                    <a:pt x="11873" y="14897"/>
                    <a:pt x="11556" y="14686"/>
                    <a:pt x="11260" y="14453"/>
                  </a:cubicBezTo>
                  <a:cubicBezTo>
                    <a:pt x="11175" y="14369"/>
                    <a:pt x="11091" y="14305"/>
                    <a:pt x="10985" y="14242"/>
                  </a:cubicBezTo>
                  <a:cubicBezTo>
                    <a:pt x="10647" y="13946"/>
                    <a:pt x="10288" y="13672"/>
                    <a:pt x="9950" y="13376"/>
                  </a:cubicBezTo>
                  <a:cubicBezTo>
                    <a:pt x="9866" y="13313"/>
                    <a:pt x="9781" y="13228"/>
                    <a:pt x="9718" y="13165"/>
                  </a:cubicBezTo>
                  <a:cubicBezTo>
                    <a:pt x="9169" y="12679"/>
                    <a:pt x="8662" y="12214"/>
                    <a:pt x="8155" y="11728"/>
                  </a:cubicBezTo>
                  <a:cubicBezTo>
                    <a:pt x="8049" y="11623"/>
                    <a:pt x="7943" y="11517"/>
                    <a:pt x="7838" y="11411"/>
                  </a:cubicBezTo>
                  <a:cubicBezTo>
                    <a:pt x="7690" y="11242"/>
                    <a:pt x="7521" y="11116"/>
                    <a:pt x="7394" y="10968"/>
                  </a:cubicBezTo>
                  <a:cubicBezTo>
                    <a:pt x="7162" y="10735"/>
                    <a:pt x="6972" y="10524"/>
                    <a:pt x="6761" y="10292"/>
                  </a:cubicBezTo>
                  <a:cubicBezTo>
                    <a:pt x="6613" y="10144"/>
                    <a:pt x="6486" y="9996"/>
                    <a:pt x="6359" y="9869"/>
                  </a:cubicBezTo>
                  <a:cubicBezTo>
                    <a:pt x="6211" y="9722"/>
                    <a:pt x="6085" y="9574"/>
                    <a:pt x="5958" y="9426"/>
                  </a:cubicBezTo>
                  <a:cubicBezTo>
                    <a:pt x="5641" y="9046"/>
                    <a:pt x="5324" y="8686"/>
                    <a:pt x="5007" y="8327"/>
                  </a:cubicBezTo>
                  <a:cubicBezTo>
                    <a:pt x="4923" y="8201"/>
                    <a:pt x="4817" y="8074"/>
                    <a:pt x="4712" y="7947"/>
                  </a:cubicBezTo>
                  <a:cubicBezTo>
                    <a:pt x="4606" y="7820"/>
                    <a:pt x="4500" y="7672"/>
                    <a:pt x="4395" y="7546"/>
                  </a:cubicBezTo>
                  <a:cubicBezTo>
                    <a:pt x="4289" y="7419"/>
                    <a:pt x="4183" y="7271"/>
                    <a:pt x="4078" y="7144"/>
                  </a:cubicBezTo>
                  <a:cubicBezTo>
                    <a:pt x="4036" y="7081"/>
                    <a:pt x="3972" y="7018"/>
                    <a:pt x="3930" y="6954"/>
                  </a:cubicBezTo>
                  <a:cubicBezTo>
                    <a:pt x="3824" y="6828"/>
                    <a:pt x="3740" y="6701"/>
                    <a:pt x="3634" y="6574"/>
                  </a:cubicBezTo>
                  <a:cubicBezTo>
                    <a:pt x="3592" y="6511"/>
                    <a:pt x="3550" y="6447"/>
                    <a:pt x="3507" y="6384"/>
                  </a:cubicBezTo>
                  <a:cubicBezTo>
                    <a:pt x="3423" y="6278"/>
                    <a:pt x="3338" y="6173"/>
                    <a:pt x="3254" y="6046"/>
                  </a:cubicBezTo>
                  <a:cubicBezTo>
                    <a:pt x="2937" y="5623"/>
                    <a:pt x="2663" y="5222"/>
                    <a:pt x="2409" y="4863"/>
                  </a:cubicBezTo>
                  <a:cubicBezTo>
                    <a:pt x="2388" y="4800"/>
                    <a:pt x="2346" y="4757"/>
                    <a:pt x="2325" y="4715"/>
                  </a:cubicBezTo>
                  <a:cubicBezTo>
                    <a:pt x="2240" y="4610"/>
                    <a:pt x="2177" y="4504"/>
                    <a:pt x="2113" y="4419"/>
                  </a:cubicBezTo>
                  <a:cubicBezTo>
                    <a:pt x="2029" y="4272"/>
                    <a:pt x="1944" y="4145"/>
                    <a:pt x="1860" y="4018"/>
                  </a:cubicBezTo>
                  <a:cubicBezTo>
                    <a:pt x="1796" y="3934"/>
                    <a:pt x="1754" y="3849"/>
                    <a:pt x="1712" y="3786"/>
                  </a:cubicBezTo>
                  <a:cubicBezTo>
                    <a:pt x="1691" y="3765"/>
                    <a:pt x="1691" y="3743"/>
                    <a:pt x="1691" y="3743"/>
                  </a:cubicBezTo>
                  <a:cubicBezTo>
                    <a:pt x="1649" y="3680"/>
                    <a:pt x="1627" y="3638"/>
                    <a:pt x="1585" y="3596"/>
                  </a:cubicBezTo>
                  <a:cubicBezTo>
                    <a:pt x="1522" y="3490"/>
                    <a:pt x="1458" y="3384"/>
                    <a:pt x="1416" y="3300"/>
                  </a:cubicBezTo>
                  <a:cubicBezTo>
                    <a:pt x="2244" y="3207"/>
                    <a:pt x="3044" y="3168"/>
                    <a:pt x="3808" y="3168"/>
                  </a:cubicBezTo>
                  <a:cubicBezTo>
                    <a:pt x="7938" y="3168"/>
                    <a:pt x="11022" y="4331"/>
                    <a:pt x="11788" y="4652"/>
                  </a:cubicBezTo>
                  <a:cubicBezTo>
                    <a:pt x="12407" y="6076"/>
                    <a:pt x="16236" y="13959"/>
                    <a:pt x="25581" y="13959"/>
                  </a:cubicBezTo>
                  <a:cubicBezTo>
                    <a:pt x="25796" y="13959"/>
                    <a:pt x="26015" y="13955"/>
                    <a:pt x="26237" y="13946"/>
                  </a:cubicBezTo>
                  <a:cubicBezTo>
                    <a:pt x="35954" y="13545"/>
                    <a:pt x="42481" y="8623"/>
                    <a:pt x="43030" y="1335"/>
                  </a:cubicBezTo>
                  <a:cubicBezTo>
                    <a:pt x="43616" y="1235"/>
                    <a:pt x="44840" y="1068"/>
                    <a:pt x="46466" y="1068"/>
                  </a:cubicBezTo>
                  <a:close/>
                  <a:moveTo>
                    <a:pt x="46463" y="0"/>
                  </a:moveTo>
                  <a:cubicBezTo>
                    <a:pt x="44582" y="0"/>
                    <a:pt x="43221" y="220"/>
                    <a:pt x="42671" y="321"/>
                  </a:cubicBezTo>
                  <a:cubicBezTo>
                    <a:pt x="42523" y="342"/>
                    <a:pt x="42418" y="364"/>
                    <a:pt x="42397" y="385"/>
                  </a:cubicBezTo>
                  <a:cubicBezTo>
                    <a:pt x="42164" y="448"/>
                    <a:pt x="41995" y="638"/>
                    <a:pt x="41995" y="871"/>
                  </a:cubicBezTo>
                  <a:cubicBezTo>
                    <a:pt x="41995" y="955"/>
                    <a:pt x="41995" y="1040"/>
                    <a:pt x="41974" y="1145"/>
                  </a:cubicBezTo>
                  <a:cubicBezTo>
                    <a:pt x="41531" y="7905"/>
                    <a:pt x="35384" y="12510"/>
                    <a:pt x="26195" y="12869"/>
                  </a:cubicBezTo>
                  <a:cubicBezTo>
                    <a:pt x="25980" y="12877"/>
                    <a:pt x="25768" y="12882"/>
                    <a:pt x="25560" y="12882"/>
                  </a:cubicBezTo>
                  <a:cubicBezTo>
                    <a:pt x="16900" y="12882"/>
                    <a:pt x="13421" y="5757"/>
                    <a:pt x="12802" y="4293"/>
                  </a:cubicBezTo>
                  <a:cubicBezTo>
                    <a:pt x="12739" y="4166"/>
                    <a:pt x="12718" y="4081"/>
                    <a:pt x="12696" y="4060"/>
                  </a:cubicBezTo>
                  <a:cubicBezTo>
                    <a:pt x="12654" y="3912"/>
                    <a:pt x="12549" y="3807"/>
                    <a:pt x="12422" y="3765"/>
                  </a:cubicBezTo>
                  <a:cubicBezTo>
                    <a:pt x="12380" y="3743"/>
                    <a:pt x="12253" y="3680"/>
                    <a:pt x="11999" y="3574"/>
                  </a:cubicBezTo>
                  <a:cubicBezTo>
                    <a:pt x="10916" y="3141"/>
                    <a:pt x="7889" y="2091"/>
                    <a:pt x="3881" y="2091"/>
                  </a:cubicBezTo>
                  <a:cubicBezTo>
                    <a:pt x="2807" y="2091"/>
                    <a:pt x="1662" y="2166"/>
                    <a:pt x="466" y="2349"/>
                  </a:cubicBezTo>
                  <a:cubicBezTo>
                    <a:pt x="297" y="2370"/>
                    <a:pt x="149" y="2476"/>
                    <a:pt x="64" y="2645"/>
                  </a:cubicBezTo>
                  <a:cubicBezTo>
                    <a:pt x="22" y="2751"/>
                    <a:pt x="1" y="2856"/>
                    <a:pt x="22" y="2962"/>
                  </a:cubicBezTo>
                  <a:cubicBezTo>
                    <a:pt x="22" y="3025"/>
                    <a:pt x="43" y="3089"/>
                    <a:pt x="64" y="3131"/>
                  </a:cubicBezTo>
                  <a:cubicBezTo>
                    <a:pt x="85" y="3152"/>
                    <a:pt x="149" y="3279"/>
                    <a:pt x="254" y="3469"/>
                  </a:cubicBezTo>
                  <a:cubicBezTo>
                    <a:pt x="297" y="3553"/>
                    <a:pt x="360" y="3638"/>
                    <a:pt x="423" y="3743"/>
                  </a:cubicBezTo>
                  <a:cubicBezTo>
                    <a:pt x="444" y="3786"/>
                    <a:pt x="487" y="3849"/>
                    <a:pt x="529" y="3912"/>
                  </a:cubicBezTo>
                  <a:cubicBezTo>
                    <a:pt x="571" y="3976"/>
                    <a:pt x="592" y="4018"/>
                    <a:pt x="613" y="4081"/>
                  </a:cubicBezTo>
                  <a:cubicBezTo>
                    <a:pt x="740" y="4250"/>
                    <a:pt x="867" y="4462"/>
                    <a:pt x="1015" y="4694"/>
                  </a:cubicBezTo>
                  <a:cubicBezTo>
                    <a:pt x="1057" y="4779"/>
                    <a:pt x="1120" y="4863"/>
                    <a:pt x="1184" y="4969"/>
                  </a:cubicBezTo>
                  <a:cubicBezTo>
                    <a:pt x="1268" y="5074"/>
                    <a:pt x="1332" y="5180"/>
                    <a:pt x="1416" y="5307"/>
                  </a:cubicBezTo>
                  <a:cubicBezTo>
                    <a:pt x="1480" y="5391"/>
                    <a:pt x="1543" y="5497"/>
                    <a:pt x="1606" y="5581"/>
                  </a:cubicBezTo>
                  <a:cubicBezTo>
                    <a:pt x="1670" y="5666"/>
                    <a:pt x="1712" y="5771"/>
                    <a:pt x="1775" y="5856"/>
                  </a:cubicBezTo>
                  <a:cubicBezTo>
                    <a:pt x="1839" y="5919"/>
                    <a:pt x="1881" y="6004"/>
                    <a:pt x="1944" y="6067"/>
                  </a:cubicBezTo>
                  <a:cubicBezTo>
                    <a:pt x="1987" y="6152"/>
                    <a:pt x="2050" y="6215"/>
                    <a:pt x="2092" y="6299"/>
                  </a:cubicBezTo>
                  <a:cubicBezTo>
                    <a:pt x="2134" y="6342"/>
                    <a:pt x="2156" y="6384"/>
                    <a:pt x="2198" y="6426"/>
                  </a:cubicBezTo>
                  <a:cubicBezTo>
                    <a:pt x="2282" y="6574"/>
                    <a:pt x="2388" y="6701"/>
                    <a:pt x="2472" y="6828"/>
                  </a:cubicBezTo>
                  <a:cubicBezTo>
                    <a:pt x="2578" y="6975"/>
                    <a:pt x="2684" y="7123"/>
                    <a:pt x="2789" y="7250"/>
                  </a:cubicBezTo>
                  <a:cubicBezTo>
                    <a:pt x="2810" y="7292"/>
                    <a:pt x="2831" y="7313"/>
                    <a:pt x="2853" y="7356"/>
                  </a:cubicBezTo>
                  <a:cubicBezTo>
                    <a:pt x="3000" y="7546"/>
                    <a:pt x="3148" y="7736"/>
                    <a:pt x="3317" y="7947"/>
                  </a:cubicBezTo>
                  <a:cubicBezTo>
                    <a:pt x="3317" y="7968"/>
                    <a:pt x="3338" y="7968"/>
                    <a:pt x="3360" y="7989"/>
                  </a:cubicBezTo>
                  <a:cubicBezTo>
                    <a:pt x="3486" y="8158"/>
                    <a:pt x="3613" y="8327"/>
                    <a:pt x="3740" y="8496"/>
                  </a:cubicBezTo>
                  <a:cubicBezTo>
                    <a:pt x="3888" y="8665"/>
                    <a:pt x="4036" y="8834"/>
                    <a:pt x="4162" y="9003"/>
                  </a:cubicBezTo>
                  <a:cubicBezTo>
                    <a:pt x="4226" y="9088"/>
                    <a:pt x="4289" y="9172"/>
                    <a:pt x="4352" y="9236"/>
                  </a:cubicBezTo>
                  <a:cubicBezTo>
                    <a:pt x="4479" y="9384"/>
                    <a:pt x="4606" y="9531"/>
                    <a:pt x="4712" y="9679"/>
                  </a:cubicBezTo>
                  <a:cubicBezTo>
                    <a:pt x="4754" y="9700"/>
                    <a:pt x="4775" y="9722"/>
                    <a:pt x="4796" y="9764"/>
                  </a:cubicBezTo>
                  <a:cubicBezTo>
                    <a:pt x="4965" y="9954"/>
                    <a:pt x="5155" y="10165"/>
                    <a:pt x="5324" y="10376"/>
                  </a:cubicBezTo>
                  <a:cubicBezTo>
                    <a:pt x="5514" y="10566"/>
                    <a:pt x="5704" y="10778"/>
                    <a:pt x="5894" y="10989"/>
                  </a:cubicBezTo>
                  <a:cubicBezTo>
                    <a:pt x="6106" y="11221"/>
                    <a:pt x="6338" y="11454"/>
                    <a:pt x="6549" y="11686"/>
                  </a:cubicBezTo>
                  <a:cubicBezTo>
                    <a:pt x="6676" y="11813"/>
                    <a:pt x="6803" y="11940"/>
                    <a:pt x="6930" y="12066"/>
                  </a:cubicBezTo>
                  <a:cubicBezTo>
                    <a:pt x="7077" y="12193"/>
                    <a:pt x="7204" y="12341"/>
                    <a:pt x="7331" y="12468"/>
                  </a:cubicBezTo>
                  <a:cubicBezTo>
                    <a:pt x="7437" y="12573"/>
                    <a:pt x="7563" y="12679"/>
                    <a:pt x="7669" y="12784"/>
                  </a:cubicBezTo>
                  <a:cubicBezTo>
                    <a:pt x="7753" y="12869"/>
                    <a:pt x="7838" y="12953"/>
                    <a:pt x="7901" y="13017"/>
                  </a:cubicBezTo>
                  <a:cubicBezTo>
                    <a:pt x="7986" y="13101"/>
                    <a:pt x="8070" y="13165"/>
                    <a:pt x="8155" y="13249"/>
                  </a:cubicBezTo>
                  <a:cubicBezTo>
                    <a:pt x="13905" y="18576"/>
                    <a:pt x="20332" y="21325"/>
                    <a:pt x="26920" y="21325"/>
                  </a:cubicBezTo>
                  <a:cubicBezTo>
                    <a:pt x="28223" y="21325"/>
                    <a:pt x="29531" y="21218"/>
                    <a:pt x="30842" y="21002"/>
                  </a:cubicBezTo>
                  <a:cubicBezTo>
                    <a:pt x="31919" y="20833"/>
                    <a:pt x="32933" y="20621"/>
                    <a:pt x="33884" y="20368"/>
                  </a:cubicBezTo>
                  <a:cubicBezTo>
                    <a:pt x="34264" y="20262"/>
                    <a:pt x="34623" y="20157"/>
                    <a:pt x="34982" y="20051"/>
                  </a:cubicBezTo>
                  <a:cubicBezTo>
                    <a:pt x="35341" y="19946"/>
                    <a:pt x="35658" y="19840"/>
                    <a:pt x="35996" y="19713"/>
                  </a:cubicBezTo>
                  <a:cubicBezTo>
                    <a:pt x="36207" y="19629"/>
                    <a:pt x="36440" y="19565"/>
                    <a:pt x="36651" y="19481"/>
                  </a:cubicBezTo>
                  <a:cubicBezTo>
                    <a:pt x="36862" y="19396"/>
                    <a:pt x="37073" y="19312"/>
                    <a:pt x="37285" y="19227"/>
                  </a:cubicBezTo>
                  <a:cubicBezTo>
                    <a:pt x="37433" y="19164"/>
                    <a:pt x="37602" y="19101"/>
                    <a:pt x="37749" y="19016"/>
                  </a:cubicBezTo>
                  <a:cubicBezTo>
                    <a:pt x="37876" y="18974"/>
                    <a:pt x="37982" y="18910"/>
                    <a:pt x="38108" y="18868"/>
                  </a:cubicBezTo>
                  <a:cubicBezTo>
                    <a:pt x="38151" y="18847"/>
                    <a:pt x="38193" y="18826"/>
                    <a:pt x="38235" y="18805"/>
                  </a:cubicBezTo>
                  <a:cubicBezTo>
                    <a:pt x="38362" y="18741"/>
                    <a:pt x="38468" y="18699"/>
                    <a:pt x="38573" y="18657"/>
                  </a:cubicBezTo>
                  <a:cubicBezTo>
                    <a:pt x="38573" y="18636"/>
                    <a:pt x="38594" y="18636"/>
                    <a:pt x="38594" y="18636"/>
                  </a:cubicBezTo>
                  <a:cubicBezTo>
                    <a:pt x="38615" y="18636"/>
                    <a:pt x="38615" y="18615"/>
                    <a:pt x="38637" y="18615"/>
                  </a:cubicBezTo>
                  <a:cubicBezTo>
                    <a:pt x="38784" y="18551"/>
                    <a:pt x="38911" y="18467"/>
                    <a:pt x="39059" y="18403"/>
                  </a:cubicBezTo>
                  <a:cubicBezTo>
                    <a:pt x="39228" y="18319"/>
                    <a:pt x="39376" y="18234"/>
                    <a:pt x="39524" y="18150"/>
                  </a:cubicBezTo>
                  <a:cubicBezTo>
                    <a:pt x="39566" y="18129"/>
                    <a:pt x="39629" y="18087"/>
                    <a:pt x="39672" y="18065"/>
                  </a:cubicBezTo>
                  <a:cubicBezTo>
                    <a:pt x="40031" y="17875"/>
                    <a:pt x="40369" y="17685"/>
                    <a:pt x="40686" y="17474"/>
                  </a:cubicBezTo>
                  <a:cubicBezTo>
                    <a:pt x="40812" y="17390"/>
                    <a:pt x="40918" y="17326"/>
                    <a:pt x="41045" y="17242"/>
                  </a:cubicBezTo>
                  <a:cubicBezTo>
                    <a:pt x="41150" y="17178"/>
                    <a:pt x="41256" y="17094"/>
                    <a:pt x="41383" y="17009"/>
                  </a:cubicBezTo>
                  <a:cubicBezTo>
                    <a:pt x="41383" y="17009"/>
                    <a:pt x="41404" y="17009"/>
                    <a:pt x="41404" y="16988"/>
                  </a:cubicBezTo>
                  <a:cubicBezTo>
                    <a:pt x="41552" y="16904"/>
                    <a:pt x="41678" y="16819"/>
                    <a:pt x="41805" y="16714"/>
                  </a:cubicBezTo>
                  <a:cubicBezTo>
                    <a:pt x="41932" y="16629"/>
                    <a:pt x="42038" y="16545"/>
                    <a:pt x="42164" y="16439"/>
                  </a:cubicBezTo>
                  <a:cubicBezTo>
                    <a:pt x="42291" y="16354"/>
                    <a:pt x="42397" y="16249"/>
                    <a:pt x="42523" y="16164"/>
                  </a:cubicBezTo>
                  <a:cubicBezTo>
                    <a:pt x="42650" y="16080"/>
                    <a:pt x="42756" y="15974"/>
                    <a:pt x="42861" y="15890"/>
                  </a:cubicBezTo>
                  <a:cubicBezTo>
                    <a:pt x="42988" y="15784"/>
                    <a:pt x="43094" y="15678"/>
                    <a:pt x="43199" y="15594"/>
                  </a:cubicBezTo>
                  <a:cubicBezTo>
                    <a:pt x="43305" y="15488"/>
                    <a:pt x="43432" y="15383"/>
                    <a:pt x="43537" y="15298"/>
                  </a:cubicBezTo>
                  <a:cubicBezTo>
                    <a:pt x="43643" y="15193"/>
                    <a:pt x="43749" y="15108"/>
                    <a:pt x="43854" y="15003"/>
                  </a:cubicBezTo>
                  <a:cubicBezTo>
                    <a:pt x="43896" y="14960"/>
                    <a:pt x="43939" y="14918"/>
                    <a:pt x="43981" y="14876"/>
                  </a:cubicBezTo>
                  <a:cubicBezTo>
                    <a:pt x="44065" y="14770"/>
                    <a:pt x="44171" y="14686"/>
                    <a:pt x="44277" y="14580"/>
                  </a:cubicBezTo>
                  <a:cubicBezTo>
                    <a:pt x="44340" y="14517"/>
                    <a:pt x="44403" y="14453"/>
                    <a:pt x="44467" y="14369"/>
                  </a:cubicBezTo>
                  <a:cubicBezTo>
                    <a:pt x="44530" y="14305"/>
                    <a:pt x="44594" y="14242"/>
                    <a:pt x="44657" y="14179"/>
                  </a:cubicBezTo>
                  <a:cubicBezTo>
                    <a:pt x="44784" y="14031"/>
                    <a:pt x="44889" y="13904"/>
                    <a:pt x="45016" y="13756"/>
                  </a:cubicBezTo>
                  <a:cubicBezTo>
                    <a:pt x="45122" y="13651"/>
                    <a:pt x="45206" y="13545"/>
                    <a:pt x="45291" y="13439"/>
                  </a:cubicBezTo>
                  <a:cubicBezTo>
                    <a:pt x="45375" y="13334"/>
                    <a:pt x="45460" y="13228"/>
                    <a:pt x="45544" y="13101"/>
                  </a:cubicBezTo>
                  <a:cubicBezTo>
                    <a:pt x="45755" y="12869"/>
                    <a:pt x="45945" y="12616"/>
                    <a:pt x="46114" y="12362"/>
                  </a:cubicBezTo>
                  <a:cubicBezTo>
                    <a:pt x="46136" y="12341"/>
                    <a:pt x="46136" y="12341"/>
                    <a:pt x="46136" y="12320"/>
                  </a:cubicBezTo>
                  <a:cubicBezTo>
                    <a:pt x="46262" y="12172"/>
                    <a:pt x="46368" y="12003"/>
                    <a:pt x="46495" y="11834"/>
                  </a:cubicBezTo>
                  <a:cubicBezTo>
                    <a:pt x="46537" y="11771"/>
                    <a:pt x="46579" y="11707"/>
                    <a:pt x="46600" y="11644"/>
                  </a:cubicBezTo>
                  <a:cubicBezTo>
                    <a:pt x="46621" y="11623"/>
                    <a:pt x="46643" y="11602"/>
                    <a:pt x="46643" y="11580"/>
                  </a:cubicBezTo>
                  <a:cubicBezTo>
                    <a:pt x="46748" y="11411"/>
                    <a:pt x="46854" y="11264"/>
                    <a:pt x="46938" y="11095"/>
                  </a:cubicBezTo>
                  <a:cubicBezTo>
                    <a:pt x="46959" y="11095"/>
                    <a:pt x="46959" y="11073"/>
                    <a:pt x="46959" y="11073"/>
                  </a:cubicBezTo>
                  <a:cubicBezTo>
                    <a:pt x="47086" y="10862"/>
                    <a:pt x="47213" y="10630"/>
                    <a:pt x="47340" y="10419"/>
                  </a:cubicBezTo>
                  <a:cubicBezTo>
                    <a:pt x="47466" y="10186"/>
                    <a:pt x="47593" y="9954"/>
                    <a:pt x="47720" y="9700"/>
                  </a:cubicBezTo>
                  <a:cubicBezTo>
                    <a:pt x="47783" y="9574"/>
                    <a:pt x="47847" y="9426"/>
                    <a:pt x="47931" y="9278"/>
                  </a:cubicBezTo>
                  <a:cubicBezTo>
                    <a:pt x="47931" y="9236"/>
                    <a:pt x="47952" y="9215"/>
                    <a:pt x="47973" y="9172"/>
                  </a:cubicBezTo>
                  <a:cubicBezTo>
                    <a:pt x="48037" y="9024"/>
                    <a:pt x="48100" y="8877"/>
                    <a:pt x="48163" y="8729"/>
                  </a:cubicBezTo>
                  <a:cubicBezTo>
                    <a:pt x="48206" y="8686"/>
                    <a:pt x="48227" y="8623"/>
                    <a:pt x="48248" y="8560"/>
                  </a:cubicBezTo>
                  <a:cubicBezTo>
                    <a:pt x="48248" y="8560"/>
                    <a:pt x="48248" y="8539"/>
                    <a:pt x="48269" y="8539"/>
                  </a:cubicBezTo>
                  <a:lnTo>
                    <a:pt x="48269" y="8517"/>
                  </a:lnTo>
                  <a:cubicBezTo>
                    <a:pt x="48269" y="8517"/>
                    <a:pt x="48269" y="8496"/>
                    <a:pt x="48269" y="8475"/>
                  </a:cubicBezTo>
                  <a:cubicBezTo>
                    <a:pt x="48311" y="8412"/>
                    <a:pt x="48332" y="8348"/>
                    <a:pt x="48354" y="8285"/>
                  </a:cubicBezTo>
                  <a:cubicBezTo>
                    <a:pt x="48417" y="8137"/>
                    <a:pt x="48480" y="7989"/>
                    <a:pt x="48544" y="7841"/>
                  </a:cubicBezTo>
                  <a:cubicBezTo>
                    <a:pt x="48565" y="7757"/>
                    <a:pt x="48607" y="7651"/>
                    <a:pt x="48649" y="7567"/>
                  </a:cubicBezTo>
                  <a:cubicBezTo>
                    <a:pt x="48692" y="7419"/>
                    <a:pt x="48755" y="7292"/>
                    <a:pt x="48797" y="7144"/>
                  </a:cubicBezTo>
                  <a:cubicBezTo>
                    <a:pt x="48861" y="6933"/>
                    <a:pt x="48924" y="6743"/>
                    <a:pt x="49008" y="6553"/>
                  </a:cubicBezTo>
                  <a:cubicBezTo>
                    <a:pt x="49008" y="6511"/>
                    <a:pt x="49030" y="6468"/>
                    <a:pt x="49030" y="6447"/>
                  </a:cubicBezTo>
                  <a:cubicBezTo>
                    <a:pt x="49030" y="6426"/>
                    <a:pt x="49030" y="6426"/>
                    <a:pt x="49051" y="6426"/>
                  </a:cubicBezTo>
                  <a:cubicBezTo>
                    <a:pt x="49051" y="6405"/>
                    <a:pt x="49051" y="6384"/>
                    <a:pt x="49051" y="6384"/>
                  </a:cubicBezTo>
                  <a:cubicBezTo>
                    <a:pt x="49072" y="6299"/>
                    <a:pt x="49114" y="6215"/>
                    <a:pt x="49135" y="6130"/>
                  </a:cubicBezTo>
                  <a:cubicBezTo>
                    <a:pt x="49177" y="6004"/>
                    <a:pt x="49199" y="5877"/>
                    <a:pt x="49241" y="5750"/>
                  </a:cubicBezTo>
                  <a:cubicBezTo>
                    <a:pt x="49304" y="5518"/>
                    <a:pt x="49368" y="5285"/>
                    <a:pt x="49431" y="5032"/>
                  </a:cubicBezTo>
                  <a:cubicBezTo>
                    <a:pt x="49473" y="4926"/>
                    <a:pt x="49494" y="4800"/>
                    <a:pt x="49515" y="4673"/>
                  </a:cubicBezTo>
                  <a:cubicBezTo>
                    <a:pt x="49558" y="4567"/>
                    <a:pt x="49579" y="4441"/>
                    <a:pt x="49600" y="4314"/>
                  </a:cubicBezTo>
                  <a:cubicBezTo>
                    <a:pt x="49663" y="4081"/>
                    <a:pt x="49706" y="3849"/>
                    <a:pt x="49748" y="3596"/>
                  </a:cubicBezTo>
                  <a:cubicBezTo>
                    <a:pt x="49811" y="3363"/>
                    <a:pt x="49853" y="3131"/>
                    <a:pt x="49896" y="2877"/>
                  </a:cubicBezTo>
                  <a:cubicBezTo>
                    <a:pt x="49917" y="2772"/>
                    <a:pt x="49917" y="2645"/>
                    <a:pt x="49938" y="2539"/>
                  </a:cubicBezTo>
                  <a:cubicBezTo>
                    <a:pt x="49980" y="2307"/>
                    <a:pt x="50022" y="2054"/>
                    <a:pt x="50044" y="1821"/>
                  </a:cubicBezTo>
                  <a:cubicBezTo>
                    <a:pt x="50086" y="1483"/>
                    <a:pt x="50128" y="1145"/>
                    <a:pt x="50170" y="807"/>
                  </a:cubicBezTo>
                  <a:cubicBezTo>
                    <a:pt x="50170" y="807"/>
                    <a:pt x="50170" y="807"/>
                    <a:pt x="50170" y="786"/>
                  </a:cubicBezTo>
                  <a:cubicBezTo>
                    <a:pt x="50191" y="511"/>
                    <a:pt x="50001" y="237"/>
                    <a:pt x="49706" y="216"/>
                  </a:cubicBezTo>
                  <a:cubicBezTo>
                    <a:pt x="49600" y="195"/>
                    <a:pt x="49494" y="173"/>
                    <a:pt x="49368" y="173"/>
                  </a:cubicBezTo>
                  <a:cubicBezTo>
                    <a:pt x="48308" y="47"/>
                    <a:pt x="47330" y="0"/>
                    <a:pt x="464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4"/>
            <p:cNvSpPr/>
            <p:nvPr/>
          </p:nvSpPr>
          <p:spPr>
            <a:xfrm>
              <a:off x="2533825" y="3794875"/>
              <a:ext cx="669675" cy="1664050"/>
            </a:xfrm>
            <a:custGeom>
              <a:avLst/>
              <a:gdLst/>
              <a:ahLst/>
              <a:cxnLst/>
              <a:rect l="l" t="t" r="r" b="b"/>
              <a:pathLst>
                <a:path w="26787" h="66562" extrusionOk="0">
                  <a:moveTo>
                    <a:pt x="571" y="0"/>
                  </a:moveTo>
                  <a:cubicBezTo>
                    <a:pt x="445" y="2429"/>
                    <a:pt x="1" y="12991"/>
                    <a:pt x="276" y="29785"/>
                  </a:cubicBezTo>
                  <a:cubicBezTo>
                    <a:pt x="592" y="49008"/>
                    <a:pt x="12654" y="66055"/>
                    <a:pt x="13203" y="66562"/>
                  </a:cubicBezTo>
                  <a:lnTo>
                    <a:pt x="24991" y="59950"/>
                  </a:lnTo>
                  <a:cubicBezTo>
                    <a:pt x="26786" y="53233"/>
                    <a:pt x="24505" y="43347"/>
                    <a:pt x="22392" y="36545"/>
                  </a:cubicBezTo>
                  <a:lnTo>
                    <a:pt x="22181" y="36523"/>
                  </a:lnTo>
                  <a:cubicBezTo>
                    <a:pt x="21970" y="36523"/>
                    <a:pt x="21780" y="36376"/>
                    <a:pt x="21716" y="36164"/>
                  </a:cubicBezTo>
                  <a:cubicBezTo>
                    <a:pt x="20407" y="32024"/>
                    <a:pt x="19203" y="29109"/>
                    <a:pt x="19182" y="29088"/>
                  </a:cubicBezTo>
                  <a:cubicBezTo>
                    <a:pt x="19139" y="28961"/>
                    <a:pt x="19139" y="28834"/>
                    <a:pt x="19182" y="28708"/>
                  </a:cubicBezTo>
                  <a:cubicBezTo>
                    <a:pt x="23427" y="15695"/>
                    <a:pt x="24146" y="7985"/>
                    <a:pt x="24272" y="4204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4"/>
            <p:cNvSpPr/>
            <p:nvPr/>
          </p:nvSpPr>
          <p:spPr>
            <a:xfrm>
              <a:off x="2520625" y="3781525"/>
              <a:ext cx="696075" cy="1690625"/>
            </a:xfrm>
            <a:custGeom>
              <a:avLst/>
              <a:gdLst/>
              <a:ahLst/>
              <a:cxnLst/>
              <a:rect l="l" t="t" r="r" b="b"/>
              <a:pathLst>
                <a:path w="27843" h="67625" extrusionOk="0">
                  <a:moveTo>
                    <a:pt x="1606" y="1147"/>
                  </a:moveTo>
                  <a:lnTo>
                    <a:pt x="24251" y="5181"/>
                  </a:lnTo>
                  <a:cubicBezTo>
                    <a:pt x="23998" y="11582"/>
                    <a:pt x="22287" y="19630"/>
                    <a:pt x="19203" y="29094"/>
                  </a:cubicBezTo>
                  <a:cubicBezTo>
                    <a:pt x="19118" y="29347"/>
                    <a:pt x="19139" y="29601"/>
                    <a:pt x="19224" y="29833"/>
                  </a:cubicBezTo>
                  <a:cubicBezTo>
                    <a:pt x="19245" y="29854"/>
                    <a:pt x="20449" y="32748"/>
                    <a:pt x="21737" y="36846"/>
                  </a:cubicBezTo>
                  <a:cubicBezTo>
                    <a:pt x="21864" y="37226"/>
                    <a:pt x="22160" y="37480"/>
                    <a:pt x="22519" y="37564"/>
                  </a:cubicBezTo>
                  <a:cubicBezTo>
                    <a:pt x="24610" y="44388"/>
                    <a:pt x="26680" y="53703"/>
                    <a:pt x="25075" y="60125"/>
                  </a:cubicBezTo>
                  <a:lnTo>
                    <a:pt x="13879" y="66420"/>
                  </a:lnTo>
                  <a:cubicBezTo>
                    <a:pt x="12189" y="64033"/>
                    <a:pt x="1627" y="48274"/>
                    <a:pt x="1332" y="30298"/>
                  </a:cubicBezTo>
                  <a:cubicBezTo>
                    <a:pt x="1078" y="14814"/>
                    <a:pt x="1437" y="4653"/>
                    <a:pt x="1606" y="1147"/>
                  </a:cubicBezTo>
                  <a:close/>
                  <a:moveTo>
                    <a:pt x="1108" y="1"/>
                  </a:moveTo>
                  <a:cubicBezTo>
                    <a:pt x="986" y="1"/>
                    <a:pt x="870" y="42"/>
                    <a:pt x="782" y="112"/>
                  </a:cubicBezTo>
                  <a:cubicBezTo>
                    <a:pt x="656" y="217"/>
                    <a:pt x="592" y="344"/>
                    <a:pt x="571" y="513"/>
                  </a:cubicBezTo>
                  <a:cubicBezTo>
                    <a:pt x="444" y="3322"/>
                    <a:pt x="1" y="13800"/>
                    <a:pt x="275" y="30319"/>
                  </a:cubicBezTo>
                  <a:cubicBezTo>
                    <a:pt x="592" y="49246"/>
                    <a:pt x="12337" y="66525"/>
                    <a:pt x="13372" y="67476"/>
                  </a:cubicBezTo>
                  <a:cubicBezTo>
                    <a:pt x="13436" y="67539"/>
                    <a:pt x="13520" y="67582"/>
                    <a:pt x="13605" y="67603"/>
                  </a:cubicBezTo>
                  <a:cubicBezTo>
                    <a:pt x="13650" y="67618"/>
                    <a:pt x="13695" y="67625"/>
                    <a:pt x="13739" y="67625"/>
                  </a:cubicBezTo>
                  <a:cubicBezTo>
                    <a:pt x="13821" y="67625"/>
                    <a:pt x="13903" y="67601"/>
                    <a:pt x="13985" y="67561"/>
                  </a:cubicBezTo>
                  <a:lnTo>
                    <a:pt x="25772" y="60949"/>
                  </a:lnTo>
                  <a:cubicBezTo>
                    <a:pt x="25899" y="60885"/>
                    <a:pt x="25983" y="60759"/>
                    <a:pt x="26026" y="60632"/>
                  </a:cubicBezTo>
                  <a:cubicBezTo>
                    <a:pt x="27842" y="53830"/>
                    <a:pt x="25603" y="43986"/>
                    <a:pt x="23427" y="36931"/>
                  </a:cubicBezTo>
                  <a:cubicBezTo>
                    <a:pt x="23364" y="36719"/>
                    <a:pt x="23174" y="36572"/>
                    <a:pt x="22963" y="36550"/>
                  </a:cubicBezTo>
                  <a:lnTo>
                    <a:pt x="22751" y="36529"/>
                  </a:lnTo>
                  <a:cubicBezTo>
                    <a:pt x="21505" y="32643"/>
                    <a:pt x="20364" y="29770"/>
                    <a:pt x="20195" y="29411"/>
                  </a:cubicBezTo>
                  <a:cubicBezTo>
                    <a:pt x="23406" y="19630"/>
                    <a:pt x="25117" y="11328"/>
                    <a:pt x="25329" y="4759"/>
                  </a:cubicBezTo>
                  <a:cubicBezTo>
                    <a:pt x="25329" y="4484"/>
                    <a:pt x="25138" y="4252"/>
                    <a:pt x="24885" y="4210"/>
                  </a:cubicBezTo>
                  <a:lnTo>
                    <a:pt x="1184" y="6"/>
                  </a:lnTo>
                  <a:cubicBezTo>
                    <a:pt x="1158" y="2"/>
                    <a:pt x="1133" y="1"/>
                    <a:pt x="1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4"/>
            <p:cNvSpPr/>
            <p:nvPr/>
          </p:nvSpPr>
          <p:spPr>
            <a:xfrm>
              <a:off x="2534900" y="3767900"/>
              <a:ext cx="27475" cy="40200"/>
            </a:xfrm>
            <a:custGeom>
              <a:avLst/>
              <a:gdLst/>
              <a:ahLst/>
              <a:cxnLst/>
              <a:rect l="l" t="t" r="r" b="b"/>
              <a:pathLst>
                <a:path w="1099" h="1608" extrusionOk="0">
                  <a:moveTo>
                    <a:pt x="554" y="0"/>
                  </a:moveTo>
                  <a:cubicBezTo>
                    <a:pt x="275" y="0"/>
                    <a:pt x="42" y="226"/>
                    <a:pt x="21" y="509"/>
                  </a:cubicBezTo>
                  <a:cubicBezTo>
                    <a:pt x="21" y="509"/>
                    <a:pt x="21" y="678"/>
                    <a:pt x="0" y="1058"/>
                  </a:cubicBezTo>
                  <a:cubicBezTo>
                    <a:pt x="0" y="1311"/>
                    <a:pt x="169" y="1523"/>
                    <a:pt x="402" y="1586"/>
                  </a:cubicBezTo>
                  <a:cubicBezTo>
                    <a:pt x="444" y="1586"/>
                    <a:pt x="465" y="1607"/>
                    <a:pt x="507" y="1607"/>
                  </a:cubicBezTo>
                  <a:cubicBezTo>
                    <a:pt x="803" y="1607"/>
                    <a:pt x="1035" y="1396"/>
                    <a:pt x="1056" y="1100"/>
                  </a:cubicBezTo>
                  <a:cubicBezTo>
                    <a:pt x="1078" y="741"/>
                    <a:pt x="1078" y="572"/>
                    <a:pt x="1078" y="572"/>
                  </a:cubicBezTo>
                  <a:cubicBezTo>
                    <a:pt x="1099" y="276"/>
                    <a:pt x="887" y="23"/>
                    <a:pt x="592" y="2"/>
                  </a:cubicBezTo>
                  <a:cubicBezTo>
                    <a:pt x="579" y="1"/>
                    <a:pt x="567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4"/>
            <p:cNvSpPr/>
            <p:nvPr/>
          </p:nvSpPr>
          <p:spPr>
            <a:xfrm>
              <a:off x="3117375" y="3596675"/>
              <a:ext cx="158475" cy="169425"/>
            </a:xfrm>
            <a:custGeom>
              <a:avLst/>
              <a:gdLst/>
              <a:ahLst/>
              <a:cxnLst/>
              <a:rect l="l" t="t" r="r" b="b"/>
              <a:pathLst>
                <a:path w="6339" h="6777" extrusionOk="0">
                  <a:moveTo>
                    <a:pt x="569" y="1"/>
                  </a:moveTo>
                  <a:cubicBezTo>
                    <a:pt x="542" y="1"/>
                    <a:pt x="514" y="3"/>
                    <a:pt x="487" y="7"/>
                  </a:cubicBezTo>
                  <a:cubicBezTo>
                    <a:pt x="212" y="49"/>
                    <a:pt x="1" y="323"/>
                    <a:pt x="64" y="619"/>
                  </a:cubicBezTo>
                  <a:lnTo>
                    <a:pt x="994" y="6323"/>
                  </a:lnTo>
                  <a:cubicBezTo>
                    <a:pt x="1015" y="6513"/>
                    <a:pt x="1163" y="6661"/>
                    <a:pt x="1332" y="6745"/>
                  </a:cubicBezTo>
                  <a:cubicBezTo>
                    <a:pt x="1385" y="6766"/>
                    <a:pt x="1437" y="6777"/>
                    <a:pt x="1490" y="6777"/>
                  </a:cubicBezTo>
                  <a:cubicBezTo>
                    <a:pt x="1543" y="6777"/>
                    <a:pt x="1596" y="6766"/>
                    <a:pt x="1649" y="6745"/>
                  </a:cubicBezTo>
                  <a:cubicBezTo>
                    <a:pt x="1733" y="6745"/>
                    <a:pt x="1796" y="6703"/>
                    <a:pt x="1860" y="6661"/>
                  </a:cubicBezTo>
                  <a:lnTo>
                    <a:pt x="6064" y="3239"/>
                  </a:lnTo>
                  <a:cubicBezTo>
                    <a:pt x="6296" y="3048"/>
                    <a:pt x="6338" y="2710"/>
                    <a:pt x="6148" y="2478"/>
                  </a:cubicBezTo>
                  <a:cubicBezTo>
                    <a:pt x="6041" y="2359"/>
                    <a:pt x="5886" y="2293"/>
                    <a:pt x="5730" y="2293"/>
                  </a:cubicBezTo>
                  <a:cubicBezTo>
                    <a:pt x="5610" y="2293"/>
                    <a:pt x="5489" y="2332"/>
                    <a:pt x="5388" y="2415"/>
                  </a:cubicBezTo>
                  <a:lnTo>
                    <a:pt x="1902" y="5245"/>
                  </a:lnTo>
                  <a:lnTo>
                    <a:pt x="1099" y="450"/>
                  </a:lnTo>
                  <a:cubicBezTo>
                    <a:pt x="1061" y="182"/>
                    <a:pt x="832" y="1"/>
                    <a:pt x="5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39" name="Google Shape;273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3730" y="2981839"/>
            <a:ext cx="1896551" cy="3647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40" name="Google Shape;2740;p64"/>
          <p:cNvGrpSpPr/>
          <p:nvPr/>
        </p:nvGrpSpPr>
        <p:grpSpPr>
          <a:xfrm>
            <a:off x="6592087" y="1571492"/>
            <a:ext cx="328960" cy="308957"/>
            <a:chOff x="1027100" y="243625"/>
            <a:chExt cx="5446350" cy="5115175"/>
          </a:xfrm>
        </p:grpSpPr>
        <p:sp>
          <p:nvSpPr>
            <p:cNvPr id="2741" name="Google Shape;2741;p64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4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Green - P - contact">
  <p:cSld name="CUSTOM_10_1_1_1">
    <p:bg>
      <p:bgPr>
        <a:solidFill>
          <a:schemeClr val="accent5"/>
        </a:solidFill>
        <a:effectLst/>
      </p:bgPr>
    </p:bg>
    <p:spTree>
      <p:nvGrpSpPr>
        <p:cNvPr id="1" name="Shape 2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4" name="Google Shape;2744;p65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2745" name="Google Shape;2745;p65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5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5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5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5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5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5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5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5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5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5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5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5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5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5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5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5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5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5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5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5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5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5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5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5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5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5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5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5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5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5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5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5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5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5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5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5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5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5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5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5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5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5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5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5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5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5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5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5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5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5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5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5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5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5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5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5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5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5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5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5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5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5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5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5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5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5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5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5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5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5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5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5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5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5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5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5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5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5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5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5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5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5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5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5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5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5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5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5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5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5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5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5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5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5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5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5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5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5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5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5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5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5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5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5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5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5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5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5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5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5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5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5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5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5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5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5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5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5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5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5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5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5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5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5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5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5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5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5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5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5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5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5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5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5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5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5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5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5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5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5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5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5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5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5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5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5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5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5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5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5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5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5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5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5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5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5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5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5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5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5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5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5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5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5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5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5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5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5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5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5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5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5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5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5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5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5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5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5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5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5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5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5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5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5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5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5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5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5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5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5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5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5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5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5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5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5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5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5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5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5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5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5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5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5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5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5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5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5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5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5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5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5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5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5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5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5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5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5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5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5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5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5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5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5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5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5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5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5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5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5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5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5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5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5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5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5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5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5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5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5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5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5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5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5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5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5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5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5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5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5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5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5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5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5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5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5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5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5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5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5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5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5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5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5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5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5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5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5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5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5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5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5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5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5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5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5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5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5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5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5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5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5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5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5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5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5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5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5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5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5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5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5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5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5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5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5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5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5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5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5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5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5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5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5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5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5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5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5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5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5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5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5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5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5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5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5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5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5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5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5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5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5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5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5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5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5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5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5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5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5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5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5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5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5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5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5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5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5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5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5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5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5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5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5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5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5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5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5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5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5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5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5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5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5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5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5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5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5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5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5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5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5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5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5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5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5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5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5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5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5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5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5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5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9" name="Google Shape;3119;p65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3120" name="Google Shape;3120;p65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5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2" name="Google Shape;3122;p65"/>
          <p:cNvSpPr txBox="1">
            <a:spLocks noGrp="1"/>
          </p:cNvSpPr>
          <p:nvPr>
            <p:ph type="body" idx="1"/>
          </p:nvPr>
        </p:nvSpPr>
        <p:spPr>
          <a:xfrm>
            <a:off x="708100" y="1968475"/>
            <a:ext cx="39246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123" name="Google Shape;3123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4" name="Google Shape;3124;p65"/>
          <p:cNvSpPr txBox="1">
            <a:spLocks noGrp="1"/>
          </p:cNvSpPr>
          <p:nvPr>
            <p:ph type="subTitle" idx="2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 Medium"/>
              <a:buNone/>
              <a:defRPr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25" name="Google Shape;3125;p65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126" name="Google Shape;3126;p65"/>
          <p:cNvSpPr txBox="1">
            <a:spLocks noGrp="1"/>
          </p:cNvSpPr>
          <p:nvPr>
            <p:ph type="body" idx="3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27" name="Google Shape;3127;p65"/>
          <p:cNvSpPr txBox="1">
            <a:spLocks noGrp="1"/>
          </p:cNvSpPr>
          <p:nvPr>
            <p:ph type="body" idx="4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3128" name="Google Shape;3128;p65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3129" name="Google Shape;3129;p65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5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5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5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5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5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5" name="Google Shape;3135;p65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3136" name="Google Shape;3136;p65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5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5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5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5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1" name="Google Shape;3141;p65"/>
          <p:cNvSpPr>
            <a:spLocks noGrp="1"/>
          </p:cNvSpPr>
          <p:nvPr>
            <p:ph type="pic" idx="5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142" name="Google Shape;3142;p65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3143" name="Google Shape;3143;p65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5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5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5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5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5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5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5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5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5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5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5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5" name="Google Shape;3155;p65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3156" name="Google Shape;3156;p65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5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5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5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5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5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2" name="Google Shape;3162;p65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3" name="Google Shape;3163;p65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164" name="Google Shape;3164;p65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5" name="Google Shape;3165;p65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6" name="Google Shape;3166;p65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67" name="Google Shape;3167;p65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168" name="Google Shape;3168;p65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169" name="Google Shape;3169;p65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3170" name="Google Shape;3170;p65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5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5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5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5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5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6" name="Google Shape;3176;p65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3177" name="Google Shape;3177;p65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5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5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5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5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2" name="Google Shape;3182;p65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3183" name="Google Shape;3183;p65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5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5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5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5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5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5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5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5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5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5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5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5" name="Google Shape;3195;p65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3196" name="Google Shape;3196;p65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5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5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5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5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5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A - title">
  <p:cSld name="CUSTOM_14_1_1_1">
    <p:bg>
      <p:bgPr>
        <a:solidFill>
          <a:schemeClr val="accent2"/>
        </a:solidFill>
        <a:effectLst/>
      </p:bgPr>
    </p:bg>
    <p:spTree>
      <p:nvGrpSpPr>
        <p:cNvPr id="1" name="Shape 3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3" name="Google Shape;3203;p66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04" name="Google Shape;3204;p66"/>
          <p:cNvSpPr txBox="1">
            <a:spLocks noGrp="1"/>
          </p:cNvSpPr>
          <p:nvPr>
            <p:ph type="body" idx="1"/>
          </p:nvPr>
        </p:nvSpPr>
        <p:spPr>
          <a:xfrm>
            <a:off x="7051550" y="4132650"/>
            <a:ext cx="1485900" cy="529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1pPr>
            <a:lvl2pPr marL="914400" lvl="1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2pPr>
            <a:lvl3pPr marL="1371600" lvl="2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3pPr>
            <a:lvl4pPr marL="1828800" lvl="3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4pPr>
            <a:lvl5pPr marL="2286000" lvl="4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5pPr>
            <a:lvl6pPr marL="2743200" lvl="5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6pPr>
            <a:lvl7pPr marL="3200400" lvl="6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solidFill>
                  <a:schemeClr val="dk1"/>
                </a:solidFill>
              </a:defRPr>
            </a:lvl7pPr>
            <a:lvl8pPr marL="3657600" lvl="7" indent="-3238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solidFill>
                  <a:schemeClr val="dk1"/>
                </a:solidFill>
              </a:defRPr>
            </a:lvl8pPr>
            <a:lvl9pPr marL="4114800" lvl="8" indent="-32385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05" name="Google Shape;3205;p66"/>
          <p:cNvSpPr txBox="1">
            <a:spLocks noGrp="1"/>
          </p:cNvSpPr>
          <p:nvPr>
            <p:ph type="title"/>
          </p:nvPr>
        </p:nvSpPr>
        <p:spPr>
          <a:xfrm>
            <a:off x="734675" y="2256125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06" name="Google Shape;3206;p66"/>
          <p:cNvSpPr txBox="1">
            <a:spLocks noGrp="1"/>
          </p:cNvSpPr>
          <p:nvPr>
            <p:ph type="subTitle" idx="2"/>
          </p:nvPr>
        </p:nvSpPr>
        <p:spPr>
          <a:xfrm>
            <a:off x="741600" y="1624100"/>
            <a:ext cx="5366700" cy="714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207" name="Google Shape;3207;p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4678" y="731368"/>
            <a:ext cx="1485900" cy="285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08" name="Google Shape;3208;p66"/>
          <p:cNvGrpSpPr/>
          <p:nvPr/>
        </p:nvGrpSpPr>
        <p:grpSpPr>
          <a:xfrm>
            <a:off x="485027" y="1554351"/>
            <a:ext cx="270684" cy="254224"/>
            <a:chOff x="1027100" y="243625"/>
            <a:chExt cx="5446350" cy="5115175"/>
          </a:xfrm>
        </p:grpSpPr>
        <p:sp>
          <p:nvSpPr>
            <p:cNvPr id="3209" name="Google Shape;3209;p66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6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1" name="Google Shape;3211;p66"/>
          <p:cNvGrpSpPr/>
          <p:nvPr/>
        </p:nvGrpSpPr>
        <p:grpSpPr>
          <a:xfrm rot="3205773">
            <a:off x="8346710" y="3984567"/>
            <a:ext cx="357478" cy="297138"/>
            <a:chOff x="650425" y="237825"/>
            <a:chExt cx="6227750" cy="5176550"/>
          </a:xfrm>
        </p:grpSpPr>
        <p:sp>
          <p:nvSpPr>
            <p:cNvPr id="3212" name="Google Shape;3212;p66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6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6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5" name="Google Shape;3215;p66"/>
          <p:cNvSpPr/>
          <p:nvPr/>
        </p:nvSpPr>
        <p:spPr>
          <a:xfrm>
            <a:off x="485027" y="1554351"/>
            <a:ext cx="270684" cy="254224"/>
          </a:xfrm>
          <a:custGeom>
            <a:avLst/>
            <a:gdLst/>
            <a:ahLst/>
            <a:cxnLst/>
            <a:rect l="l" t="t" r="r" b="b"/>
            <a:pathLst>
              <a:path w="217854" h="204607" extrusionOk="0">
                <a:moveTo>
                  <a:pt x="64958" y="11839"/>
                </a:moveTo>
                <a:cubicBezTo>
                  <a:pt x="73831" y="15593"/>
                  <a:pt x="80885" y="20940"/>
                  <a:pt x="85776" y="28562"/>
                </a:cubicBezTo>
                <a:cubicBezTo>
                  <a:pt x="98063" y="48015"/>
                  <a:pt x="102044" y="69289"/>
                  <a:pt x="99087" y="91927"/>
                </a:cubicBezTo>
                <a:cubicBezTo>
                  <a:pt x="98404" y="96819"/>
                  <a:pt x="97266" y="101597"/>
                  <a:pt x="96584" y="106489"/>
                </a:cubicBezTo>
                <a:cubicBezTo>
                  <a:pt x="96129" y="109447"/>
                  <a:pt x="96356" y="112291"/>
                  <a:pt x="99428" y="114339"/>
                </a:cubicBezTo>
                <a:cubicBezTo>
                  <a:pt x="100816" y="115193"/>
                  <a:pt x="102028" y="115696"/>
                  <a:pt x="103195" y="115696"/>
                </a:cubicBezTo>
                <a:cubicBezTo>
                  <a:pt x="104514" y="115696"/>
                  <a:pt x="105775" y="115052"/>
                  <a:pt x="107164" y="113542"/>
                </a:cubicBezTo>
                <a:cubicBezTo>
                  <a:pt x="121640" y="97467"/>
                  <a:pt x="139168" y="90891"/>
                  <a:pt x="158610" y="90891"/>
                </a:cubicBezTo>
                <a:cubicBezTo>
                  <a:pt x="164071" y="90891"/>
                  <a:pt x="169683" y="91409"/>
                  <a:pt x="175421" y="92382"/>
                </a:cubicBezTo>
                <a:cubicBezTo>
                  <a:pt x="185318" y="93975"/>
                  <a:pt x="195102" y="96592"/>
                  <a:pt x="203975" y="101825"/>
                </a:cubicBezTo>
                <a:cubicBezTo>
                  <a:pt x="198742" y="107740"/>
                  <a:pt x="193736" y="113656"/>
                  <a:pt x="188617" y="119458"/>
                </a:cubicBezTo>
                <a:cubicBezTo>
                  <a:pt x="176558" y="132996"/>
                  <a:pt x="161428" y="142210"/>
                  <a:pt x="144250" y="147330"/>
                </a:cubicBezTo>
                <a:cubicBezTo>
                  <a:pt x="139459" y="148767"/>
                  <a:pt x="134276" y="148915"/>
                  <a:pt x="129055" y="148915"/>
                </a:cubicBezTo>
                <a:cubicBezTo>
                  <a:pt x="127697" y="148915"/>
                  <a:pt x="126338" y="148905"/>
                  <a:pt x="124981" y="148905"/>
                </a:cubicBezTo>
                <a:cubicBezTo>
                  <a:pt x="124121" y="148905"/>
                  <a:pt x="123263" y="148909"/>
                  <a:pt x="122408" y="148922"/>
                </a:cubicBezTo>
                <a:cubicBezTo>
                  <a:pt x="122174" y="148922"/>
                  <a:pt x="121945" y="148922"/>
                  <a:pt x="121719" y="148922"/>
                </a:cubicBezTo>
                <a:cubicBezTo>
                  <a:pt x="109204" y="148922"/>
                  <a:pt x="109030" y="149032"/>
                  <a:pt x="111600" y="161436"/>
                </a:cubicBezTo>
                <a:cubicBezTo>
                  <a:pt x="113762" y="172471"/>
                  <a:pt x="110349" y="182141"/>
                  <a:pt x="103637" y="190332"/>
                </a:cubicBezTo>
                <a:cubicBezTo>
                  <a:pt x="100123" y="194678"/>
                  <a:pt x="94955" y="197371"/>
                  <a:pt x="89295" y="197371"/>
                </a:cubicBezTo>
                <a:cubicBezTo>
                  <a:pt x="87992" y="197371"/>
                  <a:pt x="86663" y="197228"/>
                  <a:pt x="85321" y="196930"/>
                </a:cubicBezTo>
                <a:cubicBezTo>
                  <a:pt x="78609" y="195337"/>
                  <a:pt x="74287" y="190673"/>
                  <a:pt x="72808" y="183392"/>
                </a:cubicBezTo>
                <a:cubicBezTo>
                  <a:pt x="70646" y="173381"/>
                  <a:pt x="69850" y="163598"/>
                  <a:pt x="72580" y="153473"/>
                </a:cubicBezTo>
                <a:cubicBezTo>
                  <a:pt x="73490" y="149946"/>
                  <a:pt x="75424" y="145623"/>
                  <a:pt x="71784" y="142893"/>
                </a:cubicBezTo>
                <a:cubicBezTo>
                  <a:pt x="70819" y="142133"/>
                  <a:pt x="69892" y="141831"/>
                  <a:pt x="68991" y="141831"/>
                </a:cubicBezTo>
                <a:cubicBezTo>
                  <a:pt x="66385" y="141831"/>
                  <a:pt x="63997" y="144355"/>
                  <a:pt x="61545" y="145623"/>
                </a:cubicBezTo>
                <a:cubicBezTo>
                  <a:pt x="53614" y="149520"/>
                  <a:pt x="45559" y="151938"/>
                  <a:pt x="37332" y="151938"/>
                </a:cubicBezTo>
                <a:cubicBezTo>
                  <a:pt x="31871" y="151938"/>
                  <a:pt x="26333" y="150873"/>
                  <a:pt x="20705" y="148467"/>
                </a:cubicBezTo>
                <a:cubicBezTo>
                  <a:pt x="14448" y="145851"/>
                  <a:pt x="10466" y="139252"/>
                  <a:pt x="11945" y="132768"/>
                </a:cubicBezTo>
                <a:cubicBezTo>
                  <a:pt x="13538" y="125146"/>
                  <a:pt x="17633" y="119003"/>
                  <a:pt x="24800" y="115817"/>
                </a:cubicBezTo>
                <a:cubicBezTo>
                  <a:pt x="30796" y="113211"/>
                  <a:pt x="36991" y="111400"/>
                  <a:pt x="43435" y="111400"/>
                </a:cubicBezTo>
                <a:cubicBezTo>
                  <a:pt x="45428" y="111400"/>
                  <a:pt x="47444" y="111573"/>
                  <a:pt x="49486" y="111950"/>
                </a:cubicBezTo>
                <a:cubicBezTo>
                  <a:pt x="53923" y="112632"/>
                  <a:pt x="58474" y="113087"/>
                  <a:pt x="63024" y="113656"/>
                </a:cubicBezTo>
                <a:cubicBezTo>
                  <a:pt x="63593" y="113087"/>
                  <a:pt x="64048" y="112405"/>
                  <a:pt x="64617" y="111836"/>
                </a:cubicBezTo>
                <a:cubicBezTo>
                  <a:pt x="63934" y="110016"/>
                  <a:pt x="63707" y="107627"/>
                  <a:pt x="62455" y="106375"/>
                </a:cubicBezTo>
                <a:cubicBezTo>
                  <a:pt x="51989" y="95909"/>
                  <a:pt x="50852" y="82826"/>
                  <a:pt x="51420" y="69289"/>
                </a:cubicBezTo>
                <a:cubicBezTo>
                  <a:pt x="52217" y="49380"/>
                  <a:pt x="58929" y="31065"/>
                  <a:pt x="64958" y="11839"/>
                </a:cubicBezTo>
                <a:close/>
                <a:moveTo>
                  <a:pt x="61348" y="1"/>
                </a:moveTo>
                <a:cubicBezTo>
                  <a:pt x="59781" y="1"/>
                  <a:pt x="58876" y="1586"/>
                  <a:pt x="58132" y="4899"/>
                </a:cubicBezTo>
                <a:cubicBezTo>
                  <a:pt x="56426" y="12521"/>
                  <a:pt x="54264" y="20143"/>
                  <a:pt x="52444" y="27766"/>
                </a:cubicBezTo>
                <a:cubicBezTo>
                  <a:pt x="49714" y="39938"/>
                  <a:pt x="46642" y="52111"/>
                  <a:pt x="44708" y="64397"/>
                </a:cubicBezTo>
                <a:cubicBezTo>
                  <a:pt x="42888" y="75887"/>
                  <a:pt x="44026" y="87263"/>
                  <a:pt x="48235" y="98184"/>
                </a:cubicBezTo>
                <a:cubicBezTo>
                  <a:pt x="49031" y="100118"/>
                  <a:pt x="49714" y="102166"/>
                  <a:pt x="50624" y="104555"/>
                </a:cubicBezTo>
                <a:cubicBezTo>
                  <a:pt x="48414" y="104555"/>
                  <a:pt x="46389" y="104481"/>
                  <a:pt x="44466" y="104481"/>
                </a:cubicBezTo>
                <a:cubicBezTo>
                  <a:pt x="43023" y="104481"/>
                  <a:pt x="41637" y="104523"/>
                  <a:pt x="40272" y="104669"/>
                </a:cubicBezTo>
                <a:cubicBezTo>
                  <a:pt x="27644" y="105920"/>
                  <a:pt x="16154" y="109333"/>
                  <a:pt x="8874" y="120937"/>
                </a:cubicBezTo>
                <a:cubicBezTo>
                  <a:pt x="0" y="135157"/>
                  <a:pt x="4551" y="149036"/>
                  <a:pt x="19908" y="155520"/>
                </a:cubicBezTo>
                <a:cubicBezTo>
                  <a:pt x="25773" y="158019"/>
                  <a:pt x="31613" y="159169"/>
                  <a:pt x="37438" y="159169"/>
                </a:cubicBezTo>
                <a:cubicBezTo>
                  <a:pt x="43816" y="159169"/>
                  <a:pt x="50178" y="157790"/>
                  <a:pt x="56540" y="155293"/>
                </a:cubicBezTo>
                <a:cubicBezTo>
                  <a:pt x="59156" y="154269"/>
                  <a:pt x="61773" y="153131"/>
                  <a:pt x="64503" y="152108"/>
                </a:cubicBezTo>
                <a:cubicBezTo>
                  <a:pt x="64844" y="152904"/>
                  <a:pt x="65072" y="153245"/>
                  <a:pt x="64958" y="153473"/>
                </a:cubicBezTo>
                <a:cubicBezTo>
                  <a:pt x="64844" y="154838"/>
                  <a:pt x="64617" y="156089"/>
                  <a:pt x="64389" y="157454"/>
                </a:cubicBezTo>
                <a:cubicBezTo>
                  <a:pt x="62910" y="168148"/>
                  <a:pt x="63138" y="178728"/>
                  <a:pt x="67461" y="188739"/>
                </a:cubicBezTo>
                <a:cubicBezTo>
                  <a:pt x="71699" y="198874"/>
                  <a:pt x="79072" y="204606"/>
                  <a:pt x="87644" y="204606"/>
                </a:cubicBezTo>
                <a:cubicBezTo>
                  <a:pt x="89656" y="204606"/>
                  <a:pt x="91734" y="204291"/>
                  <a:pt x="93854" y="203642"/>
                </a:cubicBezTo>
                <a:cubicBezTo>
                  <a:pt x="98859" y="202163"/>
                  <a:pt x="103978" y="199319"/>
                  <a:pt x="107846" y="195792"/>
                </a:cubicBezTo>
                <a:cubicBezTo>
                  <a:pt x="116606" y="187715"/>
                  <a:pt x="118540" y="176680"/>
                  <a:pt x="118426" y="165304"/>
                </a:cubicBezTo>
                <a:cubicBezTo>
                  <a:pt x="118426" y="162346"/>
                  <a:pt x="117971" y="159502"/>
                  <a:pt x="117630" y="155634"/>
                </a:cubicBezTo>
                <a:lnTo>
                  <a:pt x="117630" y="155634"/>
                </a:lnTo>
                <a:cubicBezTo>
                  <a:pt x="120776" y="156048"/>
                  <a:pt x="123849" y="156243"/>
                  <a:pt x="126859" y="156243"/>
                </a:cubicBezTo>
                <a:cubicBezTo>
                  <a:pt x="138760" y="156243"/>
                  <a:pt x="149691" y="153189"/>
                  <a:pt x="160404" y="148467"/>
                </a:cubicBezTo>
                <a:cubicBezTo>
                  <a:pt x="175307" y="141983"/>
                  <a:pt x="187821" y="132654"/>
                  <a:pt x="197377" y="119799"/>
                </a:cubicBezTo>
                <a:cubicBezTo>
                  <a:pt x="202155" y="113428"/>
                  <a:pt x="207502" y="108537"/>
                  <a:pt x="214327" y="104783"/>
                </a:cubicBezTo>
                <a:cubicBezTo>
                  <a:pt x="215806" y="103986"/>
                  <a:pt x="216716" y="102394"/>
                  <a:pt x="217854" y="101142"/>
                </a:cubicBezTo>
                <a:cubicBezTo>
                  <a:pt x="216603" y="100005"/>
                  <a:pt x="215465" y="98298"/>
                  <a:pt x="213986" y="97616"/>
                </a:cubicBezTo>
                <a:cubicBezTo>
                  <a:pt x="209436" y="95568"/>
                  <a:pt x="204885" y="93975"/>
                  <a:pt x="200335" y="92155"/>
                </a:cubicBezTo>
                <a:cubicBezTo>
                  <a:pt x="187007" y="86750"/>
                  <a:pt x="173645" y="83600"/>
                  <a:pt x="160233" y="83600"/>
                </a:cubicBezTo>
                <a:cubicBezTo>
                  <a:pt x="148803" y="83600"/>
                  <a:pt x="137336" y="85888"/>
                  <a:pt x="125821" y="91017"/>
                </a:cubicBezTo>
                <a:cubicBezTo>
                  <a:pt x="124114" y="91700"/>
                  <a:pt x="122294" y="92041"/>
                  <a:pt x="120474" y="92610"/>
                </a:cubicBezTo>
                <a:cubicBezTo>
                  <a:pt x="120246" y="92041"/>
                  <a:pt x="119905" y="91472"/>
                  <a:pt x="119677" y="90904"/>
                </a:cubicBezTo>
                <a:cubicBezTo>
                  <a:pt x="126617" y="85898"/>
                  <a:pt x="133329" y="80324"/>
                  <a:pt x="140837" y="76001"/>
                </a:cubicBezTo>
                <a:cubicBezTo>
                  <a:pt x="156195" y="67013"/>
                  <a:pt x="173146" y="63259"/>
                  <a:pt x="190779" y="62918"/>
                </a:cubicBezTo>
                <a:cubicBezTo>
                  <a:pt x="193509" y="62804"/>
                  <a:pt x="196239" y="62691"/>
                  <a:pt x="198969" y="62349"/>
                </a:cubicBezTo>
                <a:cubicBezTo>
                  <a:pt x="199766" y="62235"/>
                  <a:pt x="201017" y="60870"/>
                  <a:pt x="200903" y="60302"/>
                </a:cubicBezTo>
                <a:cubicBezTo>
                  <a:pt x="200790" y="59164"/>
                  <a:pt x="199880" y="58026"/>
                  <a:pt x="198969" y="57344"/>
                </a:cubicBezTo>
                <a:cubicBezTo>
                  <a:pt x="198173" y="56775"/>
                  <a:pt x="196808" y="56775"/>
                  <a:pt x="195784" y="56775"/>
                </a:cubicBezTo>
                <a:cubicBezTo>
                  <a:pt x="194929" y="56763"/>
                  <a:pt x="194076" y="56757"/>
                  <a:pt x="193224" y="56757"/>
                </a:cubicBezTo>
                <a:cubicBezTo>
                  <a:pt x="169143" y="56757"/>
                  <a:pt x="146391" y="61513"/>
                  <a:pt x="126503" y="76456"/>
                </a:cubicBezTo>
                <a:cubicBezTo>
                  <a:pt x="124455" y="78048"/>
                  <a:pt x="122294" y="79527"/>
                  <a:pt x="118881" y="82030"/>
                </a:cubicBezTo>
                <a:cubicBezTo>
                  <a:pt x="119905" y="78731"/>
                  <a:pt x="120474" y="77025"/>
                  <a:pt x="120929" y="75204"/>
                </a:cubicBezTo>
                <a:cubicBezTo>
                  <a:pt x="123432" y="66331"/>
                  <a:pt x="126844" y="57571"/>
                  <a:pt x="128096" y="48584"/>
                </a:cubicBezTo>
                <a:cubicBezTo>
                  <a:pt x="129461" y="39483"/>
                  <a:pt x="128892" y="30155"/>
                  <a:pt x="128551" y="20940"/>
                </a:cubicBezTo>
                <a:cubicBezTo>
                  <a:pt x="128445" y="18175"/>
                  <a:pt x="127941" y="13821"/>
                  <a:pt x="124346" y="13821"/>
                </a:cubicBezTo>
                <a:cubicBezTo>
                  <a:pt x="124094" y="13821"/>
                  <a:pt x="123828" y="13842"/>
                  <a:pt x="123545" y="13887"/>
                </a:cubicBezTo>
                <a:cubicBezTo>
                  <a:pt x="118654" y="14569"/>
                  <a:pt x="121270" y="18892"/>
                  <a:pt x="121384" y="21850"/>
                </a:cubicBezTo>
                <a:cubicBezTo>
                  <a:pt x="121611" y="26514"/>
                  <a:pt x="122522" y="31065"/>
                  <a:pt x="122408" y="35729"/>
                </a:cubicBezTo>
                <a:cubicBezTo>
                  <a:pt x="122180" y="50632"/>
                  <a:pt x="117402" y="64511"/>
                  <a:pt x="112624" y="78390"/>
                </a:cubicBezTo>
                <a:cubicBezTo>
                  <a:pt x="111828" y="80892"/>
                  <a:pt x="110235" y="83054"/>
                  <a:pt x="109098" y="85443"/>
                </a:cubicBezTo>
                <a:cubicBezTo>
                  <a:pt x="108529" y="85215"/>
                  <a:pt x="107960" y="85102"/>
                  <a:pt x="107505" y="84874"/>
                </a:cubicBezTo>
                <a:cubicBezTo>
                  <a:pt x="107505" y="83054"/>
                  <a:pt x="107505" y="81120"/>
                  <a:pt x="107505" y="79300"/>
                </a:cubicBezTo>
                <a:cubicBezTo>
                  <a:pt x="106709" y="61325"/>
                  <a:pt x="103637" y="44034"/>
                  <a:pt x="94081" y="28562"/>
                </a:cubicBezTo>
                <a:cubicBezTo>
                  <a:pt x="90782" y="23329"/>
                  <a:pt x="86459" y="18665"/>
                  <a:pt x="81909" y="14455"/>
                </a:cubicBezTo>
                <a:cubicBezTo>
                  <a:pt x="76903" y="9905"/>
                  <a:pt x="71101" y="6264"/>
                  <a:pt x="65641" y="2169"/>
                </a:cubicBezTo>
                <a:cubicBezTo>
                  <a:pt x="63795" y="739"/>
                  <a:pt x="62417" y="1"/>
                  <a:pt x="6134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F - upper wave">
  <p:cSld name="CUSTOM_3_1_1_1_1">
    <p:bg>
      <p:bgPr>
        <a:solidFill>
          <a:schemeClr val="accent2"/>
        </a:solidFill>
        <a:effectLst/>
      </p:bgPr>
    </p:bg>
    <p:spTree>
      <p:nvGrpSpPr>
        <p:cNvPr id="1" name="Shape 3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8" name="Google Shape;3258;p7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59" name="Google Shape;3259;p71"/>
          <p:cNvGrpSpPr/>
          <p:nvPr/>
        </p:nvGrpSpPr>
        <p:grpSpPr>
          <a:xfrm>
            <a:off x="-47775" y="757519"/>
            <a:ext cx="9223657" cy="4386209"/>
            <a:chOff x="-47782" y="926927"/>
            <a:chExt cx="9223657" cy="4216698"/>
          </a:xfrm>
        </p:grpSpPr>
        <p:sp>
          <p:nvSpPr>
            <p:cNvPr id="3260" name="Google Shape;3260;p71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71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2" name="Google Shape;3262;p7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63" name="Google Shape;3263;p71"/>
          <p:cNvSpPr txBox="1">
            <a:spLocks noGrp="1"/>
          </p:cNvSpPr>
          <p:nvPr>
            <p:ph type="title"/>
          </p:nvPr>
        </p:nvSpPr>
        <p:spPr>
          <a:xfrm>
            <a:off x="653850" y="1407025"/>
            <a:ext cx="6656400" cy="8574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64" name="Google Shape;3264;p71"/>
          <p:cNvSpPr txBox="1">
            <a:spLocks noGrp="1"/>
          </p:cNvSpPr>
          <p:nvPr>
            <p:ph type="body" idx="1"/>
          </p:nvPr>
        </p:nvSpPr>
        <p:spPr>
          <a:xfrm>
            <a:off x="653850" y="2264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65" name="Google Shape;3265;p71"/>
          <p:cNvSpPr txBox="1">
            <a:spLocks noGrp="1"/>
          </p:cNvSpPr>
          <p:nvPr>
            <p:ph type="body" idx="2"/>
          </p:nvPr>
        </p:nvSpPr>
        <p:spPr>
          <a:xfrm>
            <a:off x="4643550" y="2264425"/>
            <a:ext cx="3846600" cy="1908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G - content plain">
  <p:cSld name="CUSTOM_13_1_1_1_1">
    <p:spTree>
      <p:nvGrpSpPr>
        <p:cNvPr id="1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72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268" name="Google Shape;3268;p72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69" name="Google Shape;3269;p72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70" name="Google Shape;3270;p7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271" name="Google Shape;3271;p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G - content plain">
  <p:cSld name="CUSTOM_1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415900" y="448250"/>
            <a:ext cx="7096200" cy="600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body" idx="1"/>
          </p:nvPr>
        </p:nvSpPr>
        <p:spPr>
          <a:xfrm>
            <a:off x="4159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body" idx="2"/>
          </p:nvPr>
        </p:nvSpPr>
        <p:spPr>
          <a:xfrm>
            <a:off x="4762100" y="1451100"/>
            <a:ext cx="3966000" cy="3388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76" name="Google Shape;76;p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77" name="Google Shape;7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J - timeline">
  <p:cSld name="CUSTOM_7_1_1_1_1_1">
    <p:bg>
      <p:bgPr>
        <a:solidFill>
          <a:schemeClr val="accent2"/>
        </a:solidFill>
        <a:effectLst/>
      </p:bgPr>
    </p:bg>
    <p:spTree>
      <p:nvGrpSpPr>
        <p:cNvPr id="1" name="Shape 3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1" name="Google Shape;3291;p75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3292" name="Google Shape;3292;p75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75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4" name="Google Shape;3294;p75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5" name="Google Shape;3295;p75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6" name="Google Shape;3296;p75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7" name="Google Shape;3297;p75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8" name="Google Shape;3298;p75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99" name="Google Shape;3299;p75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300" name="Google Shape;3300;p7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301" name="Google Shape;3301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2" name="Google Shape;3302;p75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K - quote">
  <p:cSld name="CUSTOM_5_1_1_1_1_1">
    <p:bg>
      <p:bgPr>
        <a:solidFill>
          <a:schemeClr val="accent2"/>
        </a:solidFill>
        <a:effectLst/>
      </p:bgPr>
    </p:bg>
    <p:spTree>
      <p:nvGrpSpPr>
        <p:cNvPr id="1" name="Shape 3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4" name="Google Shape;3304;p76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layfair Display"/>
              <a:buNone/>
              <a:defRPr sz="3500" b="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3305" name="Google Shape;3305;p76"/>
          <p:cNvGrpSpPr/>
          <p:nvPr/>
        </p:nvGrpSpPr>
        <p:grpSpPr>
          <a:xfrm rot="749660">
            <a:off x="1121321" y="1112906"/>
            <a:ext cx="864274" cy="604742"/>
            <a:chOff x="238125" y="432125"/>
            <a:chExt cx="6849075" cy="4792368"/>
          </a:xfrm>
        </p:grpSpPr>
        <p:sp>
          <p:nvSpPr>
            <p:cNvPr id="3306" name="Google Shape;3306;p76"/>
            <p:cNvSpPr/>
            <p:nvPr/>
          </p:nvSpPr>
          <p:spPr>
            <a:xfrm>
              <a:off x="603403" y="670268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76"/>
            <p:cNvSpPr/>
            <p:nvPr/>
          </p:nvSpPr>
          <p:spPr>
            <a:xfrm>
              <a:off x="4092728" y="792018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76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76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M - team">
  <p:cSld name="CUSTOM_8_1_1_1_1">
    <p:spTree>
      <p:nvGrpSpPr>
        <p:cNvPr id="1" name="Shape 3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2" name="Google Shape;3332;p78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333" name="Google Shape;3333;p78"/>
          <p:cNvGrpSpPr/>
          <p:nvPr/>
        </p:nvGrpSpPr>
        <p:grpSpPr>
          <a:xfrm>
            <a:off x="-39832" y="2247697"/>
            <a:ext cx="9223657" cy="2895805"/>
            <a:chOff x="-47782" y="926927"/>
            <a:chExt cx="9223657" cy="2895805"/>
          </a:xfrm>
        </p:grpSpPr>
        <p:sp>
          <p:nvSpPr>
            <p:cNvPr id="3334" name="Google Shape;3334;p78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78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36" name="Google Shape;3336;p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3337" name="Google Shape;3337;p78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38" name="Google Shape;3338;p78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39" name="Google Shape;3339;p78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40" name="Google Shape;3340;p78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41" name="Google Shape;3341;p78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342" name="Google Shape;3342;p78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43" name="Google Shape;3343;p78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4" name="Google Shape;3344;p78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5" name="Google Shape;3345;p78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6" name="Google Shape;3346;p78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7" name="Google Shape;3347;p78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8" name="Google Shape;3348;p78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9" name="Google Shape;3349;p78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0" name="Google Shape;3350;p78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1" name="Google Shape;3351;p78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layfair Display Medium"/>
              <a:buNone/>
              <a:defRPr sz="1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2" name="Google Shape;3352;p78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353" name="Google Shape;3353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N - blank colour">
  <p:cSld name="CUSTOM_15_1_2_1">
    <p:bg>
      <p:bgPr>
        <a:solidFill>
          <a:schemeClr val="accent2"/>
        </a:solidFill>
        <a:effectLst/>
      </p:bgPr>
    </p:bg>
    <p:spTree>
      <p:nvGrpSpPr>
        <p:cNvPr id="1" name="Shape 3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5" name="Google Shape;3355;p7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56" name="Google Shape;3356;p79"/>
          <p:cNvSpPr txBox="1">
            <a:spLocks noGrp="1"/>
          </p:cNvSpPr>
          <p:nvPr>
            <p:ph type="title"/>
          </p:nvPr>
        </p:nvSpPr>
        <p:spPr>
          <a:xfrm>
            <a:off x="734675" y="1984800"/>
            <a:ext cx="8050500" cy="1173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3357" name="Google Shape;3357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O - Thank you">
  <p:cSld name="CUSTOM_11_1_1_1_1">
    <p:bg>
      <p:bgPr>
        <a:solidFill>
          <a:schemeClr val="accent2"/>
        </a:solidFill>
        <a:effectLst/>
      </p:bgPr>
    </p:bg>
    <p:spTree>
      <p:nvGrpSpPr>
        <p:cNvPr id="1" name="Shape 3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9" name="Google Shape;3359;p80"/>
          <p:cNvSpPr txBox="1"/>
          <p:nvPr/>
        </p:nvSpPr>
        <p:spPr>
          <a:xfrm>
            <a:off x="2510250" y="1796538"/>
            <a:ext cx="41235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sz="65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360" name="Google Shape;3360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73602">
            <a:off x="1042925" y="591649"/>
            <a:ext cx="1502508" cy="1502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61" name="Google Shape;3361;p80"/>
          <p:cNvGrpSpPr/>
          <p:nvPr/>
        </p:nvGrpSpPr>
        <p:grpSpPr>
          <a:xfrm>
            <a:off x="1360094" y="3990450"/>
            <a:ext cx="1102050" cy="1172870"/>
            <a:chOff x="1363575" y="238150"/>
            <a:chExt cx="4893650" cy="5208125"/>
          </a:xfrm>
        </p:grpSpPr>
        <p:sp>
          <p:nvSpPr>
            <p:cNvPr id="3362" name="Google Shape;3362;p80"/>
            <p:cNvSpPr/>
            <p:nvPr/>
          </p:nvSpPr>
          <p:spPr>
            <a:xfrm>
              <a:off x="2593400" y="1233425"/>
              <a:ext cx="2169175" cy="2697325"/>
            </a:xfrm>
            <a:custGeom>
              <a:avLst/>
              <a:gdLst/>
              <a:ahLst/>
              <a:cxnLst/>
              <a:rect l="l" t="t" r="r" b="b"/>
              <a:pathLst>
                <a:path w="86767" h="107893" extrusionOk="0">
                  <a:moveTo>
                    <a:pt x="24889" y="0"/>
                  </a:moveTo>
                  <a:cubicBezTo>
                    <a:pt x="24691" y="0"/>
                    <a:pt x="24494" y="4"/>
                    <a:pt x="24299" y="12"/>
                  </a:cubicBezTo>
                  <a:cubicBezTo>
                    <a:pt x="19068" y="145"/>
                    <a:pt x="14765" y="2363"/>
                    <a:pt x="10991" y="5971"/>
                  </a:cubicBezTo>
                  <a:cubicBezTo>
                    <a:pt x="7747" y="9050"/>
                    <a:pt x="5992" y="12824"/>
                    <a:pt x="4701" y="16929"/>
                  </a:cubicBezTo>
                  <a:cubicBezTo>
                    <a:pt x="4172" y="18650"/>
                    <a:pt x="3410" y="20206"/>
                    <a:pt x="2053" y="21431"/>
                  </a:cubicBezTo>
                  <a:cubicBezTo>
                    <a:pt x="1291" y="22126"/>
                    <a:pt x="663" y="22490"/>
                    <a:pt x="0" y="22523"/>
                  </a:cubicBezTo>
                  <a:cubicBezTo>
                    <a:pt x="298" y="34639"/>
                    <a:pt x="3046" y="67380"/>
                    <a:pt x="24464" y="78834"/>
                  </a:cubicBezTo>
                  <a:cubicBezTo>
                    <a:pt x="29298" y="90983"/>
                    <a:pt x="23173" y="103165"/>
                    <a:pt x="23173" y="103165"/>
                  </a:cubicBezTo>
                  <a:cubicBezTo>
                    <a:pt x="23173" y="103165"/>
                    <a:pt x="35170" y="107893"/>
                    <a:pt x="49540" y="107893"/>
                  </a:cubicBezTo>
                  <a:cubicBezTo>
                    <a:pt x="57113" y="107893"/>
                    <a:pt x="65346" y="106580"/>
                    <a:pt x="72830" y="102569"/>
                  </a:cubicBezTo>
                  <a:cubicBezTo>
                    <a:pt x="72830" y="102536"/>
                    <a:pt x="72830" y="102503"/>
                    <a:pt x="72830" y="102503"/>
                  </a:cubicBezTo>
                  <a:cubicBezTo>
                    <a:pt x="68526" y="87838"/>
                    <a:pt x="80278" y="64566"/>
                    <a:pt x="84780" y="56389"/>
                  </a:cubicBezTo>
                  <a:cubicBezTo>
                    <a:pt x="84714" y="56124"/>
                    <a:pt x="84648" y="55859"/>
                    <a:pt x="84648" y="55561"/>
                  </a:cubicBezTo>
                  <a:cubicBezTo>
                    <a:pt x="84515" y="53873"/>
                    <a:pt x="84681" y="52152"/>
                    <a:pt x="84879" y="50463"/>
                  </a:cubicBezTo>
                  <a:cubicBezTo>
                    <a:pt x="85277" y="46822"/>
                    <a:pt x="85839" y="43214"/>
                    <a:pt x="86270" y="39605"/>
                  </a:cubicBezTo>
                  <a:cubicBezTo>
                    <a:pt x="86502" y="37586"/>
                    <a:pt x="86601" y="35600"/>
                    <a:pt x="86766" y="33580"/>
                  </a:cubicBezTo>
                  <a:cubicBezTo>
                    <a:pt x="86766" y="33481"/>
                    <a:pt x="86766" y="33348"/>
                    <a:pt x="86766" y="33216"/>
                  </a:cubicBezTo>
                  <a:cubicBezTo>
                    <a:pt x="86677" y="31655"/>
                    <a:pt x="86288" y="30935"/>
                    <a:pt x="85395" y="30935"/>
                  </a:cubicBezTo>
                  <a:cubicBezTo>
                    <a:pt x="84963" y="30935"/>
                    <a:pt x="84412" y="31104"/>
                    <a:pt x="83721" y="31428"/>
                  </a:cubicBezTo>
                  <a:cubicBezTo>
                    <a:pt x="82496" y="32024"/>
                    <a:pt x="81437" y="32786"/>
                    <a:pt x="80642" y="33977"/>
                  </a:cubicBezTo>
                  <a:cubicBezTo>
                    <a:pt x="80146" y="34706"/>
                    <a:pt x="79550" y="35434"/>
                    <a:pt x="78888" y="36030"/>
                  </a:cubicBezTo>
                  <a:cubicBezTo>
                    <a:pt x="78424" y="36460"/>
                    <a:pt x="77762" y="36824"/>
                    <a:pt x="77133" y="36957"/>
                  </a:cubicBezTo>
                  <a:cubicBezTo>
                    <a:pt x="76883" y="37012"/>
                    <a:pt x="76651" y="37040"/>
                    <a:pt x="76438" y="37040"/>
                  </a:cubicBezTo>
                  <a:cubicBezTo>
                    <a:pt x="75378" y="37040"/>
                    <a:pt x="74777" y="36359"/>
                    <a:pt x="74750" y="35037"/>
                  </a:cubicBezTo>
                  <a:cubicBezTo>
                    <a:pt x="74716" y="33580"/>
                    <a:pt x="74783" y="32124"/>
                    <a:pt x="74981" y="30667"/>
                  </a:cubicBezTo>
                  <a:cubicBezTo>
                    <a:pt x="75345" y="27390"/>
                    <a:pt x="75908" y="24179"/>
                    <a:pt x="76934" y="21001"/>
                  </a:cubicBezTo>
                  <a:cubicBezTo>
                    <a:pt x="78126" y="17326"/>
                    <a:pt x="77398" y="13718"/>
                    <a:pt x="76008" y="10175"/>
                  </a:cubicBezTo>
                  <a:cubicBezTo>
                    <a:pt x="74981" y="7560"/>
                    <a:pt x="73127" y="5839"/>
                    <a:pt x="70909" y="4382"/>
                  </a:cubicBezTo>
                  <a:cubicBezTo>
                    <a:pt x="70645" y="4217"/>
                    <a:pt x="70380" y="4051"/>
                    <a:pt x="70181" y="3819"/>
                  </a:cubicBezTo>
                  <a:cubicBezTo>
                    <a:pt x="68261" y="1635"/>
                    <a:pt x="65712" y="1403"/>
                    <a:pt x="63031" y="1337"/>
                  </a:cubicBezTo>
                  <a:cubicBezTo>
                    <a:pt x="62889" y="1332"/>
                    <a:pt x="62749" y="1330"/>
                    <a:pt x="62609" y="1330"/>
                  </a:cubicBezTo>
                  <a:cubicBezTo>
                    <a:pt x="58823" y="1330"/>
                    <a:pt x="55642" y="3036"/>
                    <a:pt x="52768" y="5144"/>
                  </a:cubicBezTo>
                  <a:cubicBezTo>
                    <a:pt x="50670" y="6725"/>
                    <a:pt x="48477" y="7363"/>
                    <a:pt x="46006" y="7363"/>
                  </a:cubicBezTo>
                  <a:cubicBezTo>
                    <a:pt x="45943" y="7363"/>
                    <a:pt x="45880" y="7362"/>
                    <a:pt x="45817" y="7362"/>
                  </a:cubicBezTo>
                  <a:cubicBezTo>
                    <a:pt x="44194" y="7328"/>
                    <a:pt x="42539" y="7196"/>
                    <a:pt x="40917" y="7097"/>
                  </a:cubicBezTo>
                  <a:cubicBezTo>
                    <a:pt x="38302" y="6964"/>
                    <a:pt x="36448" y="5243"/>
                    <a:pt x="34363" y="4051"/>
                  </a:cubicBezTo>
                  <a:cubicBezTo>
                    <a:pt x="32575" y="3025"/>
                    <a:pt x="30986" y="1601"/>
                    <a:pt x="29099" y="774"/>
                  </a:cubicBezTo>
                  <a:cubicBezTo>
                    <a:pt x="27818" y="221"/>
                    <a:pt x="26332" y="0"/>
                    <a:pt x="24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80"/>
            <p:cNvSpPr/>
            <p:nvPr/>
          </p:nvSpPr>
          <p:spPr>
            <a:xfrm>
              <a:off x="2393950" y="238150"/>
              <a:ext cx="2776625" cy="2487425"/>
            </a:xfrm>
            <a:custGeom>
              <a:avLst/>
              <a:gdLst/>
              <a:ahLst/>
              <a:cxnLst/>
              <a:rect l="l" t="t" r="r" b="b"/>
              <a:pathLst>
                <a:path w="111065" h="99497" extrusionOk="0">
                  <a:moveTo>
                    <a:pt x="50203" y="0"/>
                  </a:moveTo>
                  <a:cubicBezTo>
                    <a:pt x="49682" y="0"/>
                    <a:pt x="49158" y="21"/>
                    <a:pt x="48630" y="65"/>
                  </a:cubicBezTo>
                  <a:cubicBezTo>
                    <a:pt x="45651" y="330"/>
                    <a:pt x="42738" y="661"/>
                    <a:pt x="39990" y="1919"/>
                  </a:cubicBezTo>
                  <a:cubicBezTo>
                    <a:pt x="37971" y="2846"/>
                    <a:pt x="36018" y="3972"/>
                    <a:pt x="34064" y="4998"/>
                  </a:cubicBezTo>
                  <a:cubicBezTo>
                    <a:pt x="33634" y="5229"/>
                    <a:pt x="33204" y="5494"/>
                    <a:pt x="32906" y="5858"/>
                  </a:cubicBezTo>
                  <a:cubicBezTo>
                    <a:pt x="30920" y="8076"/>
                    <a:pt x="28900" y="10261"/>
                    <a:pt x="27046" y="12546"/>
                  </a:cubicBezTo>
                  <a:cubicBezTo>
                    <a:pt x="25193" y="14830"/>
                    <a:pt x="22776" y="15955"/>
                    <a:pt x="20061" y="16452"/>
                  </a:cubicBezTo>
                  <a:cubicBezTo>
                    <a:pt x="16089" y="17147"/>
                    <a:pt x="12547" y="18968"/>
                    <a:pt x="9766" y="21715"/>
                  </a:cubicBezTo>
                  <a:cubicBezTo>
                    <a:pt x="6191" y="25224"/>
                    <a:pt x="3509" y="29561"/>
                    <a:pt x="2318" y="34494"/>
                  </a:cubicBezTo>
                  <a:cubicBezTo>
                    <a:pt x="497" y="41975"/>
                    <a:pt x="0" y="49556"/>
                    <a:pt x="2582" y="57005"/>
                  </a:cubicBezTo>
                  <a:cubicBezTo>
                    <a:pt x="3278" y="59090"/>
                    <a:pt x="4039" y="61143"/>
                    <a:pt x="5959" y="62467"/>
                  </a:cubicBezTo>
                  <a:cubicBezTo>
                    <a:pt x="6741" y="63008"/>
                    <a:pt x="7359" y="63303"/>
                    <a:pt x="7937" y="63303"/>
                  </a:cubicBezTo>
                  <a:cubicBezTo>
                    <a:pt x="7995" y="63303"/>
                    <a:pt x="8053" y="63300"/>
                    <a:pt x="8111" y="63294"/>
                  </a:cubicBezTo>
                  <a:cubicBezTo>
                    <a:pt x="8740" y="63261"/>
                    <a:pt x="9369" y="62897"/>
                    <a:pt x="10130" y="62202"/>
                  </a:cubicBezTo>
                  <a:cubicBezTo>
                    <a:pt x="11454" y="60977"/>
                    <a:pt x="12216" y="59421"/>
                    <a:pt x="12745" y="57700"/>
                  </a:cubicBezTo>
                  <a:cubicBezTo>
                    <a:pt x="14003" y="53562"/>
                    <a:pt x="15758" y="49788"/>
                    <a:pt x="18936" y="46742"/>
                  </a:cubicBezTo>
                  <a:cubicBezTo>
                    <a:pt x="22710" y="43134"/>
                    <a:pt x="26947" y="40916"/>
                    <a:pt x="32144" y="40750"/>
                  </a:cubicBezTo>
                  <a:cubicBezTo>
                    <a:pt x="32252" y="40748"/>
                    <a:pt x="32361" y="40747"/>
                    <a:pt x="32470" y="40747"/>
                  </a:cubicBezTo>
                  <a:cubicBezTo>
                    <a:pt x="33938" y="40747"/>
                    <a:pt x="35523" y="40960"/>
                    <a:pt x="36878" y="41545"/>
                  </a:cubicBezTo>
                  <a:cubicBezTo>
                    <a:pt x="38732" y="42372"/>
                    <a:pt x="40288" y="43796"/>
                    <a:pt x="42076" y="44822"/>
                  </a:cubicBezTo>
                  <a:cubicBezTo>
                    <a:pt x="44128" y="46014"/>
                    <a:pt x="45949" y="47735"/>
                    <a:pt x="48531" y="47868"/>
                  </a:cubicBezTo>
                  <a:cubicBezTo>
                    <a:pt x="50153" y="47967"/>
                    <a:pt x="51775" y="48099"/>
                    <a:pt x="53397" y="48133"/>
                  </a:cubicBezTo>
                  <a:cubicBezTo>
                    <a:pt x="53460" y="48133"/>
                    <a:pt x="53522" y="48134"/>
                    <a:pt x="53584" y="48134"/>
                  </a:cubicBezTo>
                  <a:cubicBezTo>
                    <a:pt x="56023" y="48134"/>
                    <a:pt x="58185" y="47496"/>
                    <a:pt x="60283" y="45915"/>
                  </a:cubicBezTo>
                  <a:cubicBezTo>
                    <a:pt x="63092" y="43807"/>
                    <a:pt x="66241" y="42101"/>
                    <a:pt x="69965" y="42101"/>
                  </a:cubicBezTo>
                  <a:cubicBezTo>
                    <a:pt x="70103" y="42101"/>
                    <a:pt x="70241" y="42103"/>
                    <a:pt x="70380" y="42108"/>
                  </a:cubicBezTo>
                  <a:cubicBezTo>
                    <a:pt x="73028" y="42174"/>
                    <a:pt x="75577" y="42406"/>
                    <a:pt x="77464" y="44590"/>
                  </a:cubicBezTo>
                  <a:cubicBezTo>
                    <a:pt x="77663" y="44822"/>
                    <a:pt x="77927" y="44988"/>
                    <a:pt x="78192" y="45153"/>
                  </a:cubicBezTo>
                  <a:cubicBezTo>
                    <a:pt x="80377" y="46610"/>
                    <a:pt x="82198" y="48331"/>
                    <a:pt x="83224" y="50913"/>
                  </a:cubicBezTo>
                  <a:cubicBezTo>
                    <a:pt x="84614" y="54489"/>
                    <a:pt x="85310" y="58097"/>
                    <a:pt x="84151" y="61772"/>
                  </a:cubicBezTo>
                  <a:cubicBezTo>
                    <a:pt x="83125" y="64950"/>
                    <a:pt x="82595" y="68161"/>
                    <a:pt x="82198" y="71438"/>
                  </a:cubicBezTo>
                  <a:cubicBezTo>
                    <a:pt x="82032" y="72895"/>
                    <a:pt x="81966" y="74351"/>
                    <a:pt x="81999" y="75808"/>
                  </a:cubicBezTo>
                  <a:cubicBezTo>
                    <a:pt x="81999" y="77121"/>
                    <a:pt x="82612" y="77797"/>
                    <a:pt x="83699" y="77797"/>
                  </a:cubicBezTo>
                  <a:cubicBezTo>
                    <a:pt x="83900" y="77797"/>
                    <a:pt x="84117" y="77774"/>
                    <a:pt x="84350" y="77728"/>
                  </a:cubicBezTo>
                  <a:cubicBezTo>
                    <a:pt x="84979" y="77595"/>
                    <a:pt x="85608" y="77231"/>
                    <a:pt x="86071" y="76801"/>
                  </a:cubicBezTo>
                  <a:cubicBezTo>
                    <a:pt x="86733" y="76205"/>
                    <a:pt x="87329" y="75477"/>
                    <a:pt x="87826" y="74715"/>
                  </a:cubicBezTo>
                  <a:cubicBezTo>
                    <a:pt x="88587" y="73557"/>
                    <a:pt x="89646" y="72795"/>
                    <a:pt x="90838" y="72199"/>
                  </a:cubicBezTo>
                  <a:cubicBezTo>
                    <a:pt x="91530" y="71864"/>
                    <a:pt x="92080" y="71692"/>
                    <a:pt x="92512" y="71692"/>
                  </a:cubicBezTo>
                  <a:cubicBezTo>
                    <a:pt x="93401" y="71692"/>
                    <a:pt x="93784" y="72426"/>
                    <a:pt x="93851" y="73987"/>
                  </a:cubicBezTo>
                  <a:cubicBezTo>
                    <a:pt x="93851" y="74119"/>
                    <a:pt x="93884" y="74219"/>
                    <a:pt x="93851" y="74351"/>
                  </a:cubicBezTo>
                  <a:cubicBezTo>
                    <a:pt x="93718" y="76371"/>
                    <a:pt x="93619" y="78357"/>
                    <a:pt x="93387" y="80343"/>
                  </a:cubicBezTo>
                  <a:cubicBezTo>
                    <a:pt x="92957" y="83985"/>
                    <a:pt x="92394" y="87593"/>
                    <a:pt x="91997" y="91234"/>
                  </a:cubicBezTo>
                  <a:cubicBezTo>
                    <a:pt x="91798" y="92923"/>
                    <a:pt x="91633" y="94644"/>
                    <a:pt x="91765" y="96332"/>
                  </a:cubicBezTo>
                  <a:cubicBezTo>
                    <a:pt x="91798" y="96630"/>
                    <a:pt x="91831" y="96895"/>
                    <a:pt x="91897" y="97160"/>
                  </a:cubicBezTo>
                  <a:cubicBezTo>
                    <a:pt x="92327" y="98621"/>
                    <a:pt x="93524" y="99496"/>
                    <a:pt x="94845" y="99496"/>
                  </a:cubicBezTo>
                  <a:cubicBezTo>
                    <a:pt x="95559" y="99496"/>
                    <a:pt x="96310" y="99240"/>
                    <a:pt x="96995" y="98683"/>
                  </a:cubicBezTo>
                  <a:cubicBezTo>
                    <a:pt x="98055" y="97822"/>
                    <a:pt x="99048" y="96730"/>
                    <a:pt x="99776" y="95571"/>
                  </a:cubicBezTo>
                  <a:cubicBezTo>
                    <a:pt x="104278" y="88189"/>
                    <a:pt x="107489" y="80244"/>
                    <a:pt x="109178" y="71769"/>
                  </a:cubicBezTo>
                  <a:cubicBezTo>
                    <a:pt x="110469" y="65248"/>
                    <a:pt x="110866" y="58594"/>
                    <a:pt x="110932" y="51940"/>
                  </a:cubicBezTo>
                  <a:cubicBezTo>
                    <a:pt x="110932" y="49391"/>
                    <a:pt x="111065" y="46808"/>
                    <a:pt x="110899" y="44259"/>
                  </a:cubicBezTo>
                  <a:cubicBezTo>
                    <a:pt x="110701" y="41677"/>
                    <a:pt x="110237" y="39062"/>
                    <a:pt x="109873" y="36480"/>
                  </a:cubicBezTo>
                  <a:cubicBezTo>
                    <a:pt x="109244" y="32044"/>
                    <a:pt x="108052" y="27807"/>
                    <a:pt x="105305" y="24132"/>
                  </a:cubicBezTo>
                  <a:cubicBezTo>
                    <a:pt x="104411" y="22907"/>
                    <a:pt x="103616" y="21616"/>
                    <a:pt x="102689" y="20391"/>
                  </a:cubicBezTo>
                  <a:cubicBezTo>
                    <a:pt x="102259" y="19828"/>
                    <a:pt x="101729" y="19299"/>
                    <a:pt x="101133" y="18902"/>
                  </a:cubicBezTo>
                  <a:cubicBezTo>
                    <a:pt x="97989" y="16948"/>
                    <a:pt x="94678" y="15392"/>
                    <a:pt x="91037" y="14631"/>
                  </a:cubicBezTo>
                  <a:cubicBezTo>
                    <a:pt x="89613" y="14333"/>
                    <a:pt x="88124" y="14300"/>
                    <a:pt x="86799" y="13803"/>
                  </a:cubicBezTo>
                  <a:cubicBezTo>
                    <a:pt x="85695" y="13379"/>
                    <a:pt x="84590" y="13254"/>
                    <a:pt x="83485" y="13254"/>
                  </a:cubicBezTo>
                  <a:cubicBezTo>
                    <a:pt x="82869" y="13254"/>
                    <a:pt x="82252" y="13293"/>
                    <a:pt x="81635" y="13340"/>
                  </a:cubicBezTo>
                  <a:cubicBezTo>
                    <a:pt x="81405" y="13369"/>
                    <a:pt x="81163" y="13391"/>
                    <a:pt x="80924" y="13391"/>
                  </a:cubicBezTo>
                  <a:cubicBezTo>
                    <a:pt x="80613" y="13391"/>
                    <a:pt x="80308" y="13353"/>
                    <a:pt x="80046" y="13241"/>
                  </a:cubicBezTo>
                  <a:cubicBezTo>
                    <a:pt x="78060" y="12380"/>
                    <a:pt x="76007" y="11619"/>
                    <a:pt x="74154" y="10460"/>
                  </a:cubicBezTo>
                  <a:cubicBezTo>
                    <a:pt x="71406" y="8772"/>
                    <a:pt x="68791" y="6752"/>
                    <a:pt x="66109" y="4965"/>
                  </a:cubicBezTo>
                  <a:cubicBezTo>
                    <a:pt x="64984" y="4236"/>
                    <a:pt x="63825" y="3574"/>
                    <a:pt x="62633" y="3045"/>
                  </a:cubicBezTo>
                  <a:cubicBezTo>
                    <a:pt x="61077" y="2416"/>
                    <a:pt x="59455" y="1952"/>
                    <a:pt x="57833" y="1389"/>
                  </a:cubicBezTo>
                  <a:cubicBezTo>
                    <a:pt x="55349" y="534"/>
                    <a:pt x="52818" y="0"/>
                    <a:pt x="50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80"/>
            <p:cNvSpPr/>
            <p:nvPr/>
          </p:nvSpPr>
          <p:spPr>
            <a:xfrm>
              <a:off x="3182650" y="3184750"/>
              <a:ext cx="378250" cy="135400"/>
            </a:xfrm>
            <a:custGeom>
              <a:avLst/>
              <a:gdLst/>
              <a:ahLst/>
              <a:cxnLst/>
              <a:rect l="l" t="t" r="r" b="b"/>
              <a:pathLst>
                <a:path w="15130" h="5416" extrusionOk="0">
                  <a:moveTo>
                    <a:pt x="902" y="1"/>
                  </a:moveTo>
                  <a:cubicBezTo>
                    <a:pt x="613" y="1"/>
                    <a:pt x="340" y="159"/>
                    <a:pt x="199" y="417"/>
                  </a:cubicBezTo>
                  <a:cubicBezTo>
                    <a:pt x="1" y="781"/>
                    <a:pt x="133" y="1244"/>
                    <a:pt x="530" y="1443"/>
                  </a:cubicBezTo>
                  <a:cubicBezTo>
                    <a:pt x="4635" y="3661"/>
                    <a:pt x="9270" y="4985"/>
                    <a:pt x="14268" y="5382"/>
                  </a:cubicBezTo>
                  <a:cubicBezTo>
                    <a:pt x="14302" y="5415"/>
                    <a:pt x="14302" y="5415"/>
                    <a:pt x="14335" y="5415"/>
                  </a:cubicBezTo>
                  <a:cubicBezTo>
                    <a:pt x="14732" y="5415"/>
                    <a:pt x="15063" y="5084"/>
                    <a:pt x="15096" y="4687"/>
                  </a:cubicBezTo>
                  <a:cubicBezTo>
                    <a:pt x="15129" y="4290"/>
                    <a:pt x="14831" y="3926"/>
                    <a:pt x="14401" y="3859"/>
                  </a:cubicBezTo>
                  <a:cubicBezTo>
                    <a:pt x="9601" y="3462"/>
                    <a:pt x="5165" y="2204"/>
                    <a:pt x="1259" y="86"/>
                  </a:cubicBezTo>
                  <a:cubicBezTo>
                    <a:pt x="1142" y="27"/>
                    <a:pt x="1021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80"/>
            <p:cNvSpPr/>
            <p:nvPr/>
          </p:nvSpPr>
          <p:spPr>
            <a:xfrm>
              <a:off x="2574375" y="1213850"/>
              <a:ext cx="2207225" cy="2735275"/>
            </a:xfrm>
            <a:custGeom>
              <a:avLst/>
              <a:gdLst/>
              <a:ahLst/>
              <a:cxnLst/>
              <a:rect l="l" t="t" r="r" b="b"/>
              <a:pathLst>
                <a:path w="88289" h="109411" extrusionOk="0">
                  <a:moveTo>
                    <a:pt x="25601" y="1547"/>
                  </a:moveTo>
                  <a:cubicBezTo>
                    <a:pt x="27098" y="1547"/>
                    <a:pt x="28491" y="1809"/>
                    <a:pt x="29562" y="2285"/>
                  </a:cubicBezTo>
                  <a:cubicBezTo>
                    <a:pt x="30621" y="2715"/>
                    <a:pt x="31581" y="3411"/>
                    <a:pt x="32641" y="4106"/>
                  </a:cubicBezTo>
                  <a:cubicBezTo>
                    <a:pt x="33303" y="4569"/>
                    <a:pt x="33998" y="5066"/>
                    <a:pt x="34759" y="5496"/>
                  </a:cubicBezTo>
                  <a:cubicBezTo>
                    <a:pt x="35256" y="5761"/>
                    <a:pt x="35753" y="6092"/>
                    <a:pt x="36249" y="6423"/>
                  </a:cubicBezTo>
                  <a:cubicBezTo>
                    <a:pt x="37838" y="7482"/>
                    <a:pt x="39460" y="8542"/>
                    <a:pt x="41612" y="8641"/>
                  </a:cubicBezTo>
                  <a:cubicBezTo>
                    <a:pt x="42108" y="8674"/>
                    <a:pt x="42605" y="8707"/>
                    <a:pt x="43102" y="8740"/>
                  </a:cubicBezTo>
                  <a:cubicBezTo>
                    <a:pt x="44260" y="8807"/>
                    <a:pt x="45419" y="8906"/>
                    <a:pt x="46578" y="8906"/>
                  </a:cubicBezTo>
                  <a:cubicBezTo>
                    <a:pt x="46639" y="8907"/>
                    <a:pt x="46701" y="8907"/>
                    <a:pt x="46762" y="8907"/>
                  </a:cubicBezTo>
                  <a:cubicBezTo>
                    <a:pt x="49526" y="8907"/>
                    <a:pt x="51823" y="8175"/>
                    <a:pt x="53993" y="6556"/>
                  </a:cubicBezTo>
                  <a:cubicBezTo>
                    <a:pt x="57424" y="4014"/>
                    <a:pt x="60337" y="2875"/>
                    <a:pt x="63375" y="2875"/>
                  </a:cubicBezTo>
                  <a:cubicBezTo>
                    <a:pt x="63502" y="2875"/>
                    <a:pt x="63630" y="2877"/>
                    <a:pt x="63759" y="2881"/>
                  </a:cubicBezTo>
                  <a:cubicBezTo>
                    <a:pt x="66374" y="2947"/>
                    <a:pt x="68658" y="3179"/>
                    <a:pt x="70379" y="5099"/>
                  </a:cubicBezTo>
                  <a:cubicBezTo>
                    <a:pt x="70611" y="5397"/>
                    <a:pt x="70942" y="5596"/>
                    <a:pt x="71240" y="5794"/>
                  </a:cubicBezTo>
                  <a:cubicBezTo>
                    <a:pt x="73723" y="7416"/>
                    <a:pt x="75213" y="9105"/>
                    <a:pt x="76040" y="11223"/>
                  </a:cubicBezTo>
                  <a:cubicBezTo>
                    <a:pt x="77662" y="15328"/>
                    <a:pt x="77960" y="18506"/>
                    <a:pt x="76967" y="21552"/>
                  </a:cubicBezTo>
                  <a:cubicBezTo>
                    <a:pt x="76040" y="24366"/>
                    <a:pt x="75444" y="27378"/>
                    <a:pt x="74981" y="31351"/>
                  </a:cubicBezTo>
                  <a:cubicBezTo>
                    <a:pt x="74782" y="32873"/>
                    <a:pt x="74716" y="34396"/>
                    <a:pt x="74749" y="35853"/>
                  </a:cubicBezTo>
                  <a:cubicBezTo>
                    <a:pt x="74749" y="36846"/>
                    <a:pt x="75080" y="37607"/>
                    <a:pt x="75676" y="38071"/>
                  </a:cubicBezTo>
                  <a:cubicBezTo>
                    <a:pt x="76082" y="38409"/>
                    <a:pt x="76581" y="38579"/>
                    <a:pt x="77172" y="38579"/>
                  </a:cubicBezTo>
                  <a:cubicBezTo>
                    <a:pt x="77448" y="38579"/>
                    <a:pt x="77744" y="38542"/>
                    <a:pt x="78060" y="38468"/>
                  </a:cubicBezTo>
                  <a:cubicBezTo>
                    <a:pt x="78821" y="38336"/>
                    <a:pt x="79582" y="37938"/>
                    <a:pt x="80145" y="37409"/>
                  </a:cubicBezTo>
                  <a:cubicBezTo>
                    <a:pt x="80840" y="36780"/>
                    <a:pt x="81502" y="36018"/>
                    <a:pt x="82065" y="35158"/>
                  </a:cubicBezTo>
                  <a:cubicBezTo>
                    <a:pt x="82661" y="34231"/>
                    <a:pt x="83555" y="33502"/>
                    <a:pt x="84813" y="32907"/>
                  </a:cubicBezTo>
                  <a:cubicBezTo>
                    <a:pt x="85563" y="32553"/>
                    <a:pt x="85960" y="32480"/>
                    <a:pt x="86171" y="32480"/>
                  </a:cubicBezTo>
                  <a:cubicBezTo>
                    <a:pt x="86277" y="32480"/>
                    <a:pt x="86336" y="32498"/>
                    <a:pt x="86369" y="32509"/>
                  </a:cubicBezTo>
                  <a:cubicBezTo>
                    <a:pt x="86435" y="32576"/>
                    <a:pt x="86700" y="32807"/>
                    <a:pt x="86766" y="33999"/>
                  </a:cubicBezTo>
                  <a:lnTo>
                    <a:pt x="86766" y="34165"/>
                  </a:lnTo>
                  <a:cubicBezTo>
                    <a:pt x="86766" y="34198"/>
                    <a:pt x="86766" y="34231"/>
                    <a:pt x="86766" y="34264"/>
                  </a:cubicBezTo>
                  <a:cubicBezTo>
                    <a:pt x="86766" y="34297"/>
                    <a:pt x="86766" y="34297"/>
                    <a:pt x="86766" y="34297"/>
                  </a:cubicBezTo>
                  <a:cubicBezTo>
                    <a:pt x="86700" y="34893"/>
                    <a:pt x="86667" y="35489"/>
                    <a:pt x="86634" y="36085"/>
                  </a:cubicBezTo>
                  <a:cubicBezTo>
                    <a:pt x="86534" y="37475"/>
                    <a:pt x="86435" y="38898"/>
                    <a:pt x="86269" y="40289"/>
                  </a:cubicBezTo>
                  <a:cubicBezTo>
                    <a:pt x="86071" y="42043"/>
                    <a:pt x="85839" y="43798"/>
                    <a:pt x="85607" y="45552"/>
                  </a:cubicBezTo>
                  <a:cubicBezTo>
                    <a:pt x="85342" y="47373"/>
                    <a:pt x="85078" y="49293"/>
                    <a:pt x="84879" y="51147"/>
                  </a:cubicBezTo>
                  <a:cubicBezTo>
                    <a:pt x="84680" y="52868"/>
                    <a:pt x="84515" y="54656"/>
                    <a:pt x="84647" y="56411"/>
                  </a:cubicBezTo>
                  <a:cubicBezTo>
                    <a:pt x="84647" y="56642"/>
                    <a:pt x="84680" y="56841"/>
                    <a:pt x="84747" y="57073"/>
                  </a:cubicBezTo>
                  <a:cubicBezTo>
                    <a:pt x="79682" y="66243"/>
                    <a:pt x="68857" y="88323"/>
                    <a:pt x="72697" y="102988"/>
                  </a:cubicBezTo>
                  <a:cubicBezTo>
                    <a:pt x="65542" y="106665"/>
                    <a:pt x="57678" y="107881"/>
                    <a:pt x="50404" y="107881"/>
                  </a:cubicBezTo>
                  <a:cubicBezTo>
                    <a:pt x="38292" y="107881"/>
                    <a:pt x="27815" y="104511"/>
                    <a:pt x="24961" y="103518"/>
                  </a:cubicBezTo>
                  <a:cubicBezTo>
                    <a:pt x="26252" y="100572"/>
                    <a:pt x="30191" y="90045"/>
                    <a:pt x="25921" y="79319"/>
                  </a:cubicBezTo>
                  <a:cubicBezTo>
                    <a:pt x="25854" y="79153"/>
                    <a:pt x="25722" y="79021"/>
                    <a:pt x="25590" y="78922"/>
                  </a:cubicBezTo>
                  <a:cubicBezTo>
                    <a:pt x="5098" y="67997"/>
                    <a:pt x="1920" y="37309"/>
                    <a:pt x="1556" y="23935"/>
                  </a:cubicBezTo>
                  <a:cubicBezTo>
                    <a:pt x="2119" y="23770"/>
                    <a:pt x="2681" y="23373"/>
                    <a:pt x="3344" y="22777"/>
                  </a:cubicBezTo>
                  <a:cubicBezTo>
                    <a:pt x="4635" y="21618"/>
                    <a:pt x="5562" y="20062"/>
                    <a:pt x="6191" y="17943"/>
                  </a:cubicBezTo>
                  <a:cubicBezTo>
                    <a:pt x="7680" y="13176"/>
                    <a:pt x="9534" y="9899"/>
                    <a:pt x="12249" y="7317"/>
                  </a:cubicBezTo>
                  <a:cubicBezTo>
                    <a:pt x="16221" y="3576"/>
                    <a:pt x="20425" y="1689"/>
                    <a:pt x="25093" y="1557"/>
                  </a:cubicBezTo>
                  <a:cubicBezTo>
                    <a:pt x="25264" y="1550"/>
                    <a:pt x="25433" y="1547"/>
                    <a:pt x="25601" y="1547"/>
                  </a:cubicBezTo>
                  <a:close/>
                  <a:moveTo>
                    <a:pt x="25060" y="1"/>
                  </a:moveTo>
                  <a:cubicBezTo>
                    <a:pt x="19962" y="166"/>
                    <a:pt x="15460" y="2186"/>
                    <a:pt x="11222" y="6191"/>
                  </a:cubicBezTo>
                  <a:cubicBezTo>
                    <a:pt x="8276" y="8972"/>
                    <a:pt x="6290" y="12448"/>
                    <a:pt x="4734" y="17480"/>
                  </a:cubicBezTo>
                  <a:cubicBezTo>
                    <a:pt x="4171" y="19334"/>
                    <a:pt x="3410" y="20658"/>
                    <a:pt x="2317" y="21651"/>
                  </a:cubicBezTo>
                  <a:cubicBezTo>
                    <a:pt x="1655" y="22247"/>
                    <a:pt x="1159" y="22545"/>
                    <a:pt x="728" y="22545"/>
                  </a:cubicBezTo>
                  <a:cubicBezTo>
                    <a:pt x="331" y="22578"/>
                    <a:pt x="0" y="22942"/>
                    <a:pt x="0" y="23339"/>
                  </a:cubicBezTo>
                  <a:cubicBezTo>
                    <a:pt x="298" y="36581"/>
                    <a:pt x="3310" y="68527"/>
                    <a:pt x="24596" y="80146"/>
                  </a:cubicBezTo>
                  <a:cubicBezTo>
                    <a:pt x="29065" y="91766"/>
                    <a:pt x="23305" y="103485"/>
                    <a:pt x="23239" y="103584"/>
                  </a:cubicBezTo>
                  <a:cubicBezTo>
                    <a:pt x="23140" y="103783"/>
                    <a:pt x="23140" y="104015"/>
                    <a:pt x="23206" y="104213"/>
                  </a:cubicBezTo>
                  <a:cubicBezTo>
                    <a:pt x="23305" y="104412"/>
                    <a:pt x="23471" y="104577"/>
                    <a:pt x="23669" y="104644"/>
                  </a:cubicBezTo>
                  <a:cubicBezTo>
                    <a:pt x="23835" y="104710"/>
                    <a:pt x="35951" y="109411"/>
                    <a:pt x="50418" y="109411"/>
                  </a:cubicBezTo>
                  <a:cubicBezTo>
                    <a:pt x="58098" y="109411"/>
                    <a:pt x="66407" y="108086"/>
                    <a:pt x="73955" y="104048"/>
                  </a:cubicBezTo>
                  <a:cubicBezTo>
                    <a:pt x="74286" y="103882"/>
                    <a:pt x="74418" y="103485"/>
                    <a:pt x="74319" y="103121"/>
                  </a:cubicBezTo>
                  <a:cubicBezTo>
                    <a:pt x="74319" y="103121"/>
                    <a:pt x="74319" y="103055"/>
                    <a:pt x="74319" y="103055"/>
                  </a:cubicBezTo>
                  <a:cubicBezTo>
                    <a:pt x="70048" y="88489"/>
                    <a:pt x="82363" y="64521"/>
                    <a:pt x="86236" y="57536"/>
                  </a:cubicBezTo>
                  <a:cubicBezTo>
                    <a:pt x="86336" y="57338"/>
                    <a:pt x="86336" y="57139"/>
                    <a:pt x="86269" y="56940"/>
                  </a:cubicBezTo>
                  <a:cubicBezTo>
                    <a:pt x="86236" y="56709"/>
                    <a:pt x="86170" y="56510"/>
                    <a:pt x="86170" y="56278"/>
                  </a:cubicBezTo>
                  <a:cubicBezTo>
                    <a:pt x="86038" y="54689"/>
                    <a:pt x="86203" y="52968"/>
                    <a:pt x="86402" y="51346"/>
                  </a:cubicBezTo>
                  <a:cubicBezTo>
                    <a:pt x="86600" y="49459"/>
                    <a:pt x="86865" y="47572"/>
                    <a:pt x="87097" y="45751"/>
                  </a:cubicBezTo>
                  <a:cubicBezTo>
                    <a:pt x="87362" y="43997"/>
                    <a:pt x="87594" y="42242"/>
                    <a:pt x="87792" y="40454"/>
                  </a:cubicBezTo>
                  <a:cubicBezTo>
                    <a:pt x="87958" y="39031"/>
                    <a:pt x="88057" y="37607"/>
                    <a:pt x="88156" y="36184"/>
                  </a:cubicBezTo>
                  <a:cubicBezTo>
                    <a:pt x="88189" y="35621"/>
                    <a:pt x="88223" y="35025"/>
                    <a:pt x="88289" y="34429"/>
                  </a:cubicBezTo>
                  <a:cubicBezTo>
                    <a:pt x="88289" y="34330"/>
                    <a:pt x="88289" y="34198"/>
                    <a:pt x="88289" y="34098"/>
                  </a:cubicBezTo>
                  <a:lnTo>
                    <a:pt x="88289" y="33966"/>
                  </a:lnTo>
                  <a:cubicBezTo>
                    <a:pt x="88223" y="32973"/>
                    <a:pt x="88057" y="31748"/>
                    <a:pt x="87130" y="31218"/>
                  </a:cubicBezTo>
                  <a:cubicBezTo>
                    <a:pt x="86825" y="31026"/>
                    <a:pt x="86484" y="30950"/>
                    <a:pt x="86133" y="30950"/>
                  </a:cubicBezTo>
                  <a:cubicBezTo>
                    <a:pt x="85457" y="30950"/>
                    <a:pt x="84739" y="31233"/>
                    <a:pt x="84151" y="31516"/>
                  </a:cubicBezTo>
                  <a:cubicBezTo>
                    <a:pt x="82661" y="32244"/>
                    <a:pt x="81536" y="33171"/>
                    <a:pt x="80774" y="34330"/>
                  </a:cubicBezTo>
                  <a:cubicBezTo>
                    <a:pt x="80278" y="35058"/>
                    <a:pt x="79748" y="35720"/>
                    <a:pt x="79119" y="36250"/>
                  </a:cubicBezTo>
                  <a:cubicBezTo>
                    <a:pt x="78755" y="36614"/>
                    <a:pt x="78225" y="36879"/>
                    <a:pt x="77762" y="36978"/>
                  </a:cubicBezTo>
                  <a:cubicBezTo>
                    <a:pt x="77590" y="37010"/>
                    <a:pt x="77389" y="37041"/>
                    <a:pt x="77197" y="37041"/>
                  </a:cubicBezTo>
                  <a:cubicBezTo>
                    <a:pt x="76981" y="37041"/>
                    <a:pt x="76776" y="37002"/>
                    <a:pt x="76636" y="36879"/>
                  </a:cubicBezTo>
                  <a:cubicBezTo>
                    <a:pt x="76338" y="36680"/>
                    <a:pt x="76272" y="36184"/>
                    <a:pt x="76272" y="35820"/>
                  </a:cubicBezTo>
                  <a:cubicBezTo>
                    <a:pt x="76239" y="34429"/>
                    <a:pt x="76305" y="33006"/>
                    <a:pt x="76504" y="31549"/>
                  </a:cubicBezTo>
                  <a:cubicBezTo>
                    <a:pt x="76967" y="27643"/>
                    <a:pt x="77530" y="24730"/>
                    <a:pt x="78424" y="22048"/>
                  </a:cubicBezTo>
                  <a:cubicBezTo>
                    <a:pt x="79516" y="18672"/>
                    <a:pt x="79218" y="15063"/>
                    <a:pt x="77464" y="10661"/>
                  </a:cubicBezTo>
                  <a:cubicBezTo>
                    <a:pt x="76504" y="8211"/>
                    <a:pt x="74848" y="6324"/>
                    <a:pt x="72035" y="4503"/>
                  </a:cubicBezTo>
                  <a:cubicBezTo>
                    <a:pt x="71836" y="4371"/>
                    <a:pt x="71637" y="4238"/>
                    <a:pt x="71538" y="4106"/>
                  </a:cubicBezTo>
                  <a:cubicBezTo>
                    <a:pt x="69419" y="1689"/>
                    <a:pt x="66539" y="1424"/>
                    <a:pt x="63792" y="1358"/>
                  </a:cubicBezTo>
                  <a:cubicBezTo>
                    <a:pt x="63690" y="1356"/>
                    <a:pt x="63590" y="1355"/>
                    <a:pt x="63489" y="1355"/>
                  </a:cubicBezTo>
                  <a:cubicBezTo>
                    <a:pt x="59097" y="1355"/>
                    <a:pt x="55624" y="3454"/>
                    <a:pt x="53099" y="5331"/>
                  </a:cubicBezTo>
                  <a:cubicBezTo>
                    <a:pt x="51192" y="6720"/>
                    <a:pt x="49159" y="7384"/>
                    <a:pt x="46785" y="7384"/>
                  </a:cubicBezTo>
                  <a:cubicBezTo>
                    <a:pt x="46727" y="7384"/>
                    <a:pt x="46669" y="7384"/>
                    <a:pt x="46611" y="7383"/>
                  </a:cubicBezTo>
                  <a:cubicBezTo>
                    <a:pt x="45485" y="7383"/>
                    <a:pt x="44326" y="7284"/>
                    <a:pt x="43201" y="7218"/>
                  </a:cubicBezTo>
                  <a:cubicBezTo>
                    <a:pt x="42704" y="7185"/>
                    <a:pt x="42208" y="7151"/>
                    <a:pt x="41711" y="7118"/>
                  </a:cubicBezTo>
                  <a:cubicBezTo>
                    <a:pt x="39957" y="7052"/>
                    <a:pt x="38566" y="6125"/>
                    <a:pt x="37110" y="5165"/>
                  </a:cubicBezTo>
                  <a:cubicBezTo>
                    <a:pt x="36580" y="4834"/>
                    <a:pt x="36050" y="4470"/>
                    <a:pt x="35521" y="4172"/>
                  </a:cubicBezTo>
                  <a:cubicBezTo>
                    <a:pt x="34826" y="3775"/>
                    <a:pt x="34164" y="3311"/>
                    <a:pt x="33501" y="2848"/>
                  </a:cubicBezTo>
                  <a:cubicBezTo>
                    <a:pt x="32442" y="2120"/>
                    <a:pt x="31383" y="1391"/>
                    <a:pt x="30158" y="862"/>
                  </a:cubicBezTo>
                  <a:cubicBezTo>
                    <a:pt x="28370" y="100"/>
                    <a:pt x="26384" y="1"/>
                    <a:pt x="25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80"/>
            <p:cNvSpPr/>
            <p:nvPr/>
          </p:nvSpPr>
          <p:spPr>
            <a:xfrm>
              <a:off x="4691375" y="2550025"/>
              <a:ext cx="86100" cy="112175"/>
            </a:xfrm>
            <a:custGeom>
              <a:avLst/>
              <a:gdLst/>
              <a:ahLst/>
              <a:cxnLst/>
              <a:rect l="l" t="t" r="r" b="b"/>
              <a:pathLst>
                <a:path w="3444" h="4487" extrusionOk="0">
                  <a:moveTo>
                    <a:pt x="2564" y="0"/>
                  </a:moveTo>
                  <a:cubicBezTo>
                    <a:pt x="2308" y="0"/>
                    <a:pt x="2050" y="132"/>
                    <a:pt x="1920" y="348"/>
                  </a:cubicBezTo>
                  <a:cubicBezTo>
                    <a:pt x="1887" y="415"/>
                    <a:pt x="1225" y="1474"/>
                    <a:pt x="199" y="3361"/>
                  </a:cubicBezTo>
                  <a:cubicBezTo>
                    <a:pt x="0" y="3725"/>
                    <a:pt x="133" y="4188"/>
                    <a:pt x="497" y="4387"/>
                  </a:cubicBezTo>
                  <a:cubicBezTo>
                    <a:pt x="629" y="4453"/>
                    <a:pt x="762" y="4486"/>
                    <a:pt x="861" y="4486"/>
                  </a:cubicBezTo>
                  <a:cubicBezTo>
                    <a:pt x="1126" y="4486"/>
                    <a:pt x="1391" y="4354"/>
                    <a:pt x="1556" y="4089"/>
                  </a:cubicBezTo>
                  <a:cubicBezTo>
                    <a:pt x="2549" y="2235"/>
                    <a:pt x="3212" y="1176"/>
                    <a:pt x="3212" y="1143"/>
                  </a:cubicBezTo>
                  <a:cubicBezTo>
                    <a:pt x="3443" y="812"/>
                    <a:pt x="3311" y="315"/>
                    <a:pt x="2947" y="117"/>
                  </a:cubicBezTo>
                  <a:cubicBezTo>
                    <a:pt x="2832" y="37"/>
                    <a:pt x="2698" y="0"/>
                    <a:pt x="25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80"/>
            <p:cNvSpPr/>
            <p:nvPr/>
          </p:nvSpPr>
          <p:spPr>
            <a:xfrm>
              <a:off x="3267075" y="2898925"/>
              <a:ext cx="308725" cy="134050"/>
            </a:xfrm>
            <a:custGeom>
              <a:avLst/>
              <a:gdLst/>
              <a:ahLst/>
              <a:cxnLst/>
              <a:rect l="l" t="t" r="r" b="b"/>
              <a:pathLst>
                <a:path w="12349" h="5362" extrusionOk="0">
                  <a:moveTo>
                    <a:pt x="11491" y="0"/>
                  </a:moveTo>
                  <a:cubicBezTo>
                    <a:pt x="11267" y="0"/>
                    <a:pt x="11046" y="103"/>
                    <a:pt x="10891" y="296"/>
                  </a:cubicBezTo>
                  <a:cubicBezTo>
                    <a:pt x="9047" y="2632"/>
                    <a:pt x="7346" y="3827"/>
                    <a:pt x="5761" y="3827"/>
                  </a:cubicBezTo>
                  <a:cubicBezTo>
                    <a:pt x="5638" y="3827"/>
                    <a:pt x="5517" y="3819"/>
                    <a:pt x="5396" y="3805"/>
                  </a:cubicBezTo>
                  <a:cubicBezTo>
                    <a:pt x="3013" y="3540"/>
                    <a:pt x="1556" y="495"/>
                    <a:pt x="1556" y="462"/>
                  </a:cubicBezTo>
                  <a:cubicBezTo>
                    <a:pt x="1434" y="168"/>
                    <a:pt x="1148" y="1"/>
                    <a:pt x="847" y="1"/>
                  </a:cubicBezTo>
                  <a:cubicBezTo>
                    <a:pt x="741" y="1"/>
                    <a:pt x="633" y="21"/>
                    <a:pt x="530" y="64"/>
                  </a:cubicBezTo>
                  <a:cubicBezTo>
                    <a:pt x="166" y="263"/>
                    <a:pt x="0" y="693"/>
                    <a:pt x="166" y="1091"/>
                  </a:cubicBezTo>
                  <a:cubicBezTo>
                    <a:pt x="232" y="1256"/>
                    <a:pt x="1953" y="4964"/>
                    <a:pt x="5231" y="5328"/>
                  </a:cubicBezTo>
                  <a:cubicBezTo>
                    <a:pt x="5396" y="5361"/>
                    <a:pt x="5595" y="5361"/>
                    <a:pt x="5760" y="5361"/>
                  </a:cubicBezTo>
                  <a:cubicBezTo>
                    <a:pt x="7846" y="5361"/>
                    <a:pt x="9965" y="3971"/>
                    <a:pt x="12083" y="1256"/>
                  </a:cubicBezTo>
                  <a:cubicBezTo>
                    <a:pt x="12348" y="892"/>
                    <a:pt x="12282" y="429"/>
                    <a:pt x="11951" y="164"/>
                  </a:cubicBezTo>
                  <a:cubicBezTo>
                    <a:pt x="11813" y="53"/>
                    <a:pt x="11651" y="0"/>
                    <a:pt x="11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80"/>
            <p:cNvSpPr/>
            <p:nvPr/>
          </p:nvSpPr>
          <p:spPr>
            <a:xfrm>
              <a:off x="2655475" y="1826250"/>
              <a:ext cx="1531900" cy="934425"/>
            </a:xfrm>
            <a:custGeom>
              <a:avLst/>
              <a:gdLst/>
              <a:ahLst/>
              <a:cxnLst/>
              <a:rect l="l" t="t" r="r" b="b"/>
              <a:pathLst>
                <a:path w="61276" h="37377" extrusionOk="0">
                  <a:moveTo>
                    <a:pt x="49073" y="0"/>
                  </a:moveTo>
                  <a:cubicBezTo>
                    <a:pt x="45406" y="0"/>
                    <a:pt x="41760" y="765"/>
                    <a:pt x="38798" y="2750"/>
                  </a:cubicBezTo>
                  <a:cubicBezTo>
                    <a:pt x="34991" y="5299"/>
                    <a:pt x="33038" y="9437"/>
                    <a:pt x="33005" y="15031"/>
                  </a:cubicBezTo>
                  <a:cubicBezTo>
                    <a:pt x="32972" y="17051"/>
                    <a:pt x="33137" y="19269"/>
                    <a:pt x="33303" y="21619"/>
                  </a:cubicBezTo>
                  <a:cubicBezTo>
                    <a:pt x="33700" y="26817"/>
                    <a:pt x="34098" y="32775"/>
                    <a:pt x="32177" y="34927"/>
                  </a:cubicBezTo>
                  <a:cubicBezTo>
                    <a:pt x="31681" y="35490"/>
                    <a:pt x="31052" y="35788"/>
                    <a:pt x="30224" y="35854"/>
                  </a:cubicBezTo>
                  <a:cubicBezTo>
                    <a:pt x="30153" y="35857"/>
                    <a:pt x="30083" y="35859"/>
                    <a:pt x="30014" y="35859"/>
                  </a:cubicBezTo>
                  <a:cubicBezTo>
                    <a:pt x="26762" y="35859"/>
                    <a:pt x="26308" y="32038"/>
                    <a:pt x="25821" y="25360"/>
                  </a:cubicBezTo>
                  <a:cubicBezTo>
                    <a:pt x="25391" y="19732"/>
                    <a:pt x="24861" y="12714"/>
                    <a:pt x="21319" y="7285"/>
                  </a:cubicBezTo>
                  <a:cubicBezTo>
                    <a:pt x="18950" y="3646"/>
                    <a:pt x="15508" y="2493"/>
                    <a:pt x="12101" y="2493"/>
                  </a:cubicBezTo>
                  <a:cubicBezTo>
                    <a:pt x="6274" y="2493"/>
                    <a:pt x="547" y="5865"/>
                    <a:pt x="464" y="5928"/>
                  </a:cubicBezTo>
                  <a:cubicBezTo>
                    <a:pt x="100" y="6126"/>
                    <a:pt x="0" y="6590"/>
                    <a:pt x="199" y="6954"/>
                  </a:cubicBezTo>
                  <a:cubicBezTo>
                    <a:pt x="352" y="7195"/>
                    <a:pt x="606" y="7334"/>
                    <a:pt x="866" y="7334"/>
                  </a:cubicBezTo>
                  <a:cubicBezTo>
                    <a:pt x="1000" y="7334"/>
                    <a:pt x="1135" y="7297"/>
                    <a:pt x="1258" y="7219"/>
                  </a:cubicBezTo>
                  <a:cubicBezTo>
                    <a:pt x="1343" y="7176"/>
                    <a:pt x="6695" y="4033"/>
                    <a:pt x="12023" y="4033"/>
                  </a:cubicBezTo>
                  <a:cubicBezTo>
                    <a:pt x="15026" y="4033"/>
                    <a:pt x="18021" y="5032"/>
                    <a:pt x="20061" y="8146"/>
                  </a:cubicBezTo>
                  <a:cubicBezTo>
                    <a:pt x="23372" y="13244"/>
                    <a:pt x="23868" y="19732"/>
                    <a:pt x="24299" y="25492"/>
                  </a:cubicBezTo>
                  <a:cubicBezTo>
                    <a:pt x="24762" y="31848"/>
                    <a:pt x="25159" y="37377"/>
                    <a:pt x="29959" y="37377"/>
                  </a:cubicBezTo>
                  <a:lnTo>
                    <a:pt x="30291" y="37377"/>
                  </a:lnTo>
                  <a:cubicBezTo>
                    <a:pt x="31515" y="37311"/>
                    <a:pt x="32542" y="36814"/>
                    <a:pt x="33336" y="35953"/>
                  </a:cubicBezTo>
                  <a:cubicBezTo>
                    <a:pt x="35686" y="33305"/>
                    <a:pt x="35256" y="27280"/>
                    <a:pt x="34826" y="21487"/>
                  </a:cubicBezTo>
                  <a:cubicBezTo>
                    <a:pt x="34660" y="19169"/>
                    <a:pt x="34495" y="16985"/>
                    <a:pt x="34528" y="15065"/>
                  </a:cubicBezTo>
                  <a:cubicBezTo>
                    <a:pt x="34561" y="10000"/>
                    <a:pt x="36282" y="6292"/>
                    <a:pt x="39659" y="4008"/>
                  </a:cubicBezTo>
                  <a:cubicBezTo>
                    <a:pt x="42266" y="2270"/>
                    <a:pt x="45619" y="1557"/>
                    <a:pt x="49093" y="1557"/>
                  </a:cubicBezTo>
                  <a:cubicBezTo>
                    <a:pt x="52898" y="1557"/>
                    <a:pt x="56847" y="2412"/>
                    <a:pt x="60117" y="3710"/>
                  </a:cubicBezTo>
                  <a:cubicBezTo>
                    <a:pt x="60213" y="3750"/>
                    <a:pt x="60312" y="3768"/>
                    <a:pt x="60410" y="3768"/>
                  </a:cubicBezTo>
                  <a:cubicBezTo>
                    <a:pt x="60718" y="3768"/>
                    <a:pt x="61010" y="3581"/>
                    <a:pt x="61110" y="3279"/>
                  </a:cubicBezTo>
                  <a:cubicBezTo>
                    <a:pt x="61276" y="2882"/>
                    <a:pt x="61077" y="2452"/>
                    <a:pt x="60680" y="2286"/>
                  </a:cubicBezTo>
                  <a:cubicBezTo>
                    <a:pt x="57425" y="984"/>
                    <a:pt x="53235" y="0"/>
                    <a:pt x="490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80"/>
            <p:cNvSpPr/>
            <p:nvPr/>
          </p:nvSpPr>
          <p:spPr>
            <a:xfrm>
              <a:off x="2705125" y="2169800"/>
              <a:ext cx="465150" cy="247425"/>
            </a:xfrm>
            <a:custGeom>
              <a:avLst/>
              <a:gdLst/>
              <a:ahLst/>
              <a:cxnLst/>
              <a:rect l="l" t="t" r="r" b="b"/>
              <a:pathLst>
                <a:path w="18606" h="9897" extrusionOk="0">
                  <a:moveTo>
                    <a:pt x="9504" y="1518"/>
                  </a:moveTo>
                  <a:cubicBezTo>
                    <a:pt x="11687" y="1518"/>
                    <a:pt x="14158" y="2269"/>
                    <a:pt x="16718" y="4467"/>
                  </a:cubicBezTo>
                  <a:cubicBezTo>
                    <a:pt x="15758" y="5593"/>
                    <a:pt x="13242" y="8142"/>
                    <a:pt x="9866" y="8374"/>
                  </a:cubicBezTo>
                  <a:cubicBezTo>
                    <a:pt x="9740" y="8380"/>
                    <a:pt x="9614" y="8383"/>
                    <a:pt x="9488" y="8383"/>
                  </a:cubicBezTo>
                  <a:cubicBezTo>
                    <a:pt x="6965" y="8383"/>
                    <a:pt x="4444" y="7119"/>
                    <a:pt x="1954" y="4534"/>
                  </a:cubicBezTo>
                  <a:cubicBezTo>
                    <a:pt x="3087" y="3565"/>
                    <a:pt x="5903" y="1518"/>
                    <a:pt x="9504" y="1518"/>
                  </a:cubicBezTo>
                  <a:close/>
                  <a:moveTo>
                    <a:pt x="9586" y="1"/>
                  </a:moveTo>
                  <a:cubicBezTo>
                    <a:pt x="4254" y="1"/>
                    <a:pt x="365" y="3904"/>
                    <a:pt x="298" y="3971"/>
                  </a:cubicBezTo>
                  <a:cubicBezTo>
                    <a:pt x="34" y="4269"/>
                    <a:pt x="0" y="4732"/>
                    <a:pt x="298" y="5030"/>
                  </a:cubicBezTo>
                  <a:cubicBezTo>
                    <a:pt x="3245" y="8274"/>
                    <a:pt x="6290" y="9897"/>
                    <a:pt x="9402" y="9897"/>
                  </a:cubicBezTo>
                  <a:lnTo>
                    <a:pt x="9965" y="9897"/>
                  </a:lnTo>
                  <a:cubicBezTo>
                    <a:pt x="15030" y="9565"/>
                    <a:pt x="18274" y="4997"/>
                    <a:pt x="18406" y="4798"/>
                  </a:cubicBezTo>
                  <a:cubicBezTo>
                    <a:pt x="18605" y="4467"/>
                    <a:pt x="18572" y="4070"/>
                    <a:pt x="18274" y="3805"/>
                  </a:cubicBezTo>
                  <a:cubicBezTo>
                    <a:pt x="15217" y="956"/>
                    <a:pt x="12225" y="1"/>
                    <a:pt x="95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80"/>
            <p:cNvSpPr/>
            <p:nvPr/>
          </p:nvSpPr>
          <p:spPr>
            <a:xfrm>
              <a:off x="2840025" y="2197775"/>
              <a:ext cx="197000" cy="192200"/>
            </a:xfrm>
            <a:custGeom>
              <a:avLst/>
              <a:gdLst/>
              <a:ahLst/>
              <a:cxnLst/>
              <a:rect l="l" t="t" r="r" b="b"/>
              <a:pathLst>
                <a:path w="7880" h="7688" extrusionOk="0">
                  <a:moveTo>
                    <a:pt x="3955" y="1"/>
                  </a:moveTo>
                  <a:cubicBezTo>
                    <a:pt x="3895" y="1"/>
                    <a:pt x="3835" y="2"/>
                    <a:pt x="3774" y="5"/>
                  </a:cubicBezTo>
                  <a:cubicBezTo>
                    <a:pt x="1656" y="71"/>
                    <a:pt x="0" y="1892"/>
                    <a:pt x="100" y="4011"/>
                  </a:cubicBezTo>
                  <a:cubicBezTo>
                    <a:pt x="197" y="6087"/>
                    <a:pt x="1917" y="7687"/>
                    <a:pt x="3980" y="7687"/>
                  </a:cubicBezTo>
                  <a:cubicBezTo>
                    <a:pt x="4022" y="7687"/>
                    <a:pt x="4064" y="7686"/>
                    <a:pt x="4105" y="7685"/>
                  </a:cubicBezTo>
                  <a:cubicBezTo>
                    <a:pt x="6224" y="7586"/>
                    <a:pt x="7879" y="5798"/>
                    <a:pt x="7780" y="3679"/>
                  </a:cubicBezTo>
                  <a:cubicBezTo>
                    <a:pt x="7683" y="1621"/>
                    <a:pt x="5994" y="1"/>
                    <a:pt x="39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80"/>
            <p:cNvSpPr/>
            <p:nvPr/>
          </p:nvSpPr>
          <p:spPr>
            <a:xfrm>
              <a:off x="3604725" y="2117525"/>
              <a:ext cx="482525" cy="256675"/>
            </a:xfrm>
            <a:custGeom>
              <a:avLst/>
              <a:gdLst/>
              <a:ahLst/>
              <a:cxnLst/>
              <a:rect l="l" t="t" r="r" b="b"/>
              <a:pathLst>
                <a:path w="19301" h="10267" extrusionOk="0">
                  <a:moveTo>
                    <a:pt x="10433" y="1499"/>
                  </a:moveTo>
                  <a:cubicBezTo>
                    <a:pt x="12549" y="1499"/>
                    <a:pt x="14921" y="2178"/>
                    <a:pt x="17413" y="4076"/>
                  </a:cubicBezTo>
                  <a:cubicBezTo>
                    <a:pt x="16520" y="5300"/>
                    <a:pt x="14070" y="8214"/>
                    <a:pt x="10528" y="8677"/>
                  </a:cubicBezTo>
                  <a:cubicBezTo>
                    <a:pt x="10195" y="8721"/>
                    <a:pt x="9861" y="8742"/>
                    <a:pt x="9525" y="8742"/>
                  </a:cubicBezTo>
                  <a:cubicBezTo>
                    <a:pt x="7057" y="8742"/>
                    <a:pt x="4518" y="7566"/>
                    <a:pt x="1954" y="5234"/>
                  </a:cubicBezTo>
                  <a:cubicBezTo>
                    <a:pt x="3157" y="4075"/>
                    <a:pt x="6311" y="1499"/>
                    <a:pt x="10433" y="1499"/>
                  </a:cubicBezTo>
                  <a:close/>
                  <a:moveTo>
                    <a:pt x="10527" y="1"/>
                  </a:moveTo>
                  <a:cubicBezTo>
                    <a:pt x="4582" y="1"/>
                    <a:pt x="335" y="4701"/>
                    <a:pt x="266" y="4771"/>
                  </a:cubicBezTo>
                  <a:cubicBezTo>
                    <a:pt x="1" y="5069"/>
                    <a:pt x="34" y="5532"/>
                    <a:pt x="332" y="5830"/>
                  </a:cubicBezTo>
                  <a:cubicBezTo>
                    <a:pt x="3377" y="8776"/>
                    <a:pt x="6489" y="10266"/>
                    <a:pt x="9502" y="10266"/>
                  </a:cubicBezTo>
                  <a:cubicBezTo>
                    <a:pt x="9932" y="10266"/>
                    <a:pt x="10329" y="10233"/>
                    <a:pt x="10726" y="10200"/>
                  </a:cubicBezTo>
                  <a:cubicBezTo>
                    <a:pt x="15957" y="9505"/>
                    <a:pt x="19002" y="4539"/>
                    <a:pt x="19102" y="4307"/>
                  </a:cubicBezTo>
                  <a:cubicBezTo>
                    <a:pt x="19300" y="3976"/>
                    <a:pt x="19234" y="3579"/>
                    <a:pt x="18936" y="3347"/>
                  </a:cubicBezTo>
                  <a:cubicBezTo>
                    <a:pt x="15951" y="869"/>
                    <a:pt x="13082" y="1"/>
                    <a:pt x="10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80"/>
            <p:cNvSpPr/>
            <p:nvPr/>
          </p:nvSpPr>
          <p:spPr>
            <a:xfrm>
              <a:off x="3742100" y="2148325"/>
              <a:ext cx="211075" cy="200775"/>
            </a:xfrm>
            <a:custGeom>
              <a:avLst/>
              <a:gdLst/>
              <a:ahLst/>
              <a:cxnLst/>
              <a:rect l="l" t="t" r="r" b="b"/>
              <a:pathLst>
                <a:path w="8443" h="8031" extrusionOk="0">
                  <a:moveTo>
                    <a:pt x="4258" y="1"/>
                  </a:moveTo>
                  <a:cubicBezTo>
                    <a:pt x="4098" y="1"/>
                    <a:pt x="3937" y="10"/>
                    <a:pt x="3775" y="30"/>
                  </a:cubicBezTo>
                  <a:cubicBezTo>
                    <a:pt x="1590" y="261"/>
                    <a:pt x="1" y="2248"/>
                    <a:pt x="233" y="4433"/>
                  </a:cubicBezTo>
                  <a:cubicBezTo>
                    <a:pt x="449" y="6506"/>
                    <a:pt x="2200" y="8030"/>
                    <a:pt x="4239" y="8030"/>
                  </a:cubicBezTo>
                  <a:cubicBezTo>
                    <a:pt x="4381" y="8030"/>
                    <a:pt x="4524" y="8023"/>
                    <a:pt x="4669" y="8008"/>
                  </a:cubicBezTo>
                  <a:cubicBezTo>
                    <a:pt x="6854" y="7743"/>
                    <a:pt x="8443" y="5757"/>
                    <a:pt x="8211" y="3572"/>
                  </a:cubicBezTo>
                  <a:cubicBezTo>
                    <a:pt x="7996" y="1516"/>
                    <a:pt x="6274" y="1"/>
                    <a:pt x="42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80"/>
            <p:cNvSpPr/>
            <p:nvPr/>
          </p:nvSpPr>
          <p:spPr>
            <a:xfrm>
              <a:off x="1363575" y="3796000"/>
              <a:ext cx="4893650" cy="1650275"/>
            </a:xfrm>
            <a:custGeom>
              <a:avLst/>
              <a:gdLst/>
              <a:ahLst/>
              <a:cxnLst/>
              <a:rect l="l" t="t" r="r" b="b"/>
              <a:pathLst>
                <a:path w="195746" h="66011" extrusionOk="0">
                  <a:moveTo>
                    <a:pt x="122023" y="0"/>
                  </a:moveTo>
                  <a:cubicBezTo>
                    <a:pt x="122023" y="0"/>
                    <a:pt x="122023" y="33"/>
                    <a:pt x="122023" y="66"/>
                  </a:cubicBezTo>
                  <a:cubicBezTo>
                    <a:pt x="114539" y="4077"/>
                    <a:pt x="106306" y="5390"/>
                    <a:pt x="98733" y="5390"/>
                  </a:cubicBezTo>
                  <a:cubicBezTo>
                    <a:pt x="84363" y="5390"/>
                    <a:pt x="72366" y="662"/>
                    <a:pt x="72366" y="662"/>
                  </a:cubicBezTo>
                  <a:cubicBezTo>
                    <a:pt x="1" y="2284"/>
                    <a:pt x="1424" y="53629"/>
                    <a:pt x="2815" y="66010"/>
                  </a:cubicBezTo>
                  <a:lnTo>
                    <a:pt x="191475" y="66010"/>
                  </a:lnTo>
                  <a:cubicBezTo>
                    <a:pt x="192865" y="54920"/>
                    <a:pt x="195745" y="1655"/>
                    <a:pt x="12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80"/>
            <p:cNvSpPr/>
            <p:nvPr/>
          </p:nvSpPr>
          <p:spPr>
            <a:xfrm>
              <a:off x="1378475" y="3776125"/>
              <a:ext cx="4839850" cy="1670150"/>
            </a:xfrm>
            <a:custGeom>
              <a:avLst/>
              <a:gdLst/>
              <a:ahLst/>
              <a:cxnLst/>
              <a:rect l="l" t="t" r="r" b="b"/>
              <a:pathLst>
                <a:path w="193594" h="66806" extrusionOk="0">
                  <a:moveTo>
                    <a:pt x="121427" y="1"/>
                  </a:moveTo>
                  <a:cubicBezTo>
                    <a:pt x="121195" y="1"/>
                    <a:pt x="120996" y="133"/>
                    <a:pt x="120864" y="299"/>
                  </a:cubicBezTo>
                  <a:cubicBezTo>
                    <a:pt x="113616" y="4122"/>
                    <a:pt x="105617" y="5379"/>
                    <a:pt x="98228" y="5379"/>
                  </a:cubicBezTo>
                  <a:cubicBezTo>
                    <a:pt x="84118" y="5379"/>
                    <a:pt x="72231" y="794"/>
                    <a:pt x="72035" y="729"/>
                  </a:cubicBezTo>
                  <a:cubicBezTo>
                    <a:pt x="71969" y="696"/>
                    <a:pt x="71837" y="696"/>
                    <a:pt x="71737" y="696"/>
                  </a:cubicBezTo>
                  <a:cubicBezTo>
                    <a:pt x="44393" y="1292"/>
                    <a:pt x="24564" y="9038"/>
                    <a:pt x="12812" y="23670"/>
                  </a:cubicBezTo>
                  <a:cubicBezTo>
                    <a:pt x="1" y="39660"/>
                    <a:pt x="663" y="59555"/>
                    <a:pt x="1457" y="66805"/>
                  </a:cubicBezTo>
                  <a:lnTo>
                    <a:pt x="2980" y="66805"/>
                  </a:lnTo>
                  <a:cubicBezTo>
                    <a:pt x="2219" y="59953"/>
                    <a:pt x="1391" y="40355"/>
                    <a:pt x="14004" y="24630"/>
                  </a:cubicBezTo>
                  <a:cubicBezTo>
                    <a:pt x="25458" y="10395"/>
                    <a:pt x="44824" y="2848"/>
                    <a:pt x="71638" y="2219"/>
                  </a:cubicBezTo>
                  <a:cubicBezTo>
                    <a:pt x="73078" y="2748"/>
                    <a:pt x="84637" y="6908"/>
                    <a:pt x="98256" y="6908"/>
                  </a:cubicBezTo>
                  <a:cubicBezTo>
                    <a:pt x="105928" y="6908"/>
                    <a:pt x="114252" y="5588"/>
                    <a:pt x="121791" y="1557"/>
                  </a:cubicBezTo>
                  <a:cubicBezTo>
                    <a:pt x="148473" y="2219"/>
                    <a:pt x="167772" y="9767"/>
                    <a:pt x="179160" y="23968"/>
                  </a:cubicBezTo>
                  <a:cubicBezTo>
                    <a:pt x="192203" y="40189"/>
                    <a:pt x="190879" y="60648"/>
                    <a:pt x="190118" y="66805"/>
                  </a:cubicBezTo>
                  <a:lnTo>
                    <a:pt x="191640" y="66805"/>
                  </a:lnTo>
                  <a:cubicBezTo>
                    <a:pt x="192435" y="60184"/>
                    <a:pt x="193594" y="39527"/>
                    <a:pt x="180352" y="23008"/>
                  </a:cubicBezTo>
                  <a:cubicBezTo>
                    <a:pt x="168600" y="8376"/>
                    <a:pt x="148771" y="630"/>
                    <a:pt x="121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80"/>
            <p:cNvSpPr/>
            <p:nvPr/>
          </p:nvSpPr>
          <p:spPr>
            <a:xfrm>
              <a:off x="4394275" y="3776125"/>
              <a:ext cx="38900" cy="38925"/>
            </a:xfrm>
            <a:custGeom>
              <a:avLst/>
              <a:gdLst/>
              <a:ahLst/>
              <a:cxnLst/>
              <a:rect l="l" t="t" r="r" b="b"/>
              <a:pathLst>
                <a:path w="1556" h="1557" extrusionOk="0">
                  <a:moveTo>
                    <a:pt x="761" y="1"/>
                  </a:moveTo>
                  <a:cubicBezTo>
                    <a:pt x="331" y="1"/>
                    <a:pt x="0" y="365"/>
                    <a:pt x="0" y="795"/>
                  </a:cubicBezTo>
                  <a:cubicBezTo>
                    <a:pt x="0" y="1192"/>
                    <a:pt x="331" y="1557"/>
                    <a:pt x="761" y="1557"/>
                  </a:cubicBezTo>
                  <a:lnTo>
                    <a:pt x="795" y="1557"/>
                  </a:lnTo>
                  <a:cubicBezTo>
                    <a:pt x="1192" y="1557"/>
                    <a:pt x="1556" y="1192"/>
                    <a:pt x="1556" y="795"/>
                  </a:cubicBezTo>
                  <a:cubicBezTo>
                    <a:pt x="1556" y="365"/>
                    <a:pt x="1192" y="1"/>
                    <a:pt x="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80"/>
            <p:cNvSpPr/>
            <p:nvPr/>
          </p:nvSpPr>
          <p:spPr>
            <a:xfrm>
              <a:off x="2210225" y="3959325"/>
              <a:ext cx="3168075" cy="313400"/>
            </a:xfrm>
            <a:custGeom>
              <a:avLst/>
              <a:gdLst/>
              <a:ahLst/>
              <a:cxnLst/>
              <a:rect l="l" t="t" r="r" b="b"/>
              <a:pathLst>
                <a:path w="126723" h="12536" extrusionOk="0">
                  <a:moveTo>
                    <a:pt x="125897" y="1"/>
                  </a:moveTo>
                  <a:cubicBezTo>
                    <a:pt x="125809" y="1"/>
                    <a:pt x="125719" y="18"/>
                    <a:pt x="125630" y="55"/>
                  </a:cubicBezTo>
                  <a:cubicBezTo>
                    <a:pt x="101474" y="8431"/>
                    <a:pt x="79221" y="10994"/>
                    <a:pt x="61028" y="10994"/>
                  </a:cubicBezTo>
                  <a:cubicBezTo>
                    <a:pt x="51971" y="10994"/>
                    <a:pt x="43921" y="10359"/>
                    <a:pt x="37143" y="9490"/>
                  </a:cubicBezTo>
                  <a:cubicBezTo>
                    <a:pt x="15029" y="6643"/>
                    <a:pt x="1291" y="750"/>
                    <a:pt x="1159" y="684"/>
                  </a:cubicBezTo>
                  <a:cubicBezTo>
                    <a:pt x="1056" y="641"/>
                    <a:pt x="950" y="620"/>
                    <a:pt x="847" y="620"/>
                  </a:cubicBezTo>
                  <a:cubicBezTo>
                    <a:pt x="556" y="620"/>
                    <a:pt x="288" y="787"/>
                    <a:pt x="166" y="1081"/>
                  </a:cubicBezTo>
                  <a:cubicBezTo>
                    <a:pt x="0" y="1478"/>
                    <a:pt x="166" y="1909"/>
                    <a:pt x="563" y="2074"/>
                  </a:cubicBezTo>
                  <a:cubicBezTo>
                    <a:pt x="695" y="2141"/>
                    <a:pt x="14566" y="8132"/>
                    <a:pt x="36878" y="10979"/>
                  </a:cubicBezTo>
                  <a:cubicBezTo>
                    <a:pt x="43731" y="11873"/>
                    <a:pt x="51874" y="12535"/>
                    <a:pt x="61011" y="12535"/>
                  </a:cubicBezTo>
                  <a:cubicBezTo>
                    <a:pt x="79351" y="12535"/>
                    <a:pt x="101795" y="9920"/>
                    <a:pt x="126127" y="1478"/>
                  </a:cubicBezTo>
                  <a:cubicBezTo>
                    <a:pt x="126524" y="1346"/>
                    <a:pt x="126723" y="916"/>
                    <a:pt x="126590" y="518"/>
                  </a:cubicBezTo>
                  <a:cubicBezTo>
                    <a:pt x="126488" y="210"/>
                    <a:pt x="126205" y="1"/>
                    <a:pt x="1258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80"/>
            <p:cNvSpPr/>
            <p:nvPr/>
          </p:nvSpPr>
          <p:spPr>
            <a:xfrm>
              <a:off x="1681375" y="4374675"/>
              <a:ext cx="4291975" cy="453375"/>
            </a:xfrm>
            <a:custGeom>
              <a:avLst/>
              <a:gdLst/>
              <a:ahLst/>
              <a:cxnLst/>
              <a:rect l="l" t="t" r="r" b="b"/>
              <a:pathLst>
                <a:path w="171679" h="18135" extrusionOk="0">
                  <a:moveTo>
                    <a:pt x="872" y="1"/>
                  </a:moveTo>
                  <a:cubicBezTo>
                    <a:pt x="622" y="1"/>
                    <a:pt x="380" y="125"/>
                    <a:pt x="232" y="357"/>
                  </a:cubicBezTo>
                  <a:cubicBezTo>
                    <a:pt x="1" y="688"/>
                    <a:pt x="100" y="1185"/>
                    <a:pt x="464" y="1417"/>
                  </a:cubicBezTo>
                  <a:cubicBezTo>
                    <a:pt x="597" y="1483"/>
                    <a:pt x="14633" y="10355"/>
                    <a:pt x="42539" y="15122"/>
                  </a:cubicBezTo>
                  <a:cubicBezTo>
                    <a:pt x="52537" y="16843"/>
                    <a:pt x="65117" y="18134"/>
                    <a:pt x="80278" y="18134"/>
                  </a:cubicBezTo>
                  <a:cubicBezTo>
                    <a:pt x="104212" y="18134"/>
                    <a:pt x="134536" y="14890"/>
                    <a:pt x="171017" y="4727"/>
                  </a:cubicBezTo>
                  <a:cubicBezTo>
                    <a:pt x="171447" y="4628"/>
                    <a:pt x="171679" y="4197"/>
                    <a:pt x="171546" y="3800"/>
                  </a:cubicBezTo>
                  <a:cubicBezTo>
                    <a:pt x="171466" y="3452"/>
                    <a:pt x="171168" y="3233"/>
                    <a:pt x="170847" y="3233"/>
                  </a:cubicBezTo>
                  <a:cubicBezTo>
                    <a:pt x="170772" y="3233"/>
                    <a:pt x="170695" y="3245"/>
                    <a:pt x="170619" y="3270"/>
                  </a:cubicBezTo>
                  <a:cubicBezTo>
                    <a:pt x="134277" y="13361"/>
                    <a:pt x="104086" y="16616"/>
                    <a:pt x="80283" y="16616"/>
                  </a:cubicBezTo>
                  <a:cubicBezTo>
                    <a:pt x="65275" y="16616"/>
                    <a:pt x="52806" y="15322"/>
                    <a:pt x="42937" y="13632"/>
                  </a:cubicBezTo>
                  <a:cubicBezTo>
                    <a:pt x="15262" y="8931"/>
                    <a:pt x="1424" y="192"/>
                    <a:pt x="1292" y="126"/>
                  </a:cubicBezTo>
                  <a:cubicBezTo>
                    <a:pt x="1159" y="41"/>
                    <a:pt x="1014" y="1"/>
                    <a:pt x="8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80"/>
            <p:cNvSpPr/>
            <p:nvPr/>
          </p:nvSpPr>
          <p:spPr>
            <a:xfrm>
              <a:off x="1442200" y="4987175"/>
              <a:ext cx="4708250" cy="330800"/>
            </a:xfrm>
            <a:custGeom>
              <a:avLst/>
              <a:gdLst/>
              <a:ahLst/>
              <a:cxnLst/>
              <a:rect l="l" t="t" r="r" b="b"/>
              <a:pathLst>
                <a:path w="188330" h="13232" extrusionOk="0">
                  <a:moveTo>
                    <a:pt x="863" y="1"/>
                  </a:moveTo>
                  <a:cubicBezTo>
                    <a:pt x="513" y="1"/>
                    <a:pt x="212" y="222"/>
                    <a:pt x="100" y="586"/>
                  </a:cubicBezTo>
                  <a:cubicBezTo>
                    <a:pt x="1" y="983"/>
                    <a:pt x="232" y="1414"/>
                    <a:pt x="663" y="1513"/>
                  </a:cubicBezTo>
                  <a:cubicBezTo>
                    <a:pt x="894" y="1579"/>
                    <a:pt x="25656" y="8167"/>
                    <a:pt x="60879" y="11411"/>
                  </a:cubicBezTo>
                  <a:cubicBezTo>
                    <a:pt x="72101" y="12471"/>
                    <a:pt x="85211" y="13232"/>
                    <a:pt x="99445" y="13232"/>
                  </a:cubicBezTo>
                  <a:cubicBezTo>
                    <a:pt x="126491" y="13232"/>
                    <a:pt x="157642" y="10451"/>
                    <a:pt x="187668" y="1513"/>
                  </a:cubicBezTo>
                  <a:cubicBezTo>
                    <a:pt x="188098" y="1381"/>
                    <a:pt x="188330" y="950"/>
                    <a:pt x="188198" y="553"/>
                  </a:cubicBezTo>
                  <a:cubicBezTo>
                    <a:pt x="188091" y="232"/>
                    <a:pt x="187789" y="19"/>
                    <a:pt x="187468" y="19"/>
                  </a:cubicBezTo>
                  <a:cubicBezTo>
                    <a:pt x="187391" y="19"/>
                    <a:pt x="187314" y="31"/>
                    <a:pt x="187238" y="56"/>
                  </a:cubicBezTo>
                  <a:cubicBezTo>
                    <a:pt x="157401" y="8940"/>
                    <a:pt x="126445" y="11697"/>
                    <a:pt x="99538" y="11697"/>
                  </a:cubicBezTo>
                  <a:cubicBezTo>
                    <a:pt x="85336" y="11697"/>
                    <a:pt x="72263" y="10929"/>
                    <a:pt x="61078" y="9888"/>
                  </a:cubicBezTo>
                  <a:cubicBezTo>
                    <a:pt x="25954" y="6644"/>
                    <a:pt x="1292" y="123"/>
                    <a:pt x="1060" y="23"/>
                  </a:cubicBezTo>
                  <a:cubicBezTo>
                    <a:pt x="993" y="8"/>
                    <a:pt x="927" y="1"/>
                    <a:pt x="8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80"/>
            <p:cNvSpPr/>
            <p:nvPr/>
          </p:nvSpPr>
          <p:spPr>
            <a:xfrm>
              <a:off x="5198700" y="5217250"/>
              <a:ext cx="91050" cy="229025"/>
            </a:xfrm>
            <a:custGeom>
              <a:avLst/>
              <a:gdLst/>
              <a:ahLst/>
              <a:cxnLst/>
              <a:rect l="l" t="t" r="r" b="b"/>
              <a:pathLst>
                <a:path w="3642" h="9161" extrusionOk="0">
                  <a:moveTo>
                    <a:pt x="2794" y="1"/>
                  </a:moveTo>
                  <a:cubicBezTo>
                    <a:pt x="2457" y="1"/>
                    <a:pt x="2137" y="222"/>
                    <a:pt x="2053" y="586"/>
                  </a:cubicBezTo>
                  <a:lnTo>
                    <a:pt x="0" y="9160"/>
                  </a:lnTo>
                  <a:lnTo>
                    <a:pt x="1556" y="9160"/>
                  </a:lnTo>
                  <a:lnTo>
                    <a:pt x="3542" y="950"/>
                  </a:lnTo>
                  <a:cubicBezTo>
                    <a:pt x="3642" y="520"/>
                    <a:pt x="3377" y="123"/>
                    <a:pt x="2980" y="23"/>
                  </a:cubicBezTo>
                  <a:cubicBezTo>
                    <a:pt x="2918" y="8"/>
                    <a:pt x="2856" y="1"/>
                    <a:pt x="27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0" name="Google Shape;3380;p80"/>
          <p:cNvGrpSpPr/>
          <p:nvPr/>
        </p:nvGrpSpPr>
        <p:grpSpPr>
          <a:xfrm>
            <a:off x="7618868" y="3990449"/>
            <a:ext cx="1102268" cy="1268592"/>
            <a:chOff x="1505825" y="238100"/>
            <a:chExt cx="4532350" cy="5216250"/>
          </a:xfrm>
        </p:grpSpPr>
        <p:sp>
          <p:nvSpPr>
            <p:cNvPr id="3381" name="Google Shape;3381;p80"/>
            <p:cNvSpPr/>
            <p:nvPr/>
          </p:nvSpPr>
          <p:spPr>
            <a:xfrm>
              <a:off x="3193850" y="2448075"/>
              <a:ext cx="86600" cy="154450"/>
            </a:xfrm>
            <a:custGeom>
              <a:avLst/>
              <a:gdLst/>
              <a:ahLst/>
              <a:cxnLst/>
              <a:rect l="l" t="t" r="r" b="b"/>
              <a:pathLst>
                <a:path w="3464" h="6178" extrusionOk="0">
                  <a:moveTo>
                    <a:pt x="756" y="1"/>
                  </a:moveTo>
                  <a:cubicBezTo>
                    <a:pt x="647" y="1"/>
                    <a:pt x="534" y="27"/>
                    <a:pt x="427" y="81"/>
                  </a:cubicBezTo>
                  <a:cubicBezTo>
                    <a:pt x="119" y="247"/>
                    <a:pt x="0" y="650"/>
                    <a:pt x="166" y="958"/>
                  </a:cubicBezTo>
                  <a:cubicBezTo>
                    <a:pt x="949" y="2429"/>
                    <a:pt x="1613" y="4042"/>
                    <a:pt x="2111" y="5726"/>
                  </a:cubicBezTo>
                  <a:cubicBezTo>
                    <a:pt x="2206" y="6011"/>
                    <a:pt x="2467" y="6177"/>
                    <a:pt x="2752" y="6177"/>
                  </a:cubicBezTo>
                  <a:cubicBezTo>
                    <a:pt x="2799" y="6177"/>
                    <a:pt x="2870" y="6177"/>
                    <a:pt x="2942" y="6153"/>
                  </a:cubicBezTo>
                  <a:cubicBezTo>
                    <a:pt x="3274" y="6058"/>
                    <a:pt x="3463" y="5703"/>
                    <a:pt x="3369" y="5347"/>
                  </a:cubicBezTo>
                  <a:cubicBezTo>
                    <a:pt x="2847" y="3568"/>
                    <a:pt x="2159" y="1884"/>
                    <a:pt x="1329" y="342"/>
                  </a:cubicBezTo>
                  <a:cubicBezTo>
                    <a:pt x="1200" y="117"/>
                    <a:pt x="985" y="1"/>
                    <a:pt x="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80"/>
            <p:cNvSpPr/>
            <p:nvPr/>
          </p:nvSpPr>
          <p:spPr>
            <a:xfrm>
              <a:off x="3206900" y="3204375"/>
              <a:ext cx="48650" cy="69450"/>
            </a:xfrm>
            <a:custGeom>
              <a:avLst/>
              <a:gdLst/>
              <a:ahLst/>
              <a:cxnLst/>
              <a:rect l="l" t="t" r="r" b="b"/>
              <a:pathLst>
                <a:path w="1946" h="2778" extrusionOk="0">
                  <a:moveTo>
                    <a:pt x="1223" y="1"/>
                  </a:moveTo>
                  <a:cubicBezTo>
                    <a:pt x="944" y="1"/>
                    <a:pt x="671" y="178"/>
                    <a:pt x="593" y="452"/>
                  </a:cubicBezTo>
                  <a:cubicBezTo>
                    <a:pt x="308" y="1378"/>
                    <a:pt x="119" y="1899"/>
                    <a:pt x="119" y="1899"/>
                  </a:cubicBezTo>
                  <a:cubicBezTo>
                    <a:pt x="0" y="2231"/>
                    <a:pt x="166" y="2611"/>
                    <a:pt x="498" y="2753"/>
                  </a:cubicBezTo>
                  <a:cubicBezTo>
                    <a:pt x="569" y="2777"/>
                    <a:pt x="664" y="2777"/>
                    <a:pt x="735" y="2777"/>
                  </a:cubicBezTo>
                  <a:cubicBezTo>
                    <a:pt x="996" y="2777"/>
                    <a:pt x="1257" y="2611"/>
                    <a:pt x="1352" y="2350"/>
                  </a:cubicBezTo>
                  <a:cubicBezTo>
                    <a:pt x="1352" y="2326"/>
                    <a:pt x="1542" y="1804"/>
                    <a:pt x="1850" y="856"/>
                  </a:cubicBezTo>
                  <a:cubicBezTo>
                    <a:pt x="1945" y="500"/>
                    <a:pt x="1755" y="144"/>
                    <a:pt x="1400" y="25"/>
                  </a:cubicBezTo>
                  <a:cubicBezTo>
                    <a:pt x="1342" y="9"/>
                    <a:pt x="1282" y="1"/>
                    <a:pt x="12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80"/>
            <p:cNvSpPr/>
            <p:nvPr/>
          </p:nvSpPr>
          <p:spPr>
            <a:xfrm>
              <a:off x="3237125" y="2512350"/>
              <a:ext cx="1050275" cy="1209800"/>
            </a:xfrm>
            <a:custGeom>
              <a:avLst/>
              <a:gdLst/>
              <a:ahLst/>
              <a:cxnLst/>
              <a:rect l="l" t="t" r="r" b="b"/>
              <a:pathLst>
                <a:path w="42011" h="48392" extrusionOk="0">
                  <a:moveTo>
                    <a:pt x="40658" y="0"/>
                  </a:moveTo>
                  <a:cubicBezTo>
                    <a:pt x="40563" y="95"/>
                    <a:pt x="40445" y="190"/>
                    <a:pt x="40326" y="285"/>
                  </a:cubicBezTo>
                  <a:cubicBezTo>
                    <a:pt x="36815" y="3250"/>
                    <a:pt x="33020" y="5741"/>
                    <a:pt x="28584" y="7164"/>
                  </a:cubicBezTo>
                  <a:cubicBezTo>
                    <a:pt x="27263" y="7598"/>
                    <a:pt x="25959" y="7917"/>
                    <a:pt x="24616" y="7917"/>
                  </a:cubicBezTo>
                  <a:cubicBezTo>
                    <a:pt x="24343" y="7917"/>
                    <a:pt x="24069" y="7904"/>
                    <a:pt x="23793" y="7876"/>
                  </a:cubicBezTo>
                  <a:cubicBezTo>
                    <a:pt x="18622" y="7401"/>
                    <a:pt x="13427" y="7117"/>
                    <a:pt x="8327" y="5931"/>
                  </a:cubicBezTo>
                  <a:cubicBezTo>
                    <a:pt x="5789" y="5338"/>
                    <a:pt x="3440" y="4318"/>
                    <a:pt x="1211" y="3084"/>
                  </a:cubicBezTo>
                  <a:cubicBezTo>
                    <a:pt x="1139" y="3037"/>
                    <a:pt x="1068" y="2989"/>
                    <a:pt x="1021" y="2966"/>
                  </a:cubicBezTo>
                  <a:lnTo>
                    <a:pt x="1021" y="2966"/>
                  </a:lnTo>
                  <a:cubicBezTo>
                    <a:pt x="4057" y="13166"/>
                    <a:pt x="1211" y="24386"/>
                    <a:pt x="1" y="28347"/>
                  </a:cubicBezTo>
                  <a:cubicBezTo>
                    <a:pt x="1325" y="30687"/>
                    <a:pt x="11509" y="48392"/>
                    <a:pt x="21417" y="48392"/>
                  </a:cubicBezTo>
                  <a:cubicBezTo>
                    <a:pt x="21450" y="48392"/>
                    <a:pt x="21483" y="48391"/>
                    <a:pt x="21515" y="48391"/>
                  </a:cubicBezTo>
                  <a:cubicBezTo>
                    <a:pt x="32427" y="48272"/>
                    <a:pt x="40706" y="30434"/>
                    <a:pt x="42010" y="27469"/>
                  </a:cubicBezTo>
                  <a:cubicBezTo>
                    <a:pt x="38903" y="20424"/>
                    <a:pt x="40113" y="5338"/>
                    <a:pt x="40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80"/>
            <p:cNvSpPr/>
            <p:nvPr/>
          </p:nvSpPr>
          <p:spPr>
            <a:xfrm>
              <a:off x="3220525" y="2495875"/>
              <a:ext cx="1083475" cy="1242875"/>
            </a:xfrm>
            <a:custGeom>
              <a:avLst/>
              <a:gdLst/>
              <a:ahLst/>
              <a:cxnLst/>
              <a:rect l="l" t="t" r="r" b="b"/>
              <a:pathLst>
                <a:path w="43339" h="49715" extrusionOk="0">
                  <a:moveTo>
                    <a:pt x="40516" y="2178"/>
                  </a:moveTo>
                  <a:lnTo>
                    <a:pt x="40516" y="2178"/>
                  </a:lnTo>
                  <a:cubicBezTo>
                    <a:pt x="39923" y="8772"/>
                    <a:pt x="39235" y="21510"/>
                    <a:pt x="41963" y="28128"/>
                  </a:cubicBezTo>
                  <a:cubicBezTo>
                    <a:pt x="40610" y="31141"/>
                    <a:pt x="32474" y="48291"/>
                    <a:pt x="22179" y="48410"/>
                  </a:cubicBezTo>
                  <a:lnTo>
                    <a:pt x="22085" y="48410"/>
                  </a:lnTo>
                  <a:cubicBezTo>
                    <a:pt x="12834" y="48410"/>
                    <a:pt x="3013" y="31805"/>
                    <a:pt x="1376" y="28911"/>
                  </a:cubicBezTo>
                  <a:cubicBezTo>
                    <a:pt x="2657" y="24641"/>
                    <a:pt x="5077" y="14560"/>
                    <a:pt x="2705" y="4906"/>
                  </a:cubicBezTo>
                  <a:lnTo>
                    <a:pt x="2705" y="4906"/>
                  </a:lnTo>
                  <a:cubicBezTo>
                    <a:pt x="4840" y="5997"/>
                    <a:pt x="6880" y="6779"/>
                    <a:pt x="8848" y="7230"/>
                  </a:cubicBezTo>
                  <a:cubicBezTo>
                    <a:pt x="13047" y="8203"/>
                    <a:pt x="17364" y="8582"/>
                    <a:pt x="21539" y="8938"/>
                  </a:cubicBezTo>
                  <a:cubicBezTo>
                    <a:pt x="22488" y="9033"/>
                    <a:pt x="23437" y="9104"/>
                    <a:pt x="24386" y="9199"/>
                  </a:cubicBezTo>
                  <a:cubicBezTo>
                    <a:pt x="24658" y="9223"/>
                    <a:pt x="24927" y="9234"/>
                    <a:pt x="25192" y="9234"/>
                  </a:cubicBezTo>
                  <a:cubicBezTo>
                    <a:pt x="26756" y="9234"/>
                    <a:pt x="28201" y="8849"/>
                    <a:pt x="29438" y="8464"/>
                  </a:cubicBezTo>
                  <a:cubicBezTo>
                    <a:pt x="33138" y="7278"/>
                    <a:pt x="36697" y="5261"/>
                    <a:pt x="40516" y="2178"/>
                  </a:cubicBezTo>
                  <a:close/>
                  <a:moveTo>
                    <a:pt x="41349" y="1"/>
                  </a:moveTo>
                  <a:cubicBezTo>
                    <a:pt x="41192" y="1"/>
                    <a:pt x="41037" y="58"/>
                    <a:pt x="40919" y="161"/>
                  </a:cubicBezTo>
                  <a:lnTo>
                    <a:pt x="40800" y="256"/>
                  </a:lnTo>
                  <a:cubicBezTo>
                    <a:pt x="40729" y="304"/>
                    <a:pt x="40658" y="375"/>
                    <a:pt x="40587" y="446"/>
                  </a:cubicBezTo>
                  <a:cubicBezTo>
                    <a:pt x="36531" y="3838"/>
                    <a:pt x="32854" y="5973"/>
                    <a:pt x="29035" y="7206"/>
                  </a:cubicBezTo>
                  <a:cubicBezTo>
                    <a:pt x="27912" y="7574"/>
                    <a:pt x="26597" y="7923"/>
                    <a:pt x="25194" y="7923"/>
                  </a:cubicBezTo>
                  <a:cubicBezTo>
                    <a:pt x="24966" y="7923"/>
                    <a:pt x="24736" y="7914"/>
                    <a:pt x="24504" y="7894"/>
                  </a:cubicBezTo>
                  <a:cubicBezTo>
                    <a:pt x="23555" y="7799"/>
                    <a:pt x="22606" y="7728"/>
                    <a:pt x="21658" y="7633"/>
                  </a:cubicBezTo>
                  <a:cubicBezTo>
                    <a:pt x="17530" y="7278"/>
                    <a:pt x="13237" y="6898"/>
                    <a:pt x="9133" y="5949"/>
                  </a:cubicBezTo>
                  <a:cubicBezTo>
                    <a:pt x="6903" y="5427"/>
                    <a:pt x="4697" y="4550"/>
                    <a:pt x="2183" y="3150"/>
                  </a:cubicBezTo>
                  <a:cubicBezTo>
                    <a:pt x="2135" y="3126"/>
                    <a:pt x="2064" y="3103"/>
                    <a:pt x="2017" y="3055"/>
                  </a:cubicBezTo>
                  <a:cubicBezTo>
                    <a:pt x="1912" y="2992"/>
                    <a:pt x="1798" y="2962"/>
                    <a:pt x="1684" y="2962"/>
                  </a:cubicBezTo>
                  <a:cubicBezTo>
                    <a:pt x="1542" y="2962"/>
                    <a:pt x="1401" y="3010"/>
                    <a:pt x="1282" y="3103"/>
                  </a:cubicBezTo>
                  <a:cubicBezTo>
                    <a:pt x="1068" y="3269"/>
                    <a:pt x="973" y="3553"/>
                    <a:pt x="1044" y="3814"/>
                  </a:cubicBezTo>
                  <a:cubicBezTo>
                    <a:pt x="4033" y="13730"/>
                    <a:pt x="1329" y="24594"/>
                    <a:pt x="48" y="28816"/>
                  </a:cubicBezTo>
                  <a:cubicBezTo>
                    <a:pt x="1" y="28982"/>
                    <a:pt x="1" y="29148"/>
                    <a:pt x="95" y="29314"/>
                  </a:cubicBezTo>
                  <a:cubicBezTo>
                    <a:pt x="1993" y="32730"/>
                    <a:pt x="12003" y="49714"/>
                    <a:pt x="22085" y="49714"/>
                  </a:cubicBezTo>
                  <a:lnTo>
                    <a:pt x="22179" y="49714"/>
                  </a:lnTo>
                  <a:cubicBezTo>
                    <a:pt x="33423" y="49596"/>
                    <a:pt x="41725" y="31924"/>
                    <a:pt x="43267" y="28389"/>
                  </a:cubicBezTo>
                  <a:cubicBezTo>
                    <a:pt x="43338" y="28223"/>
                    <a:pt x="43338" y="28033"/>
                    <a:pt x="43267" y="27867"/>
                  </a:cubicBezTo>
                  <a:cubicBezTo>
                    <a:pt x="40207" y="20870"/>
                    <a:pt x="41512" y="5332"/>
                    <a:pt x="41986" y="731"/>
                  </a:cubicBezTo>
                  <a:cubicBezTo>
                    <a:pt x="42010" y="470"/>
                    <a:pt x="41868" y="209"/>
                    <a:pt x="41630" y="66"/>
                  </a:cubicBezTo>
                  <a:cubicBezTo>
                    <a:pt x="41541" y="22"/>
                    <a:pt x="41445" y="1"/>
                    <a:pt x="413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80"/>
            <p:cNvSpPr/>
            <p:nvPr/>
          </p:nvSpPr>
          <p:spPr>
            <a:xfrm>
              <a:off x="4268400" y="3182875"/>
              <a:ext cx="51025" cy="59500"/>
            </a:xfrm>
            <a:custGeom>
              <a:avLst/>
              <a:gdLst/>
              <a:ahLst/>
              <a:cxnLst/>
              <a:rect l="l" t="t" r="r" b="b"/>
              <a:pathLst>
                <a:path w="2041" h="2380" extrusionOk="0">
                  <a:moveTo>
                    <a:pt x="763" y="0"/>
                  </a:moveTo>
                  <a:cubicBezTo>
                    <a:pt x="675" y="0"/>
                    <a:pt x="585" y="18"/>
                    <a:pt x="498" y="55"/>
                  </a:cubicBezTo>
                  <a:cubicBezTo>
                    <a:pt x="166" y="198"/>
                    <a:pt x="0" y="577"/>
                    <a:pt x="166" y="909"/>
                  </a:cubicBezTo>
                  <a:cubicBezTo>
                    <a:pt x="332" y="1312"/>
                    <a:pt x="522" y="1692"/>
                    <a:pt x="735" y="2048"/>
                  </a:cubicBezTo>
                  <a:cubicBezTo>
                    <a:pt x="854" y="2261"/>
                    <a:pt x="1068" y="2380"/>
                    <a:pt x="1281" y="2380"/>
                  </a:cubicBezTo>
                  <a:cubicBezTo>
                    <a:pt x="1400" y="2380"/>
                    <a:pt x="1518" y="2332"/>
                    <a:pt x="1613" y="2285"/>
                  </a:cubicBezTo>
                  <a:cubicBezTo>
                    <a:pt x="1922" y="2095"/>
                    <a:pt x="2040" y="1692"/>
                    <a:pt x="1850" y="1384"/>
                  </a:cubicBezTo>
                  <a:cubicBezTo>
                    <a:pt x="1684" y="1075"/>
                    <a:pt x="1518" y="743"/>
                    <a:pt x="1352" y="387"/>
                  </a:cubicBezTo>
                  <a:cubicBezTo>
                    <a:pt x="1247" y="142"/>
                    <a:pt x="1013" y="0"/>
                    <a:pt x="7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80"/>
            <p:cNvSpPr/>
            <p:nvPr/>
          </p:nvSpPr>
          <p:spPr>
            <a:xfrm>
              <a:off x="4236375" y="2448150"/>
              <a:ext cx="40350" cy="80225"/>
            </a:xfrm>
            <a:custGeom>
              <a:avLst/>
              <a:gdLst/>
              <a:ahLst/>
              <a:cxnLst/>
              <a:rect l="l" t="t" r="r" b="b"/>
              <a:pathLst>
                <a:path w="1614" h="3209" extrusionOk="0">
                  <a:moveTo>
                    <a:pt x="906" y="1"/>
                  </a:moveTo>
                  <a:cubicBezTo>
                    <a:pt x="586" y="1"/>
                    <a:pt x="305" y="227"/>
                    <a:pt x="261" y="552"/>
                  </a:cubicBezTo>
                  <a:cubicBezTo>
                    <a:pt x="261" y="552"/>
                    <a:pt x="166" y="1264"/>
                    <a:pt x="48" y="2497"/>
                  </a:cubicBezTo>
                  <a:cubicBezTo>
                    <a:pt x="0" y="2853"/>
                    <a:pt x="261" y="3185"/>
                    <a:pt x="641" y="3209"/>
                  </a:cubicBezTo>
                  <a:lnTo>
                    <a:pt x="688" y="3209"/>
                  </a:lnTo>
                  <a:cubicBezTo>
                    <a:pt x="1020" y="3209"/>
                    <a:pt x="1305" y="2972"/>
                    <a:pt x="1352" y="2640"/>
                  </a:cubicBezTo>
                  <a:cubicBezTo>
                    <a:pt x="1471" y="1430"/>
                    <a:pt x="1566" y="742"/>
                    <a:pt x="1566" y="742"/>
                  </a:cubicBezTo>
                  <a:cubicBezTo>
                    <a:pt x="1613" y="362"/>
                    <a:pt x="1352" y="54"/>
                    <a:pt x="996" y="7"/>
                  </a:cubicBezTo>
                  <a:cubicBezTo>
                    <a:pt x="966" y="3"/>
                    <a:pt x="936" y="1"/>
                    <a:pt x="9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80"/>
            <p:cNvSpPr/>
            <p:nvPr/>
          </p:nvSpPr>
          <p:spPr>
            <a:xfrm>
              <a:off x="2859975" y="712025"/>
              <a:ext cx="1541275" cy="1472400"/>
            </a:xfrm>
            <a:custGeom>
              <a:avLst/>
              <a:gdLst/>
              <a:ahLst/>
              <a:cxnLst/>
              <a:rect l="l" t="t" r="r" b="b"/>
              <a:pathLst>
                <a:path w="61651" h="58896" extrusionOk="0">
                  <a:moveTo>
                    <a:pt x="47121" y="14502"/>
                  </a:moveTo>
                  <a:cubicBezTo>
                    <a:pt x="49283" y="14502"/>
                    <a:pt x="50929" y="15344"/>
                    <a:pt x="50929" y="15344"/>
                  </a:cubicBezTo>
                  <a:cubicBezTo>
                    <a:pt x="49362" y="21043"/>
                    <a:pt x="45313" y="22181"/>
                    <a:pt x="42329" y="22181"/>
                  </a:cubicBezTo>
                  <a:cubicBezTo>
                    <a:pt x="40345" y="22181"/>
                    <a:pt x="38831" y="21678"/>
                    <a:pt x="38831" y="21678"/>
                  </a:cubicBezTo>
                  <a:cubicBezTo>
                    <a:pt x="40937" y="15809"/>
                    <a:pt x="44429" y="14502"/>
                    <a:pt x="47121" y="14502"/>
                  </a:cubicBezTo>
                  <a:close/>
                  <a:moveTo>
                    <a:pt x="18498" y="30490"/>
                  </a:moveTo>
                  <a:cubicBezTo>
                    <a:pt x="20657" y="30490"/>
                    <a:pt x="22298" y="31332"/>
                    <a:pt x="22298" y="31332"/>
                  </a:cubicBezTo>
                  <a:cubicBezTo>
                    <a:pt x="20731" y="37031"/>
                    <a:pt x="16682" y="38169"/>
                    <a:pt x="13698" y="38169"/>
                  </a:cubicBezTo>
                  <a:cubicBezTo>
                    <a:pt x="11714" y="38169"/>
                    <a:pt x="10200" y="37666"/>
                    <a:pt x="10200" y="37666"/>
                  </a:cubicBezTo>
                  <a:cubicBezTo>
                    <a:pt x="12319" y="31797"/>
                    <a:pt x="15810" y="30490"/>
                    <a:pt x="18498" y="30490"/>
                  </a:cubicBezTo>
                  <a:close/>
                  <a:moveTo>
                    <a:pt x="39083" y="0"/>
                  </a:moveTo>
                  <a:cubicBezTo>
                    <a:pt x="33651" y="0"/>
                    <a:pt x="28351" y="1305"/>
                    <a:pt x="23176" y="3508"/>
                  </a:cubicBezTo>
                  <a:cubicBezTo>
                    <a:pt x="18337" y="5548"/>
                    <a:pt x="13830" y="8276"/>
                    <a:pt x="9939" y="11905"/>
                  </a:cubicBezTo>
                  <a:cubicBezTo>
                    <a:pt x="6571" y="15036"/>
                    <a:pt x="3819" y="18689"/>
                    <a:pt x="1708" y="22793"/>
                  </a:cubicBezTo>
                  <a:cubicBezTo>
                    <a:pt x="427" y="25331"/>
                    <a:pt x="166" y="28130"/>
                    <a:pt x="48" y="30905"/>
                  </a:cubicBezTo>
                  <a:cubicBezTo>
                    <a:pt x="0" y="32376"/>
                    <a:pt x="143" y="33847"/>
                    <a:pt x="285" y="35317"/>
                  </a:cubicBezTo>
                  <a:cubicBezTo>
                    <a:pt x="475" y="37286"/>
                    <a:pt x="1068" y="39089"/>
                    <a:pt x="2254" y="40726"/>
                  </a:cubicBezTo>
                  <a:cubicBezTo>
                    <a:pt x="3203" y="42054"/>
                    <a:pt x="4057" y="43430"/>
                    <a:pt x="4958" y="44782"/>
                  </a:cubicBezTo>
                  <a:cubicBezTo>
                    <a:pt x="5172" y="45090"/>
                    <a:pt x="5385" y="45399"/>
                    <a:pt x="5551" y="45707"/>
                  </a:cubicBezTo>
                  <a:cubicBezTo>
                    <a:pt x="5788" y="46181"/>
                    <a:pt x="6144" y="46751"/>
                    <a:pt x="5622" y="47154"/>
                  </a:cubicBezTo>
                  <a:cubicBezTo>
                    <a:pt x="5409" y="47302"/>
                    <a:pt x="5082" y="47325"/>
                    <a:pt x="4751" y="47325"/>
                  </a:cubicBezTo>
                  <a:cubicBezTo>
                    <a:pt x="4604" y="47325"/>
                    <a:pt x="4456" y="47320"/>
                    <a:pt x="4318" y="47320"/>
                  </a:cubicBezTo>
                  <a:cubicBezTo>
                    <a:pt x="3962" y="47320"/>
                    <a:pt x="3606" y="47154"/>
                    <a:pt x="3226" y="47154"/>
                  </a:cubicBezTo>
                  <a:cubicBezTo>
                    <a:pt x="3204" y="47153"/>
                    <a:pt x="3182" y="47153"/>
                    <a:pt x="3160" y="47153"/>
                  </a:cubicBezTo>
                  <a:cubicBezTo>
                    <a:pt x="2178" y="47153"/>
                    <a:pt x="1537" y="47673"/>
                    <a:pt x="1281" y="48625"/>
                  </a:cubicBezTo>
                  <a:cubicBezTo>
                    <a:pt x="831" y="50261"/>
                    <a:pt x="1258" y="51471"/>
                    <a:pt x="2657" y="52444"/>
                  </a:cubicBezTo>
                  <a:cubicBezTo>
                    <a:pt x="4665" y="53812"/>
                    <a:pt x="6940" y="54133"/>
                    <a:pt x="9233" y="54133"/>
                  </a:cubicBezTo>
                  <a:cubicBezTo>
                    <a:pt x="9405" y="54133"/>
                    <a:pt x="9577" y="54131"/>
                    <a:pt x="9750" y="54128"/>
                  </a:cubicBezTo>
                  <a:cubicBezTo>
                    <a:pt x="9812" y="54127"/>
                    <a:pt x="9874" y="54126"/>
                    <a:pt x="9936" y="54126"/>
                  </a:cubicBezTo>
                  <a:cubicBezTo>
                    <a:pt x="11273" y="54126"/>
                    <a:pt x="12366" y="54380"/>
                    <a:pt x="13545" y="55219"/>
                  </a:cubicBezTo>
                  <a:cubicBezTo>
                    <a:pt x="15846" y="56832"/>
                    <a:pt x="18360" y="58232"/>
                    <a:pt x="21254" y="58635"/>
                  </a:cubicBezTo>
                  <a:cubicBezTo>
                    <a:pt x="22416" y="58825"/>
                    <a:pt x="23603" y="58825"/>
                    <a:pt x="24789" y="58896"/>
                  </a:cubicBezTo>
                  <a:cubicBezTo>
                    <a:pt x="26046" y="55527"/>
                    <a:pt x="27588" y="52539"/>
                    <a:pt x="29722" y="49929"/>
                  </a:cubicBezTo>
                  <a:cubicBezTo>
                    <a:pt x="34894" y="43501"/>
                    <a:pt x="41535" y="39279"/>
                    <a:pt x="49458" y="37073"/>
                  </a:cubicBezTo>
                  <a:cubicBezTo>
                    <a:pt x="51024" y="36646"/>
                    <a:pt x="52637" y="36314"/>
                    <a:pt x="54202" y="35910"/>
                  </a:cubicBezTo>
                  <a:cubicBezTo>
                    <a:pt x="55228" y="35632"/>
                    <a:pt x="56254" y="35521"/>
                    <a:pt x="57279" y="35521"/>
                  </a:cubicBezTo>
                  <a:cubicBezTo>
                    <a:pt x="58436" y="35521"/>
                    <a:pt x="59593" y="35662"/>
                    <a:pt x="60749" y="35863"/>
                  </a:cubicBezTo>
                  <a:cubicBezTo>
                    <a:pt x="61105" y="35910"/>
                    <a:pt x="61390" y="36029"/>
                    <a:pt x="61651" y="36171"/>
                  </a:cubicBezTo>
                  <a:cubicBezTo>
                    <a:pt x="59089" y="23315"/>
                    <a:pt x="51498" y="7777"/>
                    <a:pt x="48059" y="1136"/>
                  </a:cubicBezTo>
                  <a:cubicBezTo>
                    <a:pt x="47893" y="1136"/>
                    <a:pt x="47703" y="1112"/>
                    <a:pt x="47466" y="1064"/>
                  </a:cubicBezTo>
                  <a:cubicBezTo>
                    <a:pt x="44637" y="337"/>
                    <a:pt x="41843" y="0"/>
                    <a:pt x="390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80"/>
            <p:cNvSpPr/>
            <p:nvPr/>
          </p:nvSpPr>
          <p:spPr>
            <a:xfrm>
              <a:off x="2849300" y="701000"/>
              <a:ext cx="1566775" cy="1494700"/>
            </a:xfrm>
            <a:custGeom>
              <a:avLst/>
              <a:gdLst/>
              <a:ahLst/>
              <a:cxnLst/>
              <a:rect l="l" t="t" r="r" b="b"/>
              <a:pathLst>
                <a:path w="62671" h="59788" extrusionOk="0">
                  <a:moveTo>
                    <a:pt x="47549" y="15376"/>
                  </a:moveTo>
                  <a:cubicBezTo>
                    <a:pt x="49042" y="15376"/>
                    <a:pt x="50283" y="15793"/>
                    <a:pt x="50834" y="16023"/>
                  </a:cubicBezTo>
                  <a:cubicBezTo>
                    <a:pt x="50099" y="18490"/>
                    <a:pt x="48770" y="20245"/>
                    <a:pt x="46920" y="21241"/>
                  </a:cubicBezTo>
                  <a:cubicBezTo>
                    <a:pt x="45544" y="21976"/>
                    <a:pt x="44050" y="22196"/>
                    <a:pt x="42757" y="22196"/>
                  </a:cubicBezTo>
                  <a:cubicBezTo>
                    <a:pt x="41464" y="22196"/>
                    <a:pt x="40373" y="21976"/>
                    <a:pt x="39804" y="21834"/>
                  </a:cubicBezTo>
                  <a:cubicBezTo>
                    <a:pt x="41014" y="18727"/>
                    <a:pt x="42721" y="16734"/>
                    <a:pt x="44927" y="15857"/>
                  </a:cubicBezTo>
                  <a:cubicBezTo>
                    <a:pt x="45829" y="15503"/>
                    <a:pt x="46727" y="15376"/>
                    <a:pt x="47549" y="15376"/>
                  </a:cubicBezTo>
                  <a:close/>
                  <a:moveTo>
                    <a:pt x="47570" y="14525"/>
                  </a:moveTo>
                  <a:cubicBezTo>
                    <a:pt x="46653" y="14525"/>
                    <a:pt x="45644" y="14669"/>
                    <a:pt x="44619" y="15074"/>
                  </a:cubicBezTo>
                  <a:cubicBezTo>
                    <a:pt x="42081" y="16070"/>
                    <a:pt x="40136" y="18395"/>
                    <a:pt x="38855" y="21976"/>
                  </a:cubicBezTo>
                  <a:lnTo>
                    <a:pt x="38713" y="22380"/>
                  </a:lnTo>
                  <a:lnTo>
                    <a:pt x="39116" y="22522"/>
                  </a:lnTo>
                  <a:cubicBezTo>
                    <a:pt x="39211" y="22546"/>
                    <a:pt x="40753" y="23044"/>
                    <a:pt x="42745" y="23044"/>
                  </a:cubicBezTo>
                  <a:cubicBezTo>
                    <a:pt x="44145" y="23044"/>
                    <a:pt x="45781" y="22807"/>
                    <a:pt x="47300" y="22000"/>
                  </a:cubicBezTo>
                  <a:cubicBezTo>
                    <a:pt x="49458" y="20838"/>
                    <a:pt x="50953" y="18798"/>
                    <a:pt x="51759" y="15904"/>
                  </a:cubicBezTo>
                  <a:lnTo>
                    <a:pt x="51854" y="15572"/>
                  </a:lnTo>
                  <a:lnTo>
                    <a:pt x="51546" y="15406"/>
                  </a:lnTo>
                  <a:cubicBezTo>
                    <a:pt x="51445" y="15356"/>
                    <a:pt x="49772" y="14525"/>
                    <a:pt x="47570" y="14525"/>
                  </a:cubicBezTo>
                  <a:close/>
                  <a:moveTo>
                    <a:pt x="18927" y="31354"/>
                  </a:moveTo>
                  <a:cubicBezTo>
                    <a:pt x="20422" y="31354"/>
                    <a:pt x="21660" y="31781"/>
                    <a:pt x="22227" y="32010"/>
                  </a:cubicBezTo>
                  <a:cubicBezTo>
                    <a:pt x="21468" y="34477"/>
                    <a:pt x="20163" y="36233"/>
                    <a:pt x="18289" y="37229"/>
                  </a:cubicBezTo>
                  <a:cubicBezTo>
                    <a:pt x="16913" y="37964"/>
                    <a:pt x="15425" y="38184"/>
                    <a:pt x="14138" y="38184"/>
                  </a:cubicBezTo>
                  <a:cubicBezTo>
                    <a:pt x="12851" y="38184"/>
                    <a:pt x="11766" y="37964"/>
                    <a:pt x="11197" y="37822"/>
                  </a:cubicBezTo>
                  <a:cubicBezTo>
                    <a:pt x="12383" y="34715"/>
                    <a:pt x="14114" y="32698"/>
                    <a:pt x="16297" y="31844"/>
                  </a:cubicBezTo>
                  <a:cubicBezTo>
                    <a:pt x="17205" y="31483"/>
                    <a:pt x="18105" y="31354"/>
                    <a:pt x="18927" y="31354"/>
                  </a:cubicBezTo>
                  <a:close/>
                  <a:moveTo>
                    <a:pt x="18936" y="30494"/>
                  </a:moveTo>
                  <a:cubicBezTo>
                    <a:pt x="18026" y="30494"/>
                    <a:pt x="17027" y="30637"/>
                    <a:pt x="16012" y="31038"/>
                  </a:cubicBezTo>
                  <a:cubicBezTo>
                    <a:pt x="13474" y="32034"/>
                    <a:pt x="11529" y="34359"/>
                    <a:pt x="10224" y="37964"/>
                  </a:cubicBezTo>
                  <a:lnTo>
                    <a:pt x="10082" y="38368"/>
                  </a:lnTo>
                  <a:lnTo>
                    <a:pt x="10485" y="38510"/>
                  </a:lnTo>
                  <a:cubicBezTo>
                    <a:pt x="10604" y="38534"/>
                    <a:pt x="12122" y="39032"/>
                    <a:pt x="14138" y="39032"/>
                  </a:cubicBezTo>
                  <a:cubicBezTo>
                    <a:pt x="15537" y="39032"/>
                    <a:pt x="17151" y="38795"/>
                    <a:pt x="18692" y="37964"/>
                  </a:cubicBezTo>
                  <a:cubicBezTo>
                    <a:pt x="20851" y="36826"/>
                    <a:pt x="22345" y="34786"/>
                    <a:pt x="23152" y="31892"/>
                  </a:cubicBezTo>
                  <a:lnTo>
                    <a:pt x="23247" y="31560"/>
                  </a:lnTo>
                  <a:lnTo>
                    <a:pt x="22938" y="31394"/>
                  </a:lnTo>
                  <a:cubicBezTo>
                    <a:pt x="22837" y="31343"/>
                    <a:pt x="21151" y="30494"/>
                    <a:pt x="18936" y="30494"/>
                  </a:cubicBezTo>
                  <a:close/>
                  <a:moveTo>
                    <a:pt x="39486" y="855"/>
                  </a:moveTo>
                  <a:cubicBezTo>
                    <a:pt x="42289" y="855"/>
                    <a:pt x="45052" y="1208"/>
                    <a:pt x="47798" y="1909"/>
                  </a:cubicBezTo>
                  <a:cubicBezTo>
                    <a:pt x="47940" y="1932"/>
                    <a:pt x="48082" y="1980"/>
                    <a:pt x="48201" y="1980"/>
                  </a:cubicBezTo>
                  <a:cubicBezTo>
                    <a:pt x="51427" y="8195"/>
                    <a:pt x="58828" y="23329"/>
                    <a:pt x="61508" y="35924"/>
                  </a:cubicBezTo>
                  <a:cubicBezTo>
                    <a:pt x="61437" y="35924"/>
                    <a:pt x="61342" y="35901"/>
                    <a:pt x="61271" y="35877"/>
                  </a:cubicBezTo>
                  <a:cubicBezTo>
                    <a:pt x="60236" y="35704"/>
                    <a:pt x="59016" y="35539"/>
                    <a:pt x="57711" y="35539"/>
                  </a:cubicBezTo>
                  <a:cubicBezTo>
                    <a:pt x="56681" y="35539"/>
                    <a:pt x="55598" y="35642"/>
                    <a:pt x="54511" y="35924"/>
                  </a:cubicBezTo>
                  <a:cubicBezTo>
                    <a:pt x="53823" y="36114"/>
                    <a:pt x="53135" y="36280"/>
                    <a:pt x="52423" y="36446"/>
                  </a:cubicBezTo>
                  <a:cubicBezTo>
                    <a:pt x="51546" y="36660"/>
                    <a:pt x="50644" y="36873"/>
                    <a:pt x="49790" y="37110"/>
                  </a:cubicBezTo>
                  <a:cubicBezTo>
                    <a:pt x="41654" y="39364"/>
                    <a:pt x="34917" y="43752"/>
                    <a:pt x="29817" y="50086"/>
                  </a:cubicBezTo>
                  <a:cubicBezTo>
                    <a:pt x="27849" y="52505"/>
                    <a:pt x="26307" y="55328"/>
                    <a:pt x="24931" y="58886"/>
                  </a:cubicBezTo>
                  <a:cubicBezTo>
                    <a:pt x="24670" y="58886"/>
                    <a:pt x="24409" y="58862"/>
                    <a:pt x="24148" y="58862"/>
                  </a:cubicBezTo>
                  <a:cubicBezTo>
                    <a:pt x="23342" y="58815"/>
                    <a:pt x="22511" y="58768"/>
                    <a:pt x="21729" y="58673"/>
                  </a:cubicBezTo>
                  <a:cubicBezTo>
                    <a:pt x="19333" y="58317"/>
                    <a:pt x="17032" y="57273"/>
                    <a:pt x="14209" y="55304"/>
                  </a:cubicBezTo>
                  <a:cubicBezTo>
                    <a:pt x="13047" y="54498"/>
                    <a:pt x="11885" y="54142"/>
                    <a:pt x="10366" y="54142"/>
                  </a:cubicBezTo>
                  <a:lnTo>
                    <a:pt x="10177" y="54142"/>
                  </a:lnTo>
                  <a:cubicBezTo>
                    <a:pt x="10048" y="54143"/>
                    <a:pt x="9918" y="54144"/>
                    <a:pt x="9787" y="54144"/>
                  </a:cubicBezTo>
                  <a:cubicBezTo>
                    <a:pt x="7699" y="54144"/>
                    <a:pt x="5354" y="53935"/>
                    <a:pt x="3345" y="52529"/>
                  </a:cubicBezTo>
                  <a:cubicBezTo>
                    <a:pt x="2088" y="51675"/>
                    <a:pt x="1708" y="50655"/>
                    <a:pt x="2112" y="49184"/>
                  </a:cubicBezTo>
                  <a:cubicBezTo>
                    <a:pt x="2342" y="48402"/>
                    <a:pt x="2818" y="48021"/>
                    <a:pt x="3583" y="48021"/>
                  </a:cubicBezTo>
                  <a:cubicBezTo>
                    <a:pt x="3606" y="48021"/>
                    <a:pt x="3630" y="48021"/>
                    <a:pt x="3653" y="48022"/>
                  </a:cubicBezTo>
                  <a:cubicBezTo>
                    <a:pt x="3796" y="48022"/>
                    <a:pt x="3938" y="48046"/>
                    <a:pt x="4104" y="48093"/>
                  </a:cubicBezTo>
                  <a:cubicBezTo>
                    <a:pt x="4294" y="48141"/>
                    <a:pt x="4507" y="48188"/>
                    <a:pt x="4745" y="48188"/>
                  </a:cubicBezTo>
                  <a:lnTo>
                    <a:pt x="4958" y="48188"/>
                  </a:lnTo>
                  <a:cubicBezTo>
                    <a:pt x="5022" y="48188"/>
                    <a:pt x="5088" y="48189"/>
                    <a:pt x="5155" y="48189"/>
                  </a:cubicBezTo>
                  <a:cubicBezTo>
                    <a:pt x="5555" y="48189"/>
                    <a:pt x="5985" y="48171"/>
                    <a:pt x="6310" y="47927"/>
                  </a:cubicBezTo>
                  <a:cubicBezTo>
                    <a:pt x="7069" y="47334"/>
                    <a:pt x="6642" y="46504"/>
                    <a:pt x="6405" y="46077"/>
                  </a:cubicBezTo>
                  <a:lnTo>
                    <a:pt x="6358" y="45958"/>
                  </a:lnTo>
                  <a:cubicBezTo>
                    <a:pt x="6239" y="45697"/>
                    <a:pt x="6073" y="45460"/>
                    <a:pt x="5907" y="45223"/>
                  </a:cubicBezTo>
                  <a:lnTo>
                    <a:pt x="5741" y="44986"/>
                  </a:lnTo>
                  <a:cubicBezTo>
                    <a:pt x="5480" y="44582"/>
                    <a:pt x="5195" y="44179"/>
                    <a:pt x="4934" y="43752"/>
                  </a:cubicBezTo>
                  <a:cubicBezTo>
                    <a:pt x="4318" y="42827"/>
                    <a:pt x="3677" y="41855"/>
                    <a:pt x="3013" y="40929"/>
                  </a:cubicBezTo>
                  <a:cubicBezTo>
                    <a:pt x="1946" y="39411"/>
                    <a:pt x="1329" y="37703"/>
                    <a:pt x="1139" y="35711"/>
                  </a:cubicBezTo>
                  <a:lnTo>
                    <a:pt x="1115" y="35569"/>
                  </a:lnTo>
                  <a:cubicBezTo>
                    <a:pt x="973" y="34193"/>
                    <a:pt x="854" y="32769"/>
                    <a:pt x="902" y="31370"/>
                  </a:cubicBezTo>
                  <a:cubicBezTo>
                    <a:pt x="997" y="28856"/>
                    <a:pt x="1210" y="25985"/>
                    <a:pt x="2515" y="23447"/>
                  </a:cubicBezTo>
                  <a:cubicBezTo>
                    <a:pt x="4626" y="19367"/>
                    <a:pt x="7354" y="15738"/>
                    <a:pt x="10651" y="12654"/>
                  </a:cubicBezTo>
                  <a:cubicBezTo>
                    <a:pt x="14257" y="9310"/>
                    <a:pt x="18669" y="6487"/>
                    <a:pt x="23769" y="4328"/>
                  </a:cubicBezTo>
                  <a:cubicBezTo>
                    <a:pt x="29221" y="2007"/>
                    <a:pt x="34418" y="855"/>
                    <a:pt x="39486" y="855"/>
                  </a:cubicBezTo>
                  <a:close/>
                  <a:moveTo>
                    <a:pt x="39505" y="0"/>
                  </a:moveTo>
                  <a:cubicBezTo>
                    <a:pt x="34321" y="0"/>
                    <a:pt x="29012" y="1178"/>
                    <a:pt x="23437" y="3545"/>
                  </a:cubicBezTo>
                  <a:cubicBezTo>
                    <a:pt x="18242" y="5751"/>
                    <a:pt x="13735" y="8622"/>
                    <a:pt x="10082" y="12037"/>
                  </a:cubicBezTo>
                  <a:cubicBezTo>
                    <a:pt x="6713" y="15169"/>
                    <a:pt x="3914" y="18893"/>
                    <a:pt x="1779" y="23044"/>
                  </a:cubicBezTo>
                  <a:cubicBezTo>
                    <a:pt x="380" y="25748"/>
                    <a:pt x="166" y="28737"/>
                    <a:pt x="48" y="31346"/>
                  </a:cubicBezTo>
                  <a:cubicBezTo>
                    <a:pt x="0" y="32793"/>
                    <a:pt x="143" y="34240"/>
                    <a:pt x="261" y="35663"/>
                  </a:cubicBezTo>
                  <a:lnTo>
                    <a:pt x="285" y="35782"/>
                  </a:lnTo>
                  <a:cubicBezTo>
                    <a:pt x="499" y="37917"/>
                    <a:pt x="1186" y="39815"/>
                    <a:pt x="2325" y="41404"/>
                  </a:cubicBezTo>
                  <a:cubicBezTo>
                    <a:pt x="2989" y="42329"/>
                    <a:pt x="3606" y="43302"/>
                    <a:pt x="4223" y="44227"/>
                  </a:cubicBezTo>
                  <a:cubicBezTo>
                    <a:pt x="4507" y="44630"/>
                    <a:pt x="4768" y="45057"/>
                    <a:pt x="5029" y="45460"/>
                  </a:cubicBezTo>
                  <a:lnTo>
                    <a:pt x="5195" y="45697"/>
                  </a:lnTo>
                  <a:cubicBezTo>
                    <a:pt x="5361" y="45935"/>
                    <a:pt x="5504" y="46124"/>
                    <a:pt x="5599" y="46338"/>
                  </a:cubicBezTo>
                  <a:lnTo>
                    <a:pt x="5670" y="46456"/>
                  </a:lnTo>
                  <a:cubicBezTo>
                    <a:pt x="5954" y="47002"/>
                    <a:pt x="5954" y="47144"/>
                    <a:pt x="5788" y="47239"/>
                  </a:cubicBezTo>
                  <a:cubicBezTo>
                    <a:pt x="5690" y="47321"/>
                    <a:pt x="5478" y="47346"/>
                    <a:pt x="5255" y="47346"/>
                  </a:cubicBezTo>
                  <a:cubicBezTo>
                    <a:pt x="5155" y="47346"/>
                    <a:pt x="5053" y="47341"/>
                    <a:pt x="4958" y="47334"/>
                  </a:cubicBezTo>
                  <a:lnTo>
                    <a:pt x="4745" y="47334"/>
                  </a:lnTo>
                  <a:cubicBezTo>
                    <a:pt x="4602" y="47334"/>
                    <a:pt x="4460" y="47310"/>
                    <a:pt x="4294" y="47263"/>
                  </a:cubicBezTo>
                  <a:cubicBezTo>
                    <a:pt x="4104" y="47215"/>
                    <a:pt x="3891" y="47168"/>
                    <a:pt x="3677" y="47168"/>
                  </a:cubicBezTo>
                  <a:cubicBezTo>
                    <a:pt x="3654" y="47168"/>
                    <a:pt x="3631" y="47167"/>
                    <a:pt x="3608" y="47167"/>
                  </a:cubicBezTo>
                  <a:cubicBezTo>
                    <a:pt x="2390" y="47167"/>
                    <a:pt x="1608" y="47783"/>
                    <a:pt x="1305" y="48947"/>
                  </a:cubicBezTo>
                  <a:cubicBezTo>
                    <a:pt x="807" y="50797"/>
                    <a:pt x="1281" y="52149"/>
                    <a:pt x="2847" y="53241"/>
                  </a:cubicBezTo>
                  <a:cubicBezTo>
                    <a:pt x="5093" y="54768"/>
                    <a:pt x="7615" y="54998"/>
                    <a:pt x="9830" y="54998"/>
                  </a:cubicBezTo>
                  <a:cubicBezTo>
                    <a:pt x="9955" y="54998"/>
                    <a:pt x="10078" y="54997"/>
                    <a:pt x="10200" y="54996"/>
                  </a:cubicBezTo>
                  <a:cubicBezTo>
                    <a:pt x="10255" y="54995"/>
                    <a:pt x="10310" y="54995"/>
                    <a:pt x="10364" y="54995"/>
                  </a:cubicBezTo>
                  <a:cubicBezTo>
                    <a:pt x="11725" y="54995"/>
                    <a:pt x="12707" y="55285"/>
                    <a:pt x="13711" y="55992"/>
                  </a:cubicBezTo>
                  <a:cubicBezTo>
                    <a:pt x="15680" y="57392"/>
                    <a:pt x="18360" y="59028"/>
                    <a:pt x="21610" y="59503"/>
                  </a:cubicBezTo>
                  <a:cubicBezTo>
                    <a:pt x="22440" y="59621"/>
                    <a:pt x="23294" y="59669"/>
                    <a:pt x="24101" y="59693"/>
                  </a:cubicBezTo>
                  <a:cubicBezTo>
                    <a:pt x="24456" y="59716"/>
                    <a:pt x="24812" y="59740"/>
                    <a:pt x="25192" y="59764"/>
                  </a:cubicBezTo>
                  <a:lnTo>
                    <a:pt x="25500" y="59788"/>
                  </a:lnTo>
                  <a:lnTo>
                    <a:pt x="25595" y="59479"/>
                  </a:lnTo>
                  <a:cubicBezTo>
                    <a:pt x="26971" y="55850"/>
                    <a:pt x="28513" y="53051"/>
                    <a:pt x="30482" y="50631"/>
                  </a:cubicBezTo>
                  <a:cubicBezTo>
                    <a:pt x="35463" y="44416"/>
                    <a:pt x="42034" y="40147"/>
                    <a:pt x="50004" y="37941"/>
                  </a:cubicBezTo>
                  <a:cubicBezTo>
                    <a:pt x="50881" y="37703"/>
                    <a:pt x="51759" y="37490"/>
                    <a:pt x="52613" y="37276"/>
                  </a:cubicBezTo>
                  <a:cubicBezTo>
                    <a:pt x="53325" y="37110"/>
                    <a:pt x="54036" y="36944"/>
                    <a:pt x="54724" y="36755"/>
                  </a:cubicBezTo>
                  <a:cubicBezTo>
                    <a:pt x="55732" y="36484"/>
                    <a:pt x="56745" y="36387"/>
                    <a:pt x="57712" y="36387"/>
                  </a:cubicBezTo>
                  <a:cubicBezTo>
                    <a:pt x="58952" y="36387"/>
                    <a:pt x="60119" y="36547"/>
                    <a:pt x="61105" y="36707"/>
                  </a:cubicBezTo>
                  <a:cubicBezTo>
                    <a:pt x="61413" y="36778"/>
                    <a:pt x="61651" y="36849"/>
                    <a:pt x="61864" y="36968"/>
                  </a:cubicBezTo>
                  <a:lnTo>
                    <a:pt x="62671" y="37419"/>
                  </a:lnTo>
                  <a:lnTo>
                    <a:pt x="62505" y="36517"/>
                  </a:lnTo>
                  <a:cubicBezTo>
                    <a:pt x="59895" y="23518"/>
                    <a:pt x="52091" y="7625"/>
                    <a:pt x="48865" y="1387"/>
                  </a:cubicBezTo>
                  <a:lnTo>
                    <a:pt x="48747" y="1150"/>
                  </a:lnTo>
                  <a:lnTo>
                    <a:pt x="48486" y="1150"/>
                  </a:lnTo>
                  <a:cubicBezTo>
                    <a:pt x="48343" y="1150"/>
                    <a:pt x="48177" y="1126"/>
                    <a:pt x="48011" y="1078"/>
                  </a:cubicBezTo>
                  <a:cubicBezTo>
                    <a:pt x="45199" y="360"/>
                    <a:pt x="42371" y="0"/>
                    <a:pt x="39505" y="0"/>
                  </a:cubicBezTo>
                  <a:close/>
                </a:path>
              </a:pathLst>
            </a:custGeom>
            <a:solidFill>
              <a:srgbClr val="0000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80"/>
            <p:cNvSpPr/>
            <p:nvPr/>
          </p:nvSpPr>
          <p:spPr>
            <a:xfrm>
              <a:off x="1952050" y="3168000"/>
              <a:ext cx="3685650" cy="2269750"/>
            </a:xfrm>
            <a:custGeom>
              <a:avLst/>
              <a:gdLst/>
              <a:ahLst/>
              <a:cxnLst/>
              <a:rect l="l" t="t" r="r" b="b"/>
              <a:pathLst>
                <a:path w="147426" h="90790" extrusionOk="0">
                  <a:moveTo>
                    <a:pt x="105219" y="1"/>
                  </a:moveTo>
                  <a:cubicBezTo>
                    <a:pt x="98668" y="1"/>
                    <a:pt x="93579" y="840"/>
                    <a:pt x="93579" y="840"/>
                  </a:cubicBezTo>
                  <a:cubicBezTo>
                    <a:pt x="93579" y="840"/>
                    <a:pt x="93532" y="982"/>
                    <a:pt x="93413" y="1243"/>
                  </a:cubicBezTo>
                  <a:cubicBezTo>
                    <a:pt x="92109" y="4208"/>
                    <a:pt x="83830" y="22046"/>
                    <a:pt x="72918" y="22165"/>
                  </a:cubicBezTo>
                  <a:cubicBezTo>
                    <a:pt x="72886" y="22165"/>
                    <a:pt x="72853" y="22166"/>
                    <a:pt x="72820" y="22166"/>
                  </a:cubicBezTo>
                  <a:cubicBezTo>
                    <a:pt x="62912" y="22166"/>
                    <a:pt x="52728" y="4461"/>
                    <a:pt x="51404" y="2121"/>
                  </a:cubicBezTo>
                  <a:cubicBezTo>
                    <a:pt x="51309" y="1931"/>
                    <a:pt x="51261" y="1860"/>
                    <a:pt x="51261" y="1860"/>
                  </a:cubicBezTo>
                  <a:cubicBezTo>
                    <a:pt x="51261" y="1860"/>
                    <a:pt x="46247" y="804"/>
                    <a:pt x="39410" y="804"/>
                  </a:cubicBezTo>
                  <a:cubicBezTo>
                    <a:pt x="31154" y="804"/>
                    <a:pt x="20242" y="2344"/>
                    <a:pt x="12288" y="9142"/>
                  </a:cubicBezTo>
                  <a:cubicBezTo>
                    <a:pt x="2705" y="17373"/>
                    <a:pt x="1" y="71030"/>
                    <a:pt x="1543" y="90149"/>
                  </a:cubicBezTo>
                  <a:lnTo>
                    <a:pt x="1590" y="90789"/>
                  </a:lnTo>
                  <a:lnTo>
                    <a:pt x="2231" y="90789"/>
                  </a:lnTo>
                  <a:cubicBezTo>
                    <a:pt x="2587" y="90789"/>
                    <a:pt x="39543" y="90410"/>
                    <a:pt x="74365" y="90007"/>
                  </a:cubicBezTo>
                  <a:cubicBezTo>
                    <a:pt x="94836" y="89769"/>
                    <a:pt x="111133" y="89556"/>
                    <a:pt x="122851" y="89390"/>
                  </a:cubicBezTo>
                  <a:cubicBezTo>
                    <a:pt x="145172" y="89082"/>
                    <a:pt x="146951" y="89082"/>
                    <a:pt x="147236" y="88773"/>
                  </a:cubicBezTo>
                  <a:lnTo>
                    <a:pt x="147425" y="88583"/>
                  </a:lnTo>
                  <a:lnTo>
                    <a:pt x="147425" y="88299"/>
                  </a:lnTo>
                  <a:cubicBezTo>
                    <a:pt x="147259" y="79641"/>
                    <a:pt x="143938" y="28593"/>
                    <a:pt x="142183" y="22711"/>
                  </a:cubicBezTo>
                  <a:cubicBezTo>
                    <a:pt x="139692" y="14408"/>
                    <a:pt x="132671" y="8146"/>
                    <a:pt x="125436" y="4090"/>
                  </a:cubicBezTo>
                  <a:cubicBezTo>
                    <a:pt x="119609" y="822"/>
                    <a:pt x="111699" y="1"/>
                    <a:pt x="1052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80"/>
            <p:cNvSpPr/>
            <p:nvPr/>
          </p:nvSpPr>
          <p:spPr>
            <a:xfrm>
              <a:off x="1935450" y="3151100"/>
              <a:ext cx="3718850" cy="2303250"/>
            </a:xfrm>
            <a:custGeom>
              <a:avLst/>
              <a:gdLst/>
              <a:ahLst/>
              <a:cxnLst/>
              <a:rect l="l" t="t" r="r" b="b"/>
              <a:pathLst>
                <a:path w="148754" h="92130" extrusionOk="0">
                  <a:moveTo>
                    <a:pt x="105858" y="1342"/>
                  </a:moveTo>
                  <a:cubicBezTo>
                    <a:pt x="112270" y="1342"/>
                    <a:pt x="120090" y="2145"/>
                    <a:pt x="125792" y="5335"/>
                  </a:cubicBezTo>
                  <a:cubicBezTo>
                    <a:pt x="130702" y="8110"/>
                    <a:pt x="139408" y="14159"/>
                    <a:pt x="142207" y="23576"/>
                  </a:cubicBezTo>
                  <a:cubicBezTo>
                    <a:pt x="143962" y="29412"/>
                    <a:pt x="147259" y="80364"/>
                    <a:pt x="147425" y="88927"/>
                  </a:cubicBezTo>
                  <a:cubicBezTo>
                    <a:pt x="146524" y="89093"/>
                    <a:pt x="141851" y="89165"/>
                    <a:pt x="125128" y="89402"/>
                  </a:cubicBezTo>
                  <a:lnTo>
                    <a:pt x="123491" y="89425"/>
                  </a:lnTo>
                  <a:cubicBezTo>
                    <a:pt x="110705" y="89591"/>
                    <a:pt x="93935" y="89805"/>
                    <a:pt x="75029" y="90018"/>
                  </a:cubicBezTo>
                  <a:cubicBezTo>
                    <a:pt x="54962" y="90256"/>
                    <a:pt x="29818" y="90517"/>
                    <a:pt x="4199" y="90801"/>
                  </a:cubicBezTo>
                  <a:lnTo>
                    <a:pt x="2847" y="90801"/>
                  </a:lnTo>
                  <a:lnTo>
                    <a:pt x="2847" y="90778"/>
                  </a:lnTo>
                  <a:cubicBezTo>
                    <a:pt x="1353" y="71872"/>
                    <a:pt x="3962" y="18405"/>
                    <a:pt x="13379" y="10316"/>
                  </a:cubicBezTo>
                  <a:cubicBezTo>
                    <a:pt x="21183" y="3651"/>
                    <a:pt x="32000" y="2156"/>
                    <a:pt x="40160" y="2156"/>
                  </a:cubicBezTo>
                  <a:cubicBezTo>
                    <a:pt x="45900" y="2156"/>
                    <a:pt x="50360" y="2892"/>
                    <a:pt x="51498" y="3105"/>
                  </a:cubicBezTo>
                  <a:cubicBezTo>
                    <a:pt x="53420" y="6521"/>
                    <a:pt x="63406" y="23505"/>
                    <a:pt x="73488" y="23505"/>
                  </a:cubicBezTo>
                  <a:lnTo>
                    <a:pt x="73582" y="23505"/>
                  </a:lnTo>
                  <a:cubicBezTo>
                    <a:pt x="84826" y="23387"/>
                    <a:pt x="93128" y="5715"/>
                    <a:pt x="94670" y="2180"/>
                  </a:cubicBezTo>
                  <a:lnTo>
                    <a:pt x="94718" y="2109"/>
                  </a:lnTo>
                  <a:cubicBezTo>
                    <a:pt x="95961" y="1924"/>
                    <a:pt x="100400" y="1342"/>
                    <a:pt x="105858" y="1342"/>
                  </a:cubicBezTo>
                  <a:close/>
                  <a:moveTo>
                    <a:pt x="105939" y="0"/>
                  </a:moveTo>
                  <a:cubicBezTo>
                    <a:pt x="99561" y="0"/>
                    <a:pt x="94558" y="805"/>
                    <a:pt x="94148" y="875"/>
                  </a:cubicBezTo>
                  <a:cubicBezTo>
                    <a:pt x="93935" y="899"/>
                    <a:pt x="93745" y="1042"/>
                    <a:pt x="93650" y="1255"/>
                  </a:cubicBezTo>
                  <a:lnTo>
                    <a:pt x="93484" y="1658"/>
                  </a:lnTo>
                  <a:cubicBezTo>
                    <a:pt x="92559" y="3746"/>
                    <a:pt x="84233" y="22082"/>
                    <a:pt x="73582" y="22201"/>
                  </a:cubicBezTo>
                  <a:lnTo>
                    <a:pt x="73488" y="22201"/>
                  </a:lnTo>
                  <a:cubicBezTo>
                    <a:pt x="63928" y="22201"/>
                    <a:pt x="53776" y="4481"/>
                    <a:pt x="52637" y="2465"/>
                  </a:cubicBezTo>
                  <a:cubicBezTo>
                    <a:pt x="52566" y="2322"/>
                    <a:pt x="52518" y="2228"/>
                    <a:pt x="52518" y="2228"/>
                  </a:cubicBezTo>
                  <a:cubicBezTo>
                    <a:pt x="52424" y="2038"/>
                    <a:pt x="52258" y="1919"/>
                    <a:pt x="52068" y="1895"/>
                  </a:cubicBezTo>
                  <a:cubicBezTo>
                    <a:pt x="51951" y="1864"/>
                    <a:pt x="46961" y="847"/>
                    <a:pt x="40172" y="847"/>
                  </a:cubicBezTo>
                  <a:cubicBezTo>
                    <a:pt x="31768" y="847"/>
                    <a:pt x="20608" y="2405"/>
                    <a:pt x="12525" y="9320"/>
                  </a:cubicBezTo>
                  <a:cubicBezTo>
                    <a:pt x="2776" y="17694"/>
                    <a:pt x="1" y="71540"/>
                    <a:pt x="1543" y="90872"/>
                  </a:cubicBezTo>
                  <a:lnTo>
                    <a:pt x="1590" y="91513"/>
                  </a:lnTo>
                  <a:cubicBezTo>
                    <a:pt x="1637" y="91845"/>
                    <a:pt x="1922" y="92130"/>
                    <a:pt x="2254" y="92130"/>
                  </a:cubicBezTo>
                  <a:lnTo>
                    <a:pt x="4199" y="92106"/>
                  </a:lnTo>
                  <a:cubicBezTo>
                    <a:pt x="29818" y="91845"/>
                    <a:pt x="54985" y="91560"/>
                    <a:pt x="75053" y="91323"/>
                  </a:cubicBezTo>
                  <a:cubicBezTo>
                    <a:pt x="93959" y="91110"/>
                    <a:pt x="110705" y="90896"/>
                    <a:pt x="123515" y="90730"/>
                  </a:cubicBezTo>
                  <a:lnTo>
                    <a:pt x="125151" y="90706"/>
                  </a:lnTo>
                  <a:cubicBezTo>
                    <a:pt x="147900" y="90398"/>
                    <a:pt x="147900" y="90398"/>
                    <a:pt x="148374" y="89900"/>
                  </a:cubicBezTo>
                  <a:lnTo>
                    <a:pt x="148564" y="89710"/>
                  </a:lnTo>
                  <a:cubicBezTo>
                    <a:pt x="148682" y="89568"/>
                    <a:pt x="148753" y="89402"/>
                    <a:pt x="148753" y="89236"/>
                  </a:cubicBezTo>
                  <a:lnTo>
                    <a:pt x="148730" y="88951"/>
                  </a:lnTo>
                  <a:cubicBezTo>
                    <a:pt x="148564" y="80269"/>
                    <a:pt x="145243" y="29127"/>
                    <a:pt x="143464" y="23197"/>
                  </a:cubicBezTo>
                  <a:cubicBezTo>
                    <a:pt x="141281" y="15891"/>
                    <a:pt x="135233" y="9154"/>
                    <a:pt x="126432" y="4196"/>
                  </a:cubicBezTo>
                  <a:cubicBezTo>
                    <a:pt x="120464" y="846"/>
                    <a:pt x="112479" y="0"/>
                    <a:pt x="1059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80"/>
            <p:cNvSpPr/>
            <p:nvPr/>
          </p:nvSpPr>
          <p:spPr>
            <a:xfrm>
              <a:off x="2375475" y="238100"/>
              <a:ext cx="2109400" cy="2472175"/>
            </a:xfrm>
            <a:custGeom>
              <a:avLst/>
              <a:gdLst/>
              <a:ahLst/>
              <a:cxnLst/>
              <a:rect l="l" t="t" r="r" b="b"/>
              <a:pathLst>
                <a:path w="84376" h="98887" extrusionOk="0">
                  <a:moveTo>
                    <a:pt x="43784" y="0"/>
                  </a:moveTo>
                  <a:cubicBezTo>
                    <a:pt x="41810" y="0"/>
                    <a:pt x="39827" y="250"/>
                    <a:pt x="37835" y="713"/>
                  </a:cubicBezTo>
                  <a:cubicBezTo>
                    <a:pt x="32356" y="1994"/>
                    <a:pt x="27374" y="4532"/>
                    <a:pt x="22772" y="7687"/>
                  </a:cubicBezTo>
                  <a:cubicBezTo>
                    <a:pt x="16581" y="11933"/>
                    <a:pt x="11173" y="17056"/>
                    <a:pt x="6761" y="23200"/>
                  </a:cubicBezTo>
                  <a:cubicBezTo>
                    <a:pt x="4270" y="26663"/>
                    <a:pt x="2444" y="30364"/>
                    <a:pt x="1448" y="34515"/>
                  </a:cubicBezTo>
                  <a:cubicBezTo>
                    <a:pt x="641" y="37788"/>
                    <a:pt x="1" y="41109"/>
                    <a:pt x="783" y="44478"/>
                  </a:cubicBezTo>
                  <a:cubicBezTo>
                    <a:pt x="1827" y="48890"/>
                    <a:pt x="3227" y="53183"/>
                    <a:pt x="5504" y="57121"/>
                  </a:cubicBezTo>
                  <a:cubicBezTo>
                    <a:pt x="7662" y="60798"/>
                    <a:pt x="9797" y="64498"/>
                    <a:pt x="12074" y="68080"/>
                  </a:cubicBezTo>
                  <a:cubicBezTo>
                    <a:pt x="15514" y="73464"/>
                    <a:pt x="18882" y="78944"/>
                    <a:pt x="23271" y="83664"/>
                  </a:cubicBezTo>
                  <a:cubicBezTo>
                    <a:pt x="26259" y="86867"/>
                    <a:pt x="29224" y="90045"/>
                    <a:pt x="32949" y="92417"/>
                  </a:cubicBezTo>
                  <a:cubicBezTo>
                    <a:pt x="33779" y="92939"/>
                    <a:pt x="34633" y="93437"/>
                    <a:pt x="35487" y="93936"/>
                  </a:cubicBezTo>
                  <a:cubicBezTo>
                    <a:pt x="35534" y="93959"/>
                    <a:pt x="35605" y="94007"/>
                    <a:pt x="35677" y="94054"/>
                  </a:cubicBezTo>
                  <a:cubicBezTo>
                    <a:pt x="37906" y="95288"/>
                    <a:pt x="40255" y="96308"/>
                    <a:pt x="42793" y="96901"/>
                  </a:cubicBezTo>
                  <a:cubicBezTo>
                    <a:pt x="47893" y="98087"/>
                    <a:pt x="53064" y="98371"/>
                    <a:pt x="58259" y="98846"/>
                  </a:cubicBezTo>
                  <a:cubicBezTo>
                    <a:pt x="58535" y="98874"/>
                    <a:pt x="58809" y="98887"/>
                    <a:pt x="59082" y="98887"/>
                  </a:cubicBezTo>
                  <a:cubicBezTo>
                    <a:pt x="60425" y="98887"/>
                    <a:pt x="61729" y="98568"/>
                    <a:pt x="63050" y="98134"/>
                  </a:cubicBezTo>
                  <a:cubicBezTo>
                    <a:pt x="67486" y="96711"/>
                    <a:pt x="71281" y="94220"/>
                    <a:pt x="74792" y="91255"/>
                  </a:cubicBezTo>
                  <a:cubicBezTo>
                    <a:pt x="74911" y="91160"/>
                    <a:pt x="75029" y="91065"/>
                    <a:pt x="75124" y="90970"/>
                  </a:cubicBezTo>
                  <a:cubicBezTo>
                    <a:pt x="75148" y="90970"/>
                    <a:pt x="75148" y="90970"/>
                    <a:pt x="75148" y="90947"/>
                  </a:cubicBezTo>
                  <a:cubicBezTo>
                    <a:pt x="79702" y="87080"/>
                    <a:pt x="82383" y="82194"/>
                    <a:pt x="83616" y="76382"/>
                  </a:cubicBezTo>
                  <a:cubicBezTo>
                    <a:pt x="84375" y="72753"/>
                    <a:pt x="84280" y="69076"/>
                    <a:pt x="84162" y="65399"/>
                  </a:cubicBezTo>
                  <a:cubicBezTo>
                    <a:pt x="84043" y="62316"/>
                    <a:pt x="83213" y="59398"/>
                    <a:pt x="82145" y="56552"/>
                  </a:cubicBezTo>
                  <a:cubicBezTo>
                    <a:pt x="81908" y="55864"/>
                    <a:pt x="81552" y="55413"/>
                    <a:pt x="81031" y="55128"/>
                  </a:cubicBezTo>
                  <a:cubicBezTo>
                    <a:pt x="80770" y="54986"/>
                    <a:pt x="80485" y="54867"/>
                    <a:pt x="80129" y="54820"/>
                  </a:cubicBezTo>
                  <a:cubicBezTo>
                    <a:pt x="78958" y="54616"/>
                    <a:pt x="77786" y="54474"/>
                    <a:pt x="76615" y="54474"/>
                  </a:cubicBezTo>
                  <a:cubicBezTo>
                    <a:pt x="75604" y="54474"/>
                    <a:pt x="74593" y="54580"/>
                    <a:pt x="73582" y="54844"/>
                  </a:cubicBezTo>
                  <a:cubicBezTo>
                    <a:pt x="72017" y="55271"/>
                    <a:pt x="70404" y="55603"/>
                    <a:pt x="68838" y="56030"/>
                  </a:cubicBezTo>
                  <a:cubicBezTo>
                    <a:pt x="60915" y="58236"/>
                    <a:pt x="54274" y="62458"/>
                    <a:pt x="49102" y="68886"/>
                  </a:cubicBezTo>
                  <a:cubicBezTo>
                    <a:pt x="46968" y="71496"/>
                    <a:pt x="45426" y="74484"/>
                    <a:pt x="44169" y="77853"/>
                  </a:cubicBezTo>
                  <a:cubicBezTo>
                    <a:pt x="42983" y="77782"/>
                    <a:pt x="41796" y="77758"/>
                    <a:pt x="40634" y="77592"/>
                  </a:cubicBezTo>
                  <a:cubicBezTo>
                    <a:pt x="37740" y="77189"/>
                    <a:pt x="35226" y="75789"/>
                    <a:pt x="32925" y="74176"/>
                  </a:cubicBezTo>
                  <a:cubicBezTo>
                    <a:pt x="31746" y="73337"/>
                    <a:pt x="30653" y="73083"/>
                    <a:pt x="29316" y="73083"/>
                  </a:cubicBezTo>
                  <a:cubicBezTo>
                    <a:pt x="29254" y="73083"/>
                    <a:pt x="29192" y="73084"/>
                    <a:pt x="29130" y="73085"/>
                  </a:cubicBezTo>
                  <a:cubicBezTo>
                    <a:pt x="28957" y="73088"/>
                    <a:pt x="28785" y="73090"/>
                    <a:pt x="28613" y="73090"/>
                  </a:cubicBezTo>
                  <a:cubicBezTo>
                    <a:pt x="26320" y="73090"/>
                    <a:pt x="24045" y="72769"/>
                    <a:pt x="22037" y="71401"/>
                  </a:cubicBezTo>
                  <a:cubicBezTo>
                    <a:pt x="20638" y="70428"/>
                    <a:pt x="20211" y="69218"/>
                    <a:pt x="20661" y="67582"/>
                  </a:cubicBezTo>
                  <a:cubicBezTo>
                    <a:pt x="20916" y="66608"/>
                    <a:pt x="21556" y="66110"/>
                    <a:pt x="22537" y="66110"/>
                  </a:cubicBezTo>
                  <a:cubicBezTo>
                    <a:pt x="22560" y="66110"/>
                    <a:pt x="22583" y="66110"/>
                    <a:pt x="22606" y="66111"/>
                  </a:cubicBezTo>
                  <a:cubicBezTo>
                    <a:pt x="22986" y="66111"/>
                    <a:pt x="23342" y="66277"/>
                    <a:pt x="23698" y="66277"/>
                  </a:cubicBezTo>
                  <a:cubicBezTo>
                    <a:pt x="23836" y="66277"/>
                    <a:pt x="23984" y="66282"/>
                    <a:pt x="24131" y="66282"/>
                  </a:cubicBezTo>
                  <a:cubicBezTo>
                    <a:pt x="24462" y="66282"/>
                    <a:pt x="24789" y="66259"/>
                    <a:pt x="25002" y="66111"/>
                  </a:cubicBezTo>
                  <a:cubicBezTo>
                    <a:pt x="25524" y="65708"/>
                    <a:pt x="25168" y="65138"/>
                    <a:pt x="24931" y="64664"/>
                  </a:cubicBezTo>
                  <a:cubicBezTo>
                    <a:pt x="24765" y="64332"/>
                    <a:pt x="24552" y="64047"/>
                    <a:pt x="24338" y="63739"/>
                  </a:cubicBezTo>
                  <a:cubicBezTo>
                    <a:pt x="23437" y="62387"/>
                    <a:pt x="22583" y="61011"/>
                    <a:pt x="21634" y="59683"/>
                  </a:cubicBezTo>
                  <a:cubicBezTo>
                    <a:pt x="20448" y="58046"/>
                    <a:pt x="19855" y="56243"/>
                    <a:pt x="19665" y="54274"/>
                  </a:cubicBezTo>
                  <a:cubicBezTo>
                    <a:pt x="19523" y="52804"/>
                    <a:pt x="19380" y="51333"/>
                    <a:pt x="19428" y="49862"/>
                  </a:cubicBezTo>
                  <a:cubicBezTo>
                    <a:pt x="19546" y="47087"/>
                    <a:pt x="19807" y="44288"/>
                    <a:pt x="21088" y="41750"/>
                  </a:cubicBezTo>
                  <a:cubicBezTo>
                    <a:pt x="23199" y="37646"/>
                    <a:pt x="25951" y="33993"/>
                    <a:pt x="29319" y="30862"/>
                  </a:cubicBezTo>
                  <a:cubicBezTo>
                    <a:pt x="33210" y="27233"/>
                    <a:pt x="37717" y="24505"/>
                    <a:pt x="42556" y="22441"/>
                  </a:cubicBezTo>
                  <a:cubicBezTo>
                    <a:pt x="47741" y="20250"/>
                    <a:pt x="53052" y="18950"/>
                    <a:pt x="58495" y="18950"/>
                  </a:cubicBezTo>
                  <a:cubicBezTo>
                    <a:pt x="61245" y="18950"/>
                    <a:pt x="64028" y="19281"/>
                    <a:pt x="66846" y="19998"/>
                  </a:cubicBezTo>
                  <a:cubicBezTo>
                    <a:pt x="67083" y="20069"/>
                    <a:pt x="67273" y="20093"/>
                    <a:pt x="67439" y="20093"/>
                  </a:cubicBezTo>
                  <a:cubicBezTo>
                    <a:pt x="68150" y="20093"/>
                    <a:pt x="68411" y="19571"/>
                    <a:pt x="68103" y="18646"/>
                  </a:cubicBezTo>
                  <a:cubicBezTo>
                    <a:pt x="67842" y="17863"/>
                    <a:pt x="67486" y="17104"/>
                    <a:pt x="67107" y="16345"/>
                  </a:cubicBezTo>
                  <a:cubicBezTo>
                    <a:pt x="66585" y="15254"/>
                    <a:pt x="66015" y="14186"/>
                    <a:pt x="65446" y="13119"/>
                  </a:cubicBezTo>
                  <a:cubicBezTo>
                    <a:pt x="63975" y="10367"/>
                    <a:pt x="62173" y="7876"/>
                    <a:pt x="59729" y="5884"/>
                  </a:cubicBezTo>
                  <a:cubicBezTo>
                    <a:pt x="57334" y="3915"/>
                    <a:pt x="54653" y="2587"/>
                    <a:pt x="51783" y="1472"/>
                  </a:cubicBezTo>
                  <a:cubicBezTo>
                    <a:pt x="49132" y="461"/>
                    <a:pt x="46466" y="0"/>
                    <a:pt x="437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80"/>
            <p:cNvSpPr/>
            <p:nvPr/>
          </p:nvSpPr>
          <p:spPr>
            <a:xfrm>
              <a:off x="2969100" y="878600"/>
              <a:ext cx="1066850" cy="856325"/>
            </a:xfrm>
            <a:custGeom>
              <a:avLst/>
              <a:gdLst/>
              <a:ahLst/>
              <a:cxnLst/>
              <a:rect l="l" t="t" r="r" b="b"/>
              <a:pathLst>
                <a:path w="42674" h="34253" extrusionOk="0">
                  <a:moveTo>
                    <a:pt x="41943" y="1"/>
                  </a:moveTo>
                  <a:cubicBezTo>
                    <a:pt x="41887" y="1"/>
                    <a:pt x="41829" y="8"/>
                    <a:pt x="41772" y="23"/>
                  </a:cubicBezTo>
                  <a:cubicBezTo>
                    <a:pt x="41606" y="71"/>
                    <a:pt x="37574" y="1186"/>
                    <a:pt x="34087" y="3676"/>
                  </a:cubicBezTo>
                  <a:cubicBezTo>
                    <a:pt x="30339" y="6380"/>
                    <a:pt x="29366" y="9915"/>
                    <a:pt x="29200" y="12429"/>
                  </a:cubicBezTo>
                  <a:cubicBezTo>
                    <a:pt x="29058" y="14706"/>
                    <a:pt x="29603" y="17055"/>
                    <a:pt x="30790" y="19190"/>
                  </a:cubicBezTo>
                  <a:cubicBezTo>
                    <a:pt x="31003" y="19569"/>
                    <a:pt x="31240" y="19972"/>
                    <a:pt x="31477" y="20423"/>
                  </a:cubicBezTo>
                  <a:cubicBezTo>
                    <a:pt x="33423" y="23863"/>
                    <a:pt x="37479" y="31050"/>
                    <a:pt x="35296" y="32616"/>
                  </a:cubicBezTo>
                  <a:cubicBezTo>
                    <a:pt x="34994" y="32829"/>
                    <a:pt x="34718" y="32936"/>
                    <a:pt x="34429" y="32936"/>
                  </a:cubicBezTo>
                  <a:cubicBezTo>
                    <a:pt x="34333" y="32936"/>
                    <a:pt x="34235" y="32924"/>
                    <a:pt x="34134" y="32900"/>
                  </a:cubicBezTo>
                  <a:cubicBezTo>
                    <a:pt x="32592" y="32592"/>
                    <a:pt x="30766" y="29532"/>
                    <a:pt x="28821" y="26306"/>
                  </a:cubicBezTo>
                  <a:cubicBezTo>
                    <a:pt x="26852" y="23032"/>
                    <a:pt x="24622" y="19285"/>
                    <a:pt x="21752" y="16533"/>
                  </a:cubicBezTo>
                  <a:cubicBezTo>
                    <a:pt x="20374" y="15217"/>
                    <a:pt x="18707" y="14560"/>
                    <a:pt x="16757" y="14560"/>
                  </a:cubicBezTo>
                  <a:cubicBezTo>
                    <a:pt x="12698" y="14560"/>
                    <a:pt x="7414" y="17407"/>
                    <a:pt x="973" y="23080"/>
                  </a:cubicBezTo>
                  <a:cubicBezTo>
                    <a:pt x="759" y="23270"/>
                    <a:pt x="522" y="23483"/>
                    <a:pt x="427" y="23554"/>
                  </a:cubicBezTo>
                  <a:cubicBezTo>
                    <a:pt x="285" y="23625"/>
                    <a:pt x="166" y="23768"/>
                    <a:pt x="95" y="23934"/>
                  </a:cubicBezTo>
                  <a:cubicBezTo>
                    <a:pt x="0" y="24266"/>
                    <a:pt x="166" y="24645"/>
                    <a:pt x="522" y="24764"/>
                  </a:cubicBezTo>
                  <a:cubicBezTo>
                    <a:pt x="608" y="24791"/>
                    <a:pt x="680" y="24807"/>
                    <a:pt x="751" y="24807"/>
                  </a:cubicBezTo>
                  <a:cubicBezTo>
                    <a:pt x="992" y="24807"/>
                    <a:pt x="1208" y="24621"/>
                    <a:pt x="1850" y="24052"/>
                  </a:cubicBezTo>
                  <a:cubicBezTo>
                    <a:pt x="8864" y="17876"/>
                    <a:pt x="13578" y="15914"/>
                    <a:pt x="16740" y="15914"/>
                  </a:cubicBezTo>
                  <a:cubicBezTo>
                    <a:pt x="18593" y="15914"/>
                    <a:pt x="19913" y="16588"/>
                    <a:pt x="20851" y="17482"/>
                  </a:cubicBezTo>
                  <a:cubicBezTo>
                    <a:pt x="23602" y="20115"/>
                    <a:pt x="25784" y="23768"/>
                    <a:pt x="27706" y="26970"/>
                  </a:cubicBezTo>
                  <a:cubicBezTo>
                    <a:pt x="29983" y="30765"/>
                    <a:pt x="31762" y="33754"/>
                    <a:pt x="33873" y="34181"/>
                  </a:cubicBezTo>
                  <a:cubicBezTo>
                    <a:pt x="34063" y="34229"/>
                    <a:pt x="34229" y="34252"/>
                    <a:pt x="34395" y="34252"/>
                  </a:cubicBezTo>
                  <a:cubicBezTo>
                    <a:pt x="34964" y="34252"/>
                    <a:pt x="35534" y="34063"/>
                    <a:pt x="36056" y="33683"/>
                  </a:cubicBezTo>
                  <a:cubicBezTo>
                    <a:pt x="39187" y="31430"/>
                    <a:pt x="35225" y="24408"/>
                    <a:pt x="32616" y="19783"/>
                  </a:cubicBezTo>
                  <a:cubicBezTo>
                    <a:pt x="32379" y="19332"/>
                    <a:pt x="32142" y="18929"/>
                    <a:pt x="31952" y="18573"/>
                  </a:cubicBezTo>
                  <a:cubicBezTo>
                    <a:pt x="30884" y="16652"/>
                    <a:pt x="30386" y="14540"/>
                    <a:pt x="30505" y="12500"/>
                  </a:cubicBezTo>
                  <a:cubicBezTo>
                    <a:pt x="30718" y="9274"/>
                    <a:pt x="32165" y="6665"/>
                    <a:pt x="34846" y="4744"/>
                  </a:cubicBezTo>
                  <a:cubicBezTo>
                    <a:pt x="38143" y="2395"/>
                    <a:pt x="42081" y="1304"/>
                    <a:pt x="42128" y="1280"/>
                  </a:cubicBezTo>
                  <a:cubicBezTo>
                    <a:pt x="42460" y="1186"/>
                    <a:pt x="42674" y="830"/>
                    <a:pt x="42579" y="498"/>
                  </a:cubicBezTo>
                  <a:cubicBezTo>
                    <a:pt x="42499" y="199"/>
                    <a:pt x="42236" y="1"/>
                    <a:pt x="419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80"/>
            <p:cNvSpPr/>
            <p:nvPr/>
          </p:nvSpPr>
          <p:spPr>
            <a:xfrm>
              <a:off x="4383425" y="1599950"/>
              <a:ext cx="51625" cy="134975"/>
            </a:xfrm>
            <a:custGeom>
              <a:avLst/>
              <a:gdLst/>
              <a:ahLst/>
              <a:cxnLst/>
              <a:rect l="l" t="t" r="r" b="b"/>
              <a:pathLst>
                <a:path w="2065" h="5399" extrusionOk="0">
                  <a:moveTo>
                    <a:pt x="730" y="0"/>
                  </a:moveTo>
                  <a:cubicBezTo>
                    <a:pt x="686" y="0"/>
                    <a:pt x="640" y="5"/>
                    <a:pt x="594" y="14"/>
                  </a:cubicBezTo>
                  <a:cubicBezTo>
                    <a:pt x="238" y="85"/>
                    <a:pt x="1" y="417"/>
                    <a:pt x="72" y="773"/>
                  </a:cubicBezTo>
                  <a:cubicBezTo>
                    <a:pt x="357" y="2149"/>
                    <a:pt x="570" y="3524"/>
                    <a:pt x="713" y="4805"/>
                  </a:cubicBezTo>
                  <a:cubicBezTo>
                    <a:pt x="760" y="5138"/>
                    <a:pt x="1045" y="5398"/>
                    <a:pt x="1377" y="5398"/>
                  </a:cubicBezTo>
                  <a:cubicBezTo>
                    <a:pt x="1400" y="5398"/>
                    <a:pt x="1424" y="5398"/>
                    <a:pt x="1448" y="5375"/>
                  </a:cubicBezTo>
                  <a:cubicBezTo>
                    <a:pt x="1804" y="5351"/>
                    <a:pt x="2065" y="5019"/>
                    <a:pt x="2017" y="4663"/>
                  </a:cubicBezTo>
                  <a:cubicBezTo>
                    <a:pt x="1875" y="3335"/>
                    <a:pt x="1638" y="1935"/>
                    <a:pt x="1353" y="512"/>
                  </a:cubicBezTo>
                  <a:cubicBezTo>
                    <a:pt x="1291" y="202"/>
                    <a:pt x="1031" y="0"/>
                    <a:pt x="7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80"/>
            <p:cNvSpPr/>
            <p:nvPr/>
          </p:nvSpPr>
          <p:spPr>
            <a:xfrm>
              <a:off x="3999150" y="642450"/>
              <a:ext cx="80675" cy="114575"/>
            </a:xfrm>
            <a:custGeom>
              <a:avLst/>
              <a:gdLst/>
              <a:ahLst/>
              <a:cxnLst/>
              <a:rect l="l" t="t" r="r" b="b"/>
              <a:pathLst>
                <a:path w="3227" h="4583" extrusionOk="0">
                  <a:moveTo>
                    <a:pt x="730" y="1"/>
                  </a:moveTo>
                  <a:cubicBezTo>
                    <a:pt x="626" y="1"/>
                    <a:pt x="523" y="25"/>
                    <a:pt x="428" y="76"/>
                  </a:cubicBezTo>
                  <a:cubicBezTo>
                    <a:pt x="120" y="266"/>
                    <a:pt x="1" y="645"/>
                    <a:pt x="167" y="977"/>
                  </a:cubicBezTo>
                  <a:cubicBezTo>
                    <a:pt x="167" y="977"/>
                    <a:pt x="855" y="2187"/>
                    <a:pt x="1899" y="4227"/>
                  </a:cubicBezTo>
                  <a:cubicBezTo>
                    <a:pt x="2017" y="4440"/>
                    <a:pt x="2254" y="4583"/>
                    <a:pt x="2492" y="4583"/>
                  </a:cubicBezTo>
                  <a:cubicBezTo>
                    <a:pt x="2586" y="4583"/>
                    <a:pt x="2681" y="4559"/>
                    <a:pt x="2776" y="4512"/>
                  </a:cubicBezTo>
                  <a:cubicBezTo>
                    <a:pt x="3108" y="4346"/>
                    <a:pt x="3227" y="3942"/>
                    <a:pt x="3061" y="3610"/>
                  </a:cubicBezTo>
                  <a:cubicBezTo>
                    <a:pt x="1993" y="1570"/>
                    <a:pt x="1329" y="337"/>
                    <a:pt x="1306" y="337"/>
                  </a:cubicBezTo>
                  <a:cubicBezTo>
                    <a:pt x="1191" y="123"/>
                    <a:pt x="962" y="1"/>
                    <a:pt x="7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80"/>
            <p:cNvSpPr/>
            <p:nvPr/>
          </p:nvSpPr>
          <p:spPr>
            <a:xfrm>
              <a:off x="3830750" y="1074825"/>
              <a:ext cx="302450" cy="191750"/>
            </a:xfrm>
            <a:custGeom>
              <a:avLst/>
              <a:gdLst/>
              <a:ahLst/>
              <a:cxnLst/>
              <a:rect l="l" t="t" r="r" b="b"/>
              <a:pathLst>
                <a:path w="12098" h="7670" extrusionOk="0">
                  <a:moveTo>
                    <a:pt x="8308" y="0"/>
                  </a:moveTo>
                  <a:cubicBezTo>
                    <a:pt x="7070" y="0"/>
                    <a:pt x="5662" y="275"/>
                    <a:pt x="4294" y="1141"/>
                  </a:cubicBezTo>
                  <a:cubicBezTo>
                    <a:pt x="4270" y="1141"/>
                    <a:pt x="4246" y="1164"/>
                    <a:pt x="4223" y="1188"/>
                  </a:cubicBezTo>
                  <a:cubicBezTo>
                    <a:pt x="2633" y="2208"/>
                    <a:pt x="1115" y="4035"/>
                    <a:pt x="0" y="7166"/>
                  </a:cubicBezTo>
                  <a:cubicBezTo>
                    <a:pt x="0" y="7166"/>
                    <a:pt x="1510" y="7669"/>
                    <a:pt x="3491" y="7669"/>
                  </a:cubicBezTo>
                  <a:cubicBezTo>
                    <a:pt x="6471" y="7669"/>
                    <a:pt x="10516" y="6531"/>
                    <a:pt x="12098" y="832"/>
                  </a:cubicBezTo>
                  <a:cubicBezTo>
                    <a:pt x="12098" y="832"/>
                    <a:pt x="10462" y="0"/>
                    <a:pt x="8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80"/>
            <p:cNvSpPr/>
            <p:nvPr/>
          </p:nvSpPr>
          <p:spPr>
            <a:xfrm>
              <a:off x="3813550" y="1058300"/>
              <a:ext cx="337450" cy="224750"/>
            </a:xfrm>
            <a:custGeom>
              <a:avLst/>
              <a:gdLst/>
              <a:ahLst/>
              <a:cxnLst/>
              <a:rect l="l" t="t" r="r" b="b"/>
              <a:pathLst>
                <a:path w="13498" h="8990" extrusionOk="0">
                  <a:moveTo>
                    <a:pt x="8975" y="1314"/>
                  </a:moveTo>
                  <a:cubicBezTo>
                    <a:pt x="10278" y="1314"/>
                    <a:pt x="11383" y="1645"/>
                    <a:pt x="11979" y="1873"/>
                  </a:cubicBezTo>
                  <a:cubicBezTo>
                    <a:pt x="11244" y="4174"/>
                    <a:pt x="9987" y="5811"/>
                    <a:pt x="8231" y="6736"/>
                  </a:cubicBezTo>
                  <a:cubicBezTo>
                    <a:pt x="6901" y="7458"/>
                    <a:pt x="5450" y="7672"/>
                    <a:pt x="4191" y="7672"/>
                  </a:cubicBezTo>
                  <a:cubicBezTo>
                    <a:pt x="3092" y="7672"/>
                    <a:pt x="2139" y="7509"/>
                    <a:pt x="1542" y="7376"/>
                  </a:cubicBezTo>
                  <a:cubicBezTo>
                    <a:pt x="2491" y="5051"/>
                    <a:pt x="3748" y="3391"/>
                    <a:pt x="5290" y="2395"/>
                  </a:cubicBezTo>
                  <a:lnTo>
                    <a:pt x="5337" y="2347"/>
                  </a:lnTo>
                  <a:cubicBezTo>
                    <a:pt x="6562" y="1564"/>
                    <a:pt x="7843" y="1314"/>
                    <a:pt x="8975" y="1314"/>
                  </a:cubicBezTo>
                  <a:close/>
                  <a:moveTo>
                    <a:pt x="8987" y="0"/>
                  </a:moveTo>
                  <a:cubicBezTo>
                    <a:pt x="7646" y="0"/>
                    <a:pt x="6111" y="303"/>
                    <a:pt x="4602" y="1256"/>
                  </a:cubicBezTo>
                  <a:lnTo>
                    <a:pt x="4555" y="1304"/>
                  </a:lnTo>
                  <a:cubicBezTo>
                    <a:pt x="2633" y="2537"/>
                    <a:pt x="1115" y="4672"/>
                    <a:pt x="71" y="7613"/>
                  </a:cubicBezTo>
                  <a:cubicBezTo>
                    <a:pt x="0" y="7779"/>
                    <a:pt x="24" y="7945"/>
                    <a:pt x="95" y="8111"/>
                  </a:cubicBezTo>
                  <a:cubicBezTo>
                    <a:pt x="166" y="8278"/>
                    <a:pt x="309" y="8396"/>
                    <a:pt x="475" y="8444"/>
                  </a:cubicBezTo>
                  <a:cubicBezTo>
                    <a:pt x="570" y="8491"/>
                    <a:pt x="2135" y="8989"/>
                    <a:pt x="4175" y="8989"/>
                  </a:cubicBezTo>
                  <a:cubicBezTo>
                    <a:pt x="5622" y="8989"/>
                    <a:pt x="7283" y="8752"/>
                    <a:pt x="8848" y="7898"/>
                  </a:cubicBezTo>
                  <a:cubicBezTo>
                    <a:pt x="11054" y="6712"/>
                    <a:pt x="12596" y="4625"/>
                    <a:pt x="13403" y="1683"/>
                  </a:cubicBezTo>
                  <a:cubicBezTo>
                    <a:pt x="13497" y="1375"/>
                    <a:pt x="13355" y="1066"/>
                    <a:pt x="13070" y="924"/>
                  </a:cubicBezTo>
                  <a:cubicBezTo>
                    <a:pt x="12966" y="864"/>
                    <a:pt x="11253" y="0"/>
                    <a:pt x="89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80"/>
            <p:cNvSpPr/>
            <p:nvPr/>
          </p:nvSpPr>
          <p:spPr>
            <a:xfrm>
              <a:off x="3901325" y="1090275"/>
              <a:ext cx="160725" cy="160750"/>
            </a:xfrm>
            <a:custGeom>
              <a:avLst/>
              <a:gdLst/>
              <a:ahLst/>
              <a:cxnLst/>
              <a:rect l="l" t="t" r="r" b="b"/>
              <a:pathLst>
                <a:path w="6429" h="6430" extrusionOk="0">
                  <a:moveTo>
                    <a:pt x="3226" y="1"/>
                  </a:moveTo>
                  <a:cubicBezTo>
                    <a:pt x="1447" y="1"/>
                    <a:pt x="0" y="1448"/>
                    <a:pt x="0" y="3227"/>
                  </a:cubicBezTo>
                  <a:cubicBezTo>
                    <a:pt x="0" y="4982"/>
                    <a:pt x="1447" y="6429"/>
                    <a:pt x="3226" y="6429"/>
                  </a:cubicBezTo>
                  <a:cubicBezTo>
                    <a:pt x="5005" y="6429"/>
                    <a:pt x="6428" y="4982"/>
                    <a:pt x="6428" y="3227"/>
                  </a:cubicBezTo>
                  <a:cubicBezTo>
                    <a:pt x="6428" y="1448"/>
                    <a:pt x="5005" y="1"/>
                    <a:pt x="32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80"/>
            <p:cNvSpPr/>
            <p:nvPr/>
          </p:nvSpPr>
          <p:spPr>
            <a:xfrm>
              <a:off x="3114975" y="1474350"/>
              <a:ext cx="302450" cy="191900"/>
            </a:xfrm>
            <a:custGeom>
              <a:avLst/>
              <a:gdLst/>
              <a:ahLst/>
              <a:cxnLst/>
              <a:rect l="l" t="t" r="r" b="b"/>
              <a:pathLst>
                <a:path w="12098" h="7676" extrusionOk="0">
                  <a:moveTo>
                    <a:pt x="8307" y="1"/>
                  </a:moveTo>
                  <a:cubicBezTo>
                    <a:pt x="7083" y="1"/>
                    <a:pt x="5692" y="272"/>
                    <a:pt x="4341" y="1124"/>
                  </a:cubicBezTo>
                  <a:cubicBezTo>
                    <a:pt x="4294" y="1148"/>
                    <a:pt x="4270" y="1171"/>
                    <a:pt x="4223" y="1195"/>
                  </a:cubicBezTo>
                  <a:cubicBezTo>
                    <a:pt x="2657" y="2215"/>
                    <a:pt x="1139" y="4042"/>
                    <a:pt x="0" y="7173"/>
                  </a:cubicBezTo>
                  <a:cubicBezTo>
                    <a:pt x="0" y="7173"/>
                    <a:pt x="1514" y="7676"/>
                    <a:pt x="3498" y="7676"/>
                  </a:cubicBezTo>
                  <a:cubicBezTo>
                    <a:pt x="6482" y="7676"/>
                    <a:pt x="10531" y="6538"/>
                    <a:pt x="12098" y="839"/>
                  </a:cubicBezTo>
                  <a:cubicBezTo>
                    <a:pt x="12098" y="839"/>
                    <a:pt x="10460" y="1"/>
                    <a:pt x="8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80"/>
            <p:cNvSpPr/>
            <p:nvPr/>
          </p:nvSpPr>
          <p:spPr>
            <a:xfrm>
              <a:off x="3098375" y="1458100"/>
              <a:ext cx="336850" cy="224625"/>
            </a:xfrm>
            <a:custGeom>
              <a:avLst/>
              <a:gdLst/>
              <a:ahLst/>
              <a:cxnLst/>
              <a:rect l="l" t="t" r="r" b="b"/>
              <a:pathLst>
                <a:path w="13474" h="8985" extrusionOk="0">
                  <a:moveTo>
                    <a:pt x="8955" y="1307"/>
                  </a:moveTo>
                  <a:cubicBezTo>
                    <a:pt x="10260" y="1307"/>
                    <a:pt x="11367" y="1639"/>
                    <a:pt x="11979" y="1869"/>
                  </a:cubicBezTo>
                  <a:cubicBezTo>
                    <a:pt x="11244" y="4170"/>
                    <a:pt x="9963" y="5806"/>
                    <a:pt x="8231" y="6732"/>
                  </a:cubicBezTo>
                  <a:cubicBezTo>
                    <a:pt x="6890" y="7447"/>
                    <a:pt x="5425" y="7660"/>
                    <a:pt x="4159" y="7660"/>
                  </a:cubicBezTo>
                  <a:cubicBezTo>
                    <a:pt x="3073" y="7660"/>
                    <a:pt x="2133" y="7503"/>
                    <a:pt x="1542" y="7372"/>
                  </a:cubicBezTo>
                  <a:cubicBezTo>
                    <a:pt x="2467" y="5047"/>
                    <a:pt x="3724" y="3387"/>
                    <a:pt x="5266" y="2367"/>
                  </a:cubicBezTo>
                  <a:lnTo>
                    <a:pt x="5337" y="2319"/>
                  </a:lnTo>
                  <a:cubicBezTo>
                    <a:pt x="6565" y="1552"/>
                    <a:pt x="7833" y="1307"/>
                    <a:pt x="8955" y="1307"/>
                  </a:cubicBezTo>
                  <a:close/>
                  <a:moveTo>
                    <a:pt x="8968" y="1"/>
                  </a:moveTo>
                  <a:cubicBezTo>
                    <a:pt x="7637" y="1"/>
                    <a:pt x="6118" y="298"/>
                    <a:pt x="4626" y="1228"/>
                  </a:cubicBezTo>
                  <a:cubicBezTo>
                    <a:pt x="4602" y="1252"/>
                    <a:pt x="4555" y="1276"/>
                    <a:pt x="4531" y="1299"/>
                  </a:cubicBezTo>
                  <a:cubicBezTo>
                    <a:pt x="2609" y="2533"/>
                    <a:pt x="1115" y="4668"/>
                    <a:pt x="48" y="7585"/>
                  </a:cubicBezTo>
                  <a:cubicBezTo>
                    <a:pt x="0" y="7752"/>
                    <a:pt x="0" y="7941"/>
                    <a:pt x="71" y="8107"/>
                  </a:cubicBezTo>
                  <a:cubicBezTo>
                    <a:pt x="166" y="8250"/>
                    <a:pt x="285" y="8368"/>
                    <a:pt x="451" y="8439"/>
                  </a:cubicBezTo>
                  <a:cubicBezTo>
                    <a:pt x="569" y="8463"/>
                    <a:pt x="2135" y="8985"/>
                    <a:pt x="4175" y="8985"/>
                  </a:cubicBezTo>
                  <a:cubicBezTo>
                    <a:pt x="5598" y="8985"/>
                    <a:pt x="7259" y="8724"/>
                    <a:pt x="8824" y="7894"/>
                  </a:cubicBezTo>
                  <a:cubicBezTo>
                    <a:pt x="11054" y="6708"/>
                    <a:pt x="12596" y="4620"/>
                    <a:pt x="13402" y="1655"/>
                  </a:cubicBezTo>
                  <a:cubicBezTo>
                    <a:pt x="13474" y="1371"/>
                    <a:pt x="13355" y="1039"/>
                    <a:pt x="13070" y="920"/>
                  </a:cubicBezTo>
                  <a:cubicBezTo>
                    <a:pt x="12951" y="860"/>
                    <a:pt x="11232" y="1"/>
                    <a:pt x="89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80"/>
            <p:cNvSpPr/>
            <p:nvPr/>
          </p:nvSpPr>
          <p:spPr>
            <a:xfrm>
              <a:off x="3186125" y="1489975"/>
              <a:ext cx="160750" cy="160750"/>
            </a:xfrm>
            <a:custGeom>
              <a:avLst/>
              <a:gdLst/>
              <a:ahLst/>
              <a:cxnLst/>
              <a:rect l="l" t="t" r="r" b="b"/>
              <a:pathLst>
                <a:path w="6430" h="6430" extrusionOk="0">
                  <a:moveTo>
                    <a:pt x="3203" y="1"/>
                  </a:moveTo>
                  <a:cubicBezTo>
                    <a:pt x="1424" y="1"/>
                    <a:pt x="1" y="1424"/>
                    <a:pt x="1" y="3203"/>
                  </a:cubicBezTo>
                  <a:cubicBezTo>
                    <a:pt x="1" y="4982"/>
                    <a:pt x="1424" y="6429"/>
                    <a:pt x="3203" y="6429"/>
                  </a:cubicBezTo>
                  <a:cubicBezTo>
                    <a:pt x="4982" y="6429"/>
                    <a:pt x="6429" y="4982"/>
                    <a:pt x="6429" y="3203"/>
                  </a:cubicBezTo>
                  <a:cubicBezTo>
                    <a:pt x="6429" y="1424"/>
                    <a:pt x="4982" y="1"/>
                    <a:pt x="3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80"/>
            <p:cNvSpPr/>
            <p:nvPr/>
          </p:nvSpPr>
          <p:spPr>
            <a:xfrm>
              <a:off x="3799900" y="1829650"/>
              <a:ext cx="377775" cy="230725"/>
            </a:xfrm>
            <a:custGeom>
              <a:avLst/>
              <a:gdLst/>
              <a:ahLst/>
              <a:cxnLst/>
              <a:rect l="l" t="t" r="r" b="b"/>
              <a:pathLst>
                <a:path w="15111" h="9229" extrusionOk="0">
                  <a:moveTo>
                    <a:pt x="11659" y="1"/>
                  </a:moveTo>
                  <a:cubicBezTo>
                    <a:pt x="10091" y="1"/>
                    <a:pt x="8035" y="562"/>
                    <a:pt x="5978" y="1643"/>
                  </a:cubicBezTo>
                  <a:cubicBezTo>
                    <a:pt x="2278" y="3588"/>
                    <a:pt x="1" y="6505"/>
                    <a:pt x="855" y="8142"/>
                  </a:cubicBezTo>
                  <a:cubicBezTo>
                    <a:pt x="1246" y="8871"/>
                    <a:pt x="2197" y="9228"/>
                    <a:pt x="3457" y="9228"/>
                  </a:cubicBezTo>
                  <a:cubicBezTo>
                    <a:pt x="5025" y="9228"/>
                    <a:pt x="7071" y="8675"/>
                    <a:pt x="9110" y="7596"/>
                  </a:cubicBezTo>
                  <a:cubicBezTo>
                    <a:pt x="12810" y="5651"/>
                    <a:pt x="15111" y="2734"/>
                    <a:pt x="14233" y="1097"/>
                  </a:cubicBezTo>
                  <a:cubicBezTo>
                    <a:pt x="13854" y="359"/>
                    <a:pt x="12913" y="1"/>
                    <a:pt x="116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80"/>
            <p:cNvSpPr/>
            <p:nvPr/>
          </p:nvSpPr>
          <p:spPr>
            <a:xfrm>
              <a:off x="1505825" y="3172325"/>
              <a:ext cx="1988100" cy="2265425"/>
            </a:xfrm>
            <a:custGeom>
              <a:avLst/>
              <a:gdLst/>
              <a:ahLst/>
              <a:cxnLst/>
              <a:rect l="l" t="t" r="r" b="b"/>
              <a:pathLst>
                <a:path w="79524" h="90617" extrusionOk="0">
                  <a:moveTo>
                    <a:pt x="53266" y="0"/>
                  </a:moveTo>
                  <a:cubicBezTo>
                    <a:pt x="0" y="0"/>
                    <a:pt x="19439" y="90616"/>
                    <a:pt x="19439" y="90616"/>
                  </a:cubicBezTo>
                  <a:lnTo>
                    <a:pt x="19439" y="90616"/>
                  </a:lnTo>
                  <a:lnTo>
                    <a:pt x="75159" y="90023"/>
                  </a:lnTo>
                  <a:cubicBezTo>
                    <a:pt x="79524" y="68841"/>
                    <a:pt x="62184" y="762"/>
                    <a:pt x="62184" y="762"/>
                  </a:cubicBezTo>
                  <a:cubicBezTo>
                    <a:pt x="59006" y="246"/>
                    <a:pt x="56037" y="0"/>
                    <a:pt x="532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80"/>
            <p:cNvSpPr/>
            <p:nvPr/>
          </p:nvSpPr>
          <p:spPr>
            <a:xfrm>
              <a:off x="4122500" y="3143525"/>
              <a:ext cx="1915675" cy="2275250"/>
            </a:xfrm>
            <a:custGeom>
              <a:avLst/>
              <a:gdLst/>
              <a:ahLst/>
              <a:cxnLst/>
              <a:rect l="l" t="t" r="r" b="b"/>
              <a:pathLst>
                <a:path w="76627" h="91010" extrusionOk="0">
                  <a:moveTo>
                    <a:pt x="25215" y="0"/>
                  </a:moveTo>
                  <a:cubicBezTo>
                    <a:pt x="21940" y="0"/>
                    <a:pt x="18390" y="369"/>
                    <a:pt x="14542" y="1155"/>
                  </a:cubicBezTo>
                  <a:cubicBezTo>
                    <a:pt x="14542" y="1155"/>
                    <a:pt x="1" y="69234"/>
                    <a:pt x="4389" y="90416"/>
                  </a:cubicBezTo>
                  <a:lnTo>
                    <a:pt x="60085" y="91009"/>
                  </a:lnTo>
                  <a:cubicBezTo>
                    <a:pt x="60085" y="91009"/>
                    <a:pt x="76627" y="0"/>
                    <a:pt x="25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4" name="Google Shape;3404;p80"/>
          <p:cNvGrpSpPr/>
          <p:nvPr/>
        </p:nvGrpSpPr>
        <p:grpSpPr>
          <a:xfrm flipH="1">
            <a:off x="8509195" y="3766784"/>
            <a:ext cx="634805" cy="1376707"/>
            <a:chOff x="2590075" y="237925"/>
            <a:chExt cx="2405475" cy="5216775"/>
          </a:xfrm>
        </p:grpSpPr>
        <p:sp>
          <p:nvSpPr>
            <p:cNvPr id="3405" name="Google Shape;3405;p80"/>
            <p:cNvSpPr/>
            <p:nvPr/>
          </p:nvSpPr>
          <p:spPr>
            <a:xfrm>
              <a:off x="3873650" y="765550"/>
              <a:ext cx="1092575" cy="2044025"/>
            </a:xfrm>
            <a:custGeom>
              <a:avLst/>
              <a:gdLst/>
              <a:ahLst/>
              <a:cxnLst/>
              <a:rect l="l" t="t" r="r" b="b"/>
              <a:pathLst>
                <a:path w="43703" h="81761" extrusionOk="0">
                  <a:moveTo>
                    <a:pt x="27323" y="1"/>
                  </a:moveTo>
                  <a:cubicBezTo>
                    <a:pt x="18613" y="1"/>
                    <a:pt x="10029" y="4408"/>
                    <a:pt x="5410" y="11558"/>
                  </a:cubicBezTo>
                  <a:cubicBezTo>
                    <a:pt x="831" y="18712"/>
                    <a:pt x="1" y="28243"/>
                    <a:pt x="2891" y="40692"/>
                  </a:cubicBezTo>
                  <a:cubicBezTo>
                    <a:pt x="3034" y="41293"/>
                    <a:pt x="3177" y="41894"/>
                    <a:pt x="3320" y="42495"/>
                  </a:cubicBezTo>
                  <a:cubicBezTo>
                    <a:pt x="4465" y="46931"/>
                    <a:pt x="5896" y="51624"/>
                    <a:pt x="7871" y="57291"/>
                  </a:cubicBezTo>
                  <a:cubicBezTo>
                    <a:pt x="8300" y="58522"/>
                    <a:pt x="8787" y="59781"/>
                    <a:pt x="9216" y="60983"/>
                  </a:cubicBezTo>
                  <a:cubicBezTo>
                    <a:pt x="10847" y="65304"/>
                    <a:pt x="12536" y="69740"/>
                    <a:pt x="12650" y="74491"/>
                  </a:cubicBezTo>
                  <a:cubicBezTo>
                    <a:pt x="12650" y="74606"/>
                    <a:pt x="12650" y="74720"/>
                    <a:pt x="12679" y="74835"/>
                  </a:cubicBezTo>
                  <a:cubicBezTo>
                    <a:pt x="12679" y="76323"/>
                    <a:pt x="12364" y="77840"/>
                    <a:pt x="11763" y="79357"/>
                  </a:cubicBezTo>
                  <a:cubicBezTo>
                    <a:pt x="14367" y="79986"/>
                    <a:pt x="16857" y="80787"/>
                    <a:pt x="19204" y="81761"/>
                  </a:cubicBezTo>
                  <a:cubicBezTo>
                    <a:pt x="17802" y="76724"/>
                    <a:pt x="19805" y="71744"/>
                    <a:pt x="20835" y="69683"/>
                  </a:cubicBezTo>
                  <a:lnTo>
                    <a:pt x="20835" y="69683"/>
                  </a:lnTo>
                  <a:cubicBezTo>
                    <a:pt x="19977" y="69998"/>
                    <a:pt x="19061" y="70256"/>
                    <a:pt x="18174" y="70513"/>
                  </a:cubicBezTo>
                  <a:lnTo>
                    <a:pt x="18031" y="70513"/>
                  </a:lnTo>
                  <a:cubicBezTo>
                    <a:pt x="17830" y="70513"/>
                    <a:pt x="17630" y="70370"/>
                    <a:pt x="17573" y="70170"/>
                  </a:cubicBezTo>
                  <a:cubicBezTo>
                    <a:pt x="17487" y="69912"/>
                    <a:pt x="17659" y="69626"/>
                    <a:pt x="17916" y="69569"/>
                  </a:cubicBezTo>
                  <a:cubicBezTo>
                    <a:pt x="32655" y="65677"/>
                    <a:pt x="40983" y="52712"/>
                    <a:pt x="42643" y="31019"/>
                  </a:cubicBezTo>
                  <a:cubicBezTo>
                    <a:pt x="43702" y="17138"/>
                    <a:pt x="41556" y="3945"/>
                    <a:pt x="40869" y="253"/>
                  </a:cubicBezTo>
                  <a:cubicBezTo>
                    <a:pt x="40103" y="1019"/>
                    <a:pt x="38892" y="1272"/>
                    <a:pt x="37571" y="1272"/>
                  </a:cubicBezTo>
                  <a:cubicBezTo>
                    <a:pt x="35930" y="1272"/>
                    <a:pt x="34117" y="882"/>
                    <a:pt x="32770" y="596"/>
                  </a:cubicBezTo>
                  <a:cubicBezTo>
                    <a:pt x="32340" y="511"/>
                    <a:pt x="31940" y="425"/>
                    <a:pt x="31625" y="367"/>
                  </a:cubicBezTo>
                  <a:cubicBezTo>
                    <a:pt x="30199" y="120"/>
                    <a:pt x="28759" y="1"/>
                    <a:pt x="27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80"/>
            <p:cNvSpPr/>
            <p:nvPr/>
          </p:nvSpPr>
          <p:spPr>
            <a:xfrm>
              <a:off x="2605100" y="2730300"/>
              <a:ext cx="2162200" cy="2724400"/>
            </a:xfrm>
            <a:custGeom>
              <a:avLst/>
              <a:gdLst/>
              <a:ahLst/>
              <a:cxnLst/>
              <a:rect l="l" t="t" r="r" b="b"/>
              <a:pathLst>
                <a:path w="86488" h="108976" extrusionOk="0">
                  <a:moveTo>
                    <a:pt x="49143" y="1"/>
                  </a:moveTo>
                  <a:cubicBezTo>
                    <a:pt x="35569" y="1"/>
                    <a:pt x="14258" y="3507"/>
                    <a:pt x="7184" y="24292"/>
                  </a:cubicBezTo>
                  <a:cubicBezTo>
                    <a:pt x="1231" y="41692"/>
                    <a:pt x="1" y="78382"/>
                    <a:pt x="2920" y="108976"/>
                  </a:cubicBezTo>
                  <a:lnTo>
                    <a:pt x="79419" y="108976"/>
                  </a:lnTo>
                  <a:cubicBezTo>
                    <a:pt x="76242" y="88885"/>
                    <a:pt x="73495" y="62699"/>
                    <a:pt x="78274" y="51308"/>
                  </a:cubicBezTo>
                  <a:cubicBezTo>
                    <a:pt x="82739" y="40719"/>
                    <a:pt x="86488" y="27869"/>
                    <a:pt x="82710" y="16478"/>
                  </a:cubicBezTo>
                  <a:cubicBezTo>
                    <a:pt x="80993" y="11298"/>
                    <a:pt x="77358" y="7206"/>
                    <a:pt x="72465" y="4830"/>
                  </a:cubicBezTo>
                  <a:cubicBezTo>
                    <a:pt x="68830" y="3056"/>
                    <a:pt x="64909" y="1740"/>
                    <a:pt x="60960" y="910"/>
                  </a:cubicBezTo>
                  <a:cubicBezTo>
                    <a:pt x="60960" y="910"/>
                    <a:pt x="56054" y="1"/>
                    <a:pt x="49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80"/>
            <p:cNvSpPr/>
            <p:nvPr/>
          </p:nvSpPr>
          <p:spPr>
            <a:xfrm>
              <a:off x="2590075" y="2718500"/>
              <a:ext cx="2196550" cy="2736200"/>
            </a:xfrm>
            <a:custGeom>
              <a:avLst/>
              <a:gdLst/>
              <a:ahLst/>
              <a:cxnLst/>
              <a:rect l="l" t="t" r="r" b="b"/>
              <a:pathLst>
                <a:path w="87862" h="109448" extrusionOk="0">
                  <a:moveTo>
                    <a:pt x="49689" y="0"/>
                  </a:moveTo>
                  <a:cubicBezTo>
                    <a:pt x="46333" y="0"/>
                    <a:pt x="42517" y="211"/>
                    <a:pt x="38579" y="838"/>
                  </a:cubicBezTo>
                  <a:cubicBezTo>
                    <a:pt x="30480" y="2126"/>
                    <a:pt x="23697" y="4873"/>
                    <a:pt x="18403" y="8937"/>
                  </a:cubicBezTo>
                  <a:cubicBezTo>
                    <a:pt x="18288" y="9023"/>
                    <a:pt x="18174" y="9137"/>
                    <a:pt x="18031" y="9223"/>
                  </a:cubicBezTo>
                  <a:cubicBezTo>
                    <a:pt x="17888" y="9338"/>
                    <a:pt x="17745" y="9452"/>
                    <a:pt x="17602" y="9567"/>
                  </a:cubicBezTo>
                  <a:cubicBezTo>
                    <a:pt x="12851" y="13488"/>
                    <a:pt x="9388" y="18525"/>
                    <a:pt x="7299" y="24620"/>
                  </a:cubicBezTo>
                  <a:cubicBezTo>
                    <a:pt x="1460" y="41821"/>
                    <a:pt x="1" y="78425"/>
                    <a:pt x="3006" y="109448"/>
                  </a:cubicBezTo>
                  <a:lnTo>
                    <a:pt x="4036" y="109448"/>
                  </a:lnTo>
                  <a:cubicBezTo>
                    <a:pt x="3063" y="99402"/>
                    <a:pt x="2519" y="88499"/>
                    <a:pt x="2491" y="77623"/>
                  </a:cubicBezTo>
                  <a:cubicBezTo>
                    <a:pt x="2433" y="54985"/>
                    <a:pt x="4523" y="35782"/>
                    <a:pt x="8215" y="24935"/>
                  </a:cubicBezTo>
                  <a:cubicBezTo>
                    <a:pt x="10304" y="18839"/>
                    <a:pt x="13709" y="13888"/>
                    <a:pt x="18374" y="10110"/>
                  </a:cubicBezTo>
                  <a:cubicBezTo>
                    <a:pt x="18517" y="9996"/>
                    <a:pt x="18661" y="9882"/>
                    <a:pt x="18804" y="9767"/>
                  </a:cubicBezTo>
                  <a:cubicBezTo>
                    <a:pt x="18947" y="9653"/>
                    <a:pt x="19061" y="9567"/>
                    <a:pt x="19204" y="9481"/>
                  </a:cubicBezTo>
                  <a:cubicBezTo>
                    <a:pt x="24298" y="5617"/>
                    <a:pt x="30795" y="3042"/>
                    <a:pt x="38723" y="1782"/>
                  </a:cubicBezTo>
                  <a:cubicBezTo>
                    <a:pt x="42615" y="1181"/>
                    <a:pt x="46364" y="952"/>
                    <a:pt x="49684" y="952"/>
                  </a:cubicBezTo>
                  <a:cubicBezTo>
                    <a:pt x="56495" y="952"/>
                    <a:pt x="61389" y="1840"/>
                    <a:pt x="61446" y="1868"/>
                  </a:cubicBezTo>
                  <a:cubicBezTo>
                    <a:pt x="61532" y="1868"/>
                    <a:pt x="61618" y="1897"/>
                    <a:pt x="61704" y="1925"/>
                  </a:cubicBezTo>
                  <a:cubicBezTo>
                    <a:pt x="61875" y="1954"/>
                    <a:pt x="62047" y="1983"/>
                    <a:pt x="62219" y="2011"/>
                  </a:cubicBezTo>
                  <a:cubicBezTo>
                    <a:pt x="62391" y="2068"/>
                    <a:pt x="62534" y="2097"/>
                    <a:pt x="62705" y="2126"/>
                  </a:cubicBezTo>
                  <a:cubicBezTo>
                    <a:pt x="66311" y="2984"/>
                    <a:pt x="69717" y="4215"/>
                    <a:pt x="72865" y="5732"/>
                  </a:cubicBezTo>
                  <a:cubicBezTo>
                    <a:pt x="77673" y="8078"/>
                    <a:pt x="81222" y="12114"/>
                    <a:pt x="82853" y="17094"/>
                  </a:cubicBezTo>
                  <a:cubicBezTo>
                    <a:pt x="85887" y="26309"/>
                    <a:pt x="84485" y="37270"/>
                    <a:pt x="78446" y="51608"/>
                  </a:cubicBezTo>
                  <a:cubicBezTo>
                    <a:pt x="73581" y="63142"/>
                    <a:pt x="76300" y="89328"/>
                    <a:pt x="79505" y="109448"/>
                  </a:cubicBezTo>
                  <a:lnTo>
                    <a:pt x="80507" y="109448"/>
                  </a:lnTo>
                  <a:cubicBezTo>
                    <a:pt x="77358" y="89386"/>
                    <a:pt x="74582" y="63228"/>
                    <a:pt x="79333" y="51980"/>
                  </a:cubicBezTo>
                  <a:cubicBezTo>
                    <a:pt x="83197" y="42822"/>
                    <a:pt x="87862" y="29199"/>
                    <a:pt x="83769" y="16807"/>
                  </a:cubicBezTo>
                  <a:cubicBezTo>
                    <a:pt x="82052" y="11570"/>
                    <a:pt x="78331" y="7306"/>
                    <a:pt x="73295" y="4845"/>
                  </a:cubicBezTo>
                  <a:cubicBezTo>
                    <a:pt x="72722" y="4587"/>
                    <a:pt x="72150" y="4329"/>
                    <a:pt x="71577" y="4072"/>
                  </a:cubicBezTo>
                  <a:cubicBezTo>
                    <a:pt x="71234" y="3929"/>
                    <a:pt x="70891" y="3786"/>
                    <a:pt x="70547" y="3643"/>
                  </a:cubicBezTo>
                  <a:cubicBezTo>
                    <a:pt x="68200" y="2669"/>
                    <a:pt x="65710" y="1868"/>
                    <a:pt x="63106" y="1239"/>
                  </a:cubicBezTo>
                  <a:cubicBezTo>
                    <a:pt x="62934" y="1210"/>
                    <a:pt x="62763" y="1153"/>
                    <a:pt x="62620" y="1124"/>
                  </a:cubicBezTo>
                  <a:cubicBezTo>
                    <a:pt x="62448" y="1095"/>
                    <a:pt x="62305" y="1038"/>
                    <a:pt x="62133" y="1010"/>
                  </a:cubicBezTo>
                  <a:cubicBezTo>
                    <a:pt x="61961" y="981"/>
                    <a:pt x="61790" y="952"/>
                    <a:pt x="61647" y="895"/>
                  </a:cubicBezTo>
                  <a:cubicBezTo>
                    <a:pt x="61569" y="895"/>
                    <a:pt x="56603" y="0"/>
                    <a:pt x="496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80"/>
            <p:cNvSpPr/>
            <p:nvPr/>
          </p:nvSpPr>
          <p:spPr>
            <a:xfrm>
              <a:off x="3608925" y="4038200"/>
              <a:ext cx="203225" cy="1380025"/>
            </a:xfrm>
            <a:custGeom>
              <a:avLst/>
              <a:gdLst/>
              <a:ahLst/>
              <a:cxnLst/>
              <a:rect l="l" t="t" r="r" b="b"/>
              <a:pathLst>
                <a:path w="8129" h="55201" extrusionOk="0">
                  <a:moveTo>
                    <a:pt x="7571" y="0"/>
                  </a:moveTo>
                  <a:cubicBezTo>
                    <a:pt x="7400" y="0"/>
                    <a:pt x="7236" y="91"/>
                    <a:pt x="7155" y="251"/>
                  </a:cubicBezTo>
                  <a:cubicBezTo>
                    <a:pt x="7012" y="509"/>
                    <a:pt x="4122" y="6433"/>
                    <a:pt x="3091" y="19455"/>
                  </a:cubicBezTo>
                  <a:cubicBezTo>
                    <a:pt x="2462" y="27497"/>
                    <a:pt x="2490" y="39345"/>
                    <a:pt x="5009" y="55200"/>
                  </a:cubicBezTo>
                  <a:lnTo>
                    <a:pt x="5982" y="55200"/>
                  </a:lnTo>
                  <a:cubicBezTo>
                    <a:pt x="1" y="17480"/>
                    <a:pt x="7928" y="881"/>
                    <a:pt x="8014" y="709"/>
                  </a:cubicBezTo>
                  <a:cubicBezTo>
                    <a:pt x="8128" y="452"/>
                    <a:pt x="8043" y="165"/>
                    <a:pt x="7785" y="51"/>
                  </a:cubicBezTo>
                  <a:cubicBezTo>
                    <a:pt x="7717" y="17"/>
                    <a:pt x="7643" y="0"/>
                    <a:pt x="7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80"/>
            <p:cNvSpPr/>
            <p:nvPr/>
          </p:nvSpPr>
          <p:spPr>
            <a:xfrm>
              <a:off x="2693100" y="249900"/>
              <a:ext cx="2233050" cy="2843825"/>
            </a:xfrm>
            <a:custGeom>
              <a:avLst/>
              <a:gdLst/>
              <a:ahLst/>
              <a:cxnLst/>
              <a:rect l="l" t="t" r="r" b="b"/>
              <a:pathLst>
                <a:path w="89322" h="113753" extrusionOk="0">
                  <a:moveTo>
                    <a:pt x="54427" y="0"/>
                  </a:moveTo>
                  <a:cubicBezTo>
                    <a:pt x="47851" y="0"/>
                    <a:pt x="41257" y="1411"/>
                    <a:pt x="35288" y="4223"/>
                  </a:cubicBezTo>
                  <a:cubicBezTo>
                    <a:pt x="14969" y="13810"/>
                    <a:pt x="3865" y="35503"/>
                    <a:pt x="802" y="56882"/>
                  </a:cubicBezTo>
                  <a:cubicBezTo>
                    <a:pt x="316" y="60316"/>
                    <a:pt x="58" y="63665"/>
                    <a:pt x="58" y="66927"/>
                  </a:cubicBezTo>
                  <a:cubicBezTo>
                    <a:pt x="1" y="75742"/>
                    <a:pt x="1518" y="84185"/>
                    <a:pt x="3721" y="93200"/>
                  </a:cubicBezTo>
                  <a:cubicBezTo>
                    <a:pt x="6755" y="105649"/>
                    <a:pt x="18575" y="113147"/>
                    <a:pt x="30910" y="113720"/>
                  </a:cubicBezTo>
                  <a:cubicBezTo>
                    <a:pt x="31418" y="113742"/>
                    <a:pt x="31931" y="113752"/>
                    <a:pt x="32448" y="113752"/>
                  </a:cubicBezTo>
                  <a:cubicBezTo>
                    <a:pt x="40063" y="113752"/>
                    <a:pt x="48377" y="111368"/>
                    <a:pt x="54005" y="106221"/>
                  </a:cubicBezTo>
                  <a:cubicBezTo>
                    <a:pt x="56896" y="103531"/>
                    <a:pt x="59414" y="99496"/>
                    <a:pt x="59414" y="95461"/>
                  </a:cubicBezTo>
                  <a:cubicBezTo>
                    <a:pt x="59414" y="95346"/>
                    <a:pt x="59386" y="95260"/>
                    <a:pt x="59386" y="95146"/>
                  </a:cubicBezTo>
                  <a:cubicBezTo>
                    <a:pt x="59271" y="89107"/>
                    <a:pt x="56581" y="83641"/>
                    <a:pt x="54635" y="78060"/>
                  </a:cubicBezTo>
                  <a:cubicBezTo>
                    <a:pt x="52946" y="73195"/>
                    <a:pt x="51344" y="68244"/>
                    <a:pt x="50085" y="63235"/>
                  </a:cubicBezTo>
                  <a:cubicBezTo>
                    <a:pt x="49941" y="62634"/>
                    <a:pt x="49770" y="62033"/>
                    <a:pt x="49655" y="61432"/>
                  </a:cubicBezTo>
                  <a:cubicBezTo>
                    <a:pt x="47394" y="51730"/>
                    <a:pt x="46593" y="40683"/>
                    <a:pt x="52231" y="31926"/>
                  </a:cubicBezTo>
                  <a:cubicBezTo>
                    <a:pt x="57009" y="24477"/>
                    <a:pt x="65752" y="20133"/>
                    <a:pt x="74526" y="20133"/>
                  </a:cubicBezTo>
                  <a:cubicBezTo>
                    <a:pt x="76000" y="20133"/>
                    <a:pt x="77475" y="20256"/>
                    <a:pt x="78933" y="20507"/>
                  </a:cubicBezTo>
                  <a:cubicBezTo>
                    <a:pt x="80187" y="20730"/>
                    <a:pt x="82689" y="21418"/>
                    <a:pt x="84811" y="21418"/>
                  </a:cubicBezTo>
                  <a:cubicBezTo>
                    <a:pt x="86223" y="21418"/>
                    <a:pt x="87467" y="21113"/>
                    <a:pt x="88062" y="20163"/>
                  </a:cubicBezTo>
                  <a:cubicBezTo>
                    <a:pt x="89321" y="18132"/>
                    <a:pt x="86460" y="14182"/>
                    <a:pt x="85172" y="12837"/>
                  </a:cubicBezTo>
                  <a:cubicBezTo>
                    <a:pt x="77233" y="4262"/>
                    <a:pt x="65857" y="0"/>
                    <a:pt x="54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80"/>
            <p:cNvSpPr/>
            <p:nvPr/>
          </p:nvSpPr>
          <p:spPr>
            <a:xfrm>
              <a:off x="2681675" y="237925"/>
              <a:ext cx="2242325" cy="2867850"/>
            </a:xfrm>
            <a:custGeom>
              <a:avLst/>
              <a:gdLst/>
              <a:ahLst/>
              <a:cxnLst/>
              <a:rect l="l" t="t" r="r" b="b"/>
              <a:pathLst>
                <a:path w="89693" h="114714" extrusionOk="0">
                  <a:moveTo>
                    <a:pt x="54787" y="997"/>
                  </a:moveTo>
                  <a:cubicBezTo>
                    <a:pt x="66334" y="997"/>
                    <a:pt x="77645" y="5402"/>
                    <a:pt x="85285" y="13631"/>
                  </a:cubicBezTo>
                  <a:cubicBezTo>
                    <a:pt x="86602" y="15033"/>
                    <a:pt x="89120" y="18696"/>
                    <a:pt x="88090" y="20385"/>
                  </a:cubicBezTo>
                  <a:cubicBezTo>
                    <a:pt x="87619" y="21149"/>
                    <a:pt x="86535" y="21397"/>
                    <a:pt x="85284" y="21397"/>
                  </a:cubicBezTo>
                  <a:cubicBezTo>
                    <a:pt x="83723" y="21397"/>
                    <a:pt x="81901" y="21011"/>
                    <a:pt x="80678" y="20757"/>
                  </a:cubicBezTo>
                  <a:cubicBezTo>
                    <a:pt x="80220" y="20642"/>
                    <a:pt x="79790" y="20557"/>
                    <a:pt x="79476" y="20499"/>
                  </a:cubicBezTo>
                  <a:cubicBezTo>
                    <a:pt x="78002" y="20245"/>
                    <a:pt x="76515" y="20122"/>
                    <a:pt x="75030" y="20122"/>
                  </a:cubicBezTo>
                  <a:cubicBezTo>
                    <a:pt x="65985" y="20122"/>
                    <a:pt x="57052" y="24699"/>
                    <a:pt x="52259" y="32147"/>
                  </a:cubicBezTo>
                  <a:cubicBezTo>
                    <a:pt x="47537" y="39503"/>
                    <a:pt x="46678" y="49290"/>
                    <a:pt x="49626" y="62026"/>
                  </a:cubicBezTo>
                  <a:cubicBezTo>
                    <a:pt x="49769" y="62627"/>
                    <a:pt x="49912" y="63228"/>
                    <a:pt x="50084" y="63829"/>
                  </a:cubicBezTo>
                  <a:cubicBezTo>
                    <a:pt x="51200" y="68293"/>
                    <a:pt x="52659" y="73044"/>
                    <a:pt x="54634" y="78711"/>
                  </a:cubicBezTo>
                  <a:cubicBezTo>
                    <a:pt x="55063" y="79970"/>
                    <a:pt x="55550" y="81229"/>
                    <a:pt x="56008" y="82431"/>
                  </a:cubicBezTo>
                  <a:cubicBezTo>
                    <a:pt x="57610" y="86667"/>
                    <a:pt x="59270" y="91046"/>
                    <a:pt x="59356" y="95625"/>
                  </a:cubicBezTo>
                  <a:cubicBezTo>
                    <a:pt x="59385" y="95739"/>
                    <a:pt x="59385" y="95854"/>
                    <a:pt x="59385" y="95940"/>
                  </a:cubicBezTo>
                  <a:cubicBezTo>
                    <a:pt x="59385" y="97428"/>
                    <a:pt x="59041" y="98887"/>
                    <a:pt x="58469" y="100233"/>
                  </a:cubicBezTo>
                  <a:cubicBezTo>
                    <a:pt x="58412" y="100404"/>
                    <a:pt x="58326" y="100547"/>
                    <a:pt x="58269" y="100690"/>
                  </a:cubicBezTo>
                  <a:cubicBezTo>
                    <a:pt x="58211" y="100834"/>
                    <a:pt x="58126" y="100977"/>
                    <a:pt x="58068" y="101148"/>
                  </a:cubicBezTo>
                  <a:cubicBezTo>
                    <a:pt x="57038" y="103209"/>
                    <a:pt x="55550" y="105012"/>
                    <a:pt x="54119" y="106328"/>
                  </a:cubicBezTo>
                  <a:cubicBezTo>
                    <a:pt x="49084" y="110987"/>
                    <a:pt x="41059" y="113745"/>
                    <a:pt x="32929" y="113745"/>
                  </a:cubicBezTo>
                  <a:cubicBezTo>
                    <a:pt x="32418" y="113745"/>
                    <a:pt x="31906" y="113734"/>
                    <a:pt x="31395" y="113712"/>
                  </a:cubicBezTo>
                  <a:cubicBezTo>
                    <a:pt x="26044" y="113455"/>
                    <a:pt x="20348" y="111823"/>
                    <a:pt x="15540" y="108704"/>
                  </a:cubicBezTo>
                  <a:cubicBezTo>
                    <a:pt x="15397" y="108618"/>
                    <a:pt x="15283" y="108532"/>
                    <a:pt x="15140" y="108446"/>
                  </a:cubicBezTo>
                  <a:cubicBezTo>
                    <a:pt x="14997" y="108332"/>
                    <a:pt x="14882" y="108246"/>
                    <a:pt x="14739" y="108160"/>
                  </a:cubicBezTo>
                  <a:cubicBezTo>
                    <a:pt x="9988" y="104840"/>
                    <a:pt x="6210" y="100004"/>
                    <a:pt x="4636" y="93564"/>
                  </a:cubicBezTo>
                  <a:cubicBezTo>
                    <a:pt x="2061" y="82918"/>
                    <a:pt x="944" y="75076"/>
                    <a:pt x="1002" y="67435"/>
                  </a:cubicBezTo>
                  <a:cubicBezTo>
                    <a:pt x="1002" y="64029"/>
                    <a:pt x="1259" y="60767"/>
                    <a:pt x="1717" y="57418"/>
                  </a:cubicBezTo>
                  <a:cubicBezTo>
                    <a:pt x="5209" y="33149"/>
                    <a:pt x="18002" y="13602"/>
                    <a:pt x="35946" y="5159"/>
                  </a:cubicBezTo>
                  <a:cubicBezTo>
                    <a:pt x="41908" y="2352"/>
                    <a:pt x="48384" y="997"/>
                    <a:pt x="54787" y="997"/>
                  </a:cubicBezTo>
                  <a:close/>
                  <a:moveTo>
                    <a:pt x="54910" y="0"/>
                  </a:moveTo>
                  <a:cubicBezTo>
                    <a:pt x="48198" y="0"/>
                    <a:pt x="41510" y="1458"/>
                    <a:pt x="35545" y="4272"/>
                  </a:cubicBezTo>
                  <a:cubicBezTo>
                    <a:pt x="17286" y="12858"/>
                    <a:pt x="4293" y="32691"/>
                    <a:pt x="773" y="57304"/>
                  </a:cubicBezTo>
                  <a:cubicBezTo>
                    <a:pt x="286" y="60681"/>
                    <a:pt x="57" y="63972"/>
                    <a:pt x="29" y="67406"/>
                  </a:cubicBezTo>
                  <a:cubicBezTo>
                    <a:pt x="0" y="75162"/>
                    <a:pt x="1088" y="83061"/>
                    <a:pt x="3692" y="93793"/>
                  </a:cubicBezTo>
                  <a:cubicBezTo>
                    <a:pt x="5180" y="99918"/>
                    <a:pt x="8872" y="105126"/>
                    <a:pt x="13938" y="108790"/>
                  </a:cubicBezTo>
                  <a:cubicBezTo>
                    <a:pt x="14081" y="108876"/>
                    <a:pt x="14195" y="108990"/>
                    <a:pt x="14338" y="109076"/>
                  </a:cubicBezTo>
                  <a:cubicBezTo>
                    <a:pt x="14453" y="109162"/>
                    <a:pt x="14596" y="109248"/>
                    <a:pt x="14710" y="109333"/>
                  </a:cubicBezTo>
                  <a:cubicBezTo>
                    <a:pt x="19375" y="112482"/>
                    <a:pt x="25099" y="114399"/>
                    <a:pt x="31338" y="114685"/>
                  </a:cubicBezTo>
                  <a:cubicBezTo>
                    <a:pt x="31910" y="114714"/>
                    <a:pt x="32454" y="114714"/>
                    <a:pt x="32998" y="114714"/>
                  </a:cubicBezTo>
                  <a:cubicBezTo>
                    <a:pt x="41355" y="114714"/>
                    <a:pt x="49568" y="111852"/>
                    <a:pt x="54777" y="107044"/>
                  </a:cubicBezTo>
                  <a:cubicBezTo>
                    <a:pt x="56637" y="105327"/>
                    <a:pt x="58097" y="103381"/>
                    <a:pt x="59041" y="101349"/>
                  </a:cubicBezTo>
                  <a:cubicBezTo>
                    <a:pt x="59099" y="101206"/>
                    <a:pt x="59185" y="101063"/>
                    <a:pt x="59242" y="100919"/>
                  </a:cubicBezTo>
                  <a:cubicBezTo>
                    <a:pt x="59299" y="100748"/>
                    <a:pt x="59385" y="100605"/>
                    <a:pt x="59442" y="100462"/>
                  </a:cubicBezTo>
                  <a:cubicBezTo>
                    <a:pt x="60043" y="98945"/>
                    <a:pt x="60358" y="97428"/>
                    <a:pt x="60358" y="95940"/>
                  </a:cubicBezTo>
                  <a:cubicBezTo>
                    <a:pt x="60329" y="95825"/>
                    <a:pt x="60329" y="95711"/>
                    <a:pt x="60329" y="95596"/>
                  </a:cubicBezTo>
                  <a:cubicBezTo>
                    <a:pt x="60215" y="90845"/>
                    <a:pt x="58526" y="86409"/>
                    <a:pt x="56895" y="82088"/>
                  </a:cubicBezTo>
                  <a:cubicBezTo>
                    <a:pt x="56466" y="80886"/>
                    <a:pt x="55979" y="79627"/>
                    <a:pt x="55550" y="78396"/>
                  </a:cubicBezTo>
                  <a:cubicBezTo>
                    <a:pt x="53575" y="72729"/>
                    <a:pt x="52144" y="68036"/>
                    <a:pt x="50999" y="63600"/>
                  </a:cubicBezTo>
                  <a:cubicBezTo>
                    <a:pt x="50856" y="62999"/>
                    <a:pt x="50713" y="62398"/>
                    <a:pt x="50570" y="61797"/>
                  </a:cubicBezTo>
                  <a:cubicBezTo>
                    <a:pt x="47680" y="49348"/>
                    <a:pt x="48510" y="39817"/>
                    <a:pt x="53089" y="32663"/>
                  </a:cubicBezTo>
                  <a:cubicBezTo>
                    <a:pt x="57708" y="25513"/>
                    <a:pt x="66292" y="21106"/>
                    <a:pt x="75002" y="21106"/>
                  </a:cubicBezTo>
                  <a:cubicBezTo>
                    <a:pt x="76438" y="21106"/>
                    <a:pt x="77878" y="21225"/>
                    <a:pt x="79304" y="21472"/>
                  </a:cubicBezTo>
                  <a:cubicBezTo>
                    <a:pt x="79619" y="21530"/>
                    <a:pt x="80019" y="21616"/>
                    <a:pt x="80449" y="21701"/>
                  </a:cubicBezTo>
                  <a:cubicBezTo>
                    <a:pt x="81796" y="21987"/>
                    <a:pt x="83609" y="22377"/>
                    <a:pt x="85250" y="22377"/>
                  </a:cubicBezTo>
                  <a:cubicBezTo>
                    <a:pt x="86571" y="22377"/>
                    <a:pt x="87782" y="22124"/>
                    <a:pt x="88548" y="21358"/>
                  </a:cubicBezTo>
                  <a:cubicBezTo>
                    <a:pt x="88691" y="21215"/>
                    <a:pt x="88805" y="21072"/>
                    <a:pt x="88920" y="20871"/>
                  </a:cubicBezTo>
                  <a:cubicBezTo>
                    <a:pt x="89092" y="20614"/>
                    <a:pt x="89177" y="20328"/>
                    <a:pt x="89263" y="20013"/>
                  </a:cubicBezTo>
                  <a:cubicBezTo>
                    <a:pt x="89693" y="17609"/>
                    <a:pt x="87145" y="14232"/>
                    <a:pt x="86001" y="12973"/>
                  </a:cubicBezTo>
                  <a:cubicBezTo>
                    <a:pt x="79876" y="6390"/>
                    <a:pt x="71634" y="2097"/>
                    <a:pt x="62190" y="580"/>
                  </a:cubicBezTo>
                  <a:cubicBezTo>
                    <a:pt x="59782" y="192"/>
                    <a:pt x="57345" y="0"/>
                    <a:pt x="549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80"/>
            <p:cNvSpPr/>
            <p:nvPr/>
          </p:nvSpPr>
          <p:spPr>
            <a:xfrm>
              <a:off x="4310800" y="731800"/>
              <a:ext cx="684750" cy="1796600"/>
            </a:xfrm>
            <a:custGeom>
              <a:avLst/>
              <a:gdLst/>
              <a:ahLst/>
              <a:cxnLst/>
              <a:rect l="l" t="t" r="r" b="b"/>
              <a:pathLst>
                <a:path w="27390" h="71864" extrusionOk="0">
                  <a:moveTo>
                    <a:pt x="23640" y="0"/>
                  </a:moveTo>
                  <a:cubicBezTo>
                    <a:pt x="23612" y="0"/>
                    <a:pt x="23583" y="0"/>
                    <a:pt x="23555" y="29"/>
                  </a:cubicBezTo>
                  <a:cubicBezTo>
                    <a:pt x="23297" y="86"/>
                    <a:pt x="23125" y="344"/>
                    <a:pt x="23182" y="601"/>
                  </a:cubicBezTo>
                  <a:cubicBezTo>
                    <a:pt x="23182" y="601"/>
                    <a:pt x="23211" y="744"/>
                    <a:pt x="23268" y="1002"/>
                  </a:cubicBezTo>
                  <a:cubicBezTo>
                    <a:pt x="23297" y="1145"/>
                    <a:pt x="23326" y="1345"/>
                    <a:pt x="23383" y="1603"/>
                  </a:cubicBezTo>
                  <a:cubicBezTo>
                    <a:pt x="24070" y="5295"/>
                    <a:pt x="26216" y="18488"/>
                    <a:pt x="25157" y="32369"/>
                  </a:cubicBezTo>
                  <a:cubicBezTo>
                    <a:pt x="23497" y="54062"/>
                    <a:pt x="15169" y="67027"/>
                    <a:pt x="430" y="70919"/>
                  </a:cubicBezTo>
                  <a:cubicBezTo>
                    <a:pt x="173" y="70976"/>
                    <a:pt x="1" y="71262"/>
                    <a:pt x="87" y="71520"/>
                  </a:cubicBezTo>
                  <a:cubicBezTo>
                    <a:pt x="144" y="71720"/>
                    <a:pt x="344" y="71863"/>
                    <a:pt x="545" y="71863"/>
                  </a:cubicBezTo>
                  <a:lnTo>
                    <a:pt x="688" y="71863"/>
                  </a:lnTo>
                  <a:cubicBezTo>
                    <a:pt x="1575" y="71606"/>
                    <a:pt x="2491" y="71348"/>
                    <a:pt x="3349" y="71033"/>
                  </a:cubicBezTo>
                  <a:cubicBezTo>
                    <a:pt x="3807" y="70861"/>
                    <a:pt x="4265" y="70690"/>
                    <a:pt x="4723" y="70489"/>
                  </a:cubicBezTo>
                  <a:cubicBezTo>
                    <a:pt x="17230" y="65281"/>
                    <a:pt x="24613" y="52230"/>
                    <a:pt x="26130" y="32426"/>
                  </a:cubicBezTo>
                  <a:cubicBezTo>
                    <a:pt x="27389" y="15998"/>
                    <a:pt x="24156" y="544"/>
                    <a:pt x="24127" y="401"/>
                  </a:cubicBezTo>
                  <a:cubicBezTo>
                    <a:pt x="24127" y="344"/>
                    <a:pt x="24098" y="315"/>
                    <a:pt x="24098" y="258"/>
                  </a:cubicBezTo>
                  <a:cubicBezTo>
                    <a:pt x="23984" y="86"/>
                    <a:pt x="23812" y="0"/>
                    <a:pt x="23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80"/>
            <p:cNvSpPr/>
            <p:nvPr/>
          </p:nvSpPr>
          <p:spPr>
            <a:xfrm>
              <a:off x="4659975" y="1505225"/>
              <a:ext cx="194625" cy="195350"/>
            </a:xfrm>
            <a:custGeom>
              <a:avLst/>
              <a:gdLst/>
              <a:ahLst/>
              <a:cxnLst/>
              <a:rect l="l" t="t" r="r" b="b"/>
              <a:pathLst>
                <a:path w="7785" h="7814" extrusionOk="0">
                  <a:moveTo>
                    <a:pt x="3892" y="1"/>
                  </a:moveTo>
                  <a:cubicBezTo>
                    <a:pt x="1746" y="1"/>
                    <a:pt x="0" y="1746"/>
                    <a:pt x="0" y="3921"/>
                  </a:cubicBezTo>
                  <a:cubicBezTo>
                    <a:pt x="0" y="6068"/>
                    <a:pt x="1746" y="7814"/>
                    <a:pt x="3892" y="7814"/>
                  </a:cubicBezTo>
                  <a:cubicBezTo>
                    <a:pt x="6039" y="7814"/>
                    <a:pt x="7785" y="6068"/>
                    <a:pt x="7785" y="3921"/>
                  </a:cubicBezTo>
                  <a:cubicBezTo>
                    <a:pt x="7785" y="1746"/>
                    <a:pt x="6039" y="1"/>
                    <a:pt x="3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80"/>
            <p:cNvSpPr/>
            <p:nvPr/>
          </p:nvSpPr>
          <p:spPr>
            <a:xfrm>
              <a:off x="3973825" y="1301075"/>
              <a:ext cx="998125" cy="781575"/>
            </a:xfrm>
            <a:custGeom>
              <a:avLst/>
              <a:gdLst/>
              <a:ahLst/>
              <a:cxnLst/>
              <a:rect l="l" t="t" r="r" b="b"/>
              <a:pathLst>
                <a:path w="39925" h="31263" extrusionOk="0">
                  <a:moveTo>
                    <a:pt x="18717" y="9626"/>
                  </a:moveTo>
                  <a:cubicBezTo>
                    <a:pt x="19003" y="10113"/>
                    <a:pt x="19232" y="10628"/>
                    <a:pt x="19461" y="11143"/>
                  </a:cubicBezTo>
                  <a:cubicBezTo>
                    <a:pt x="21522" y="16523"/>
                    <a:pt x="22008" y="22705"/>
                    <a:pt x="20806" y="28572"/>
                  </a:cubicBezTo>
                  <a:cubicBezTo>
                    <a:pt x="20692" y="29145"/>
                    <a:pt x="20549" y="29717"/>
                    <a:pt x="20205" y="30089"/>
                  </a:cubicBezTo>
                  <a:cubicBezTo>
                    <a:pt x="20005" y="30261"/>
                    <a:pt x="19805" y="30347"/>
                    <a:pt x="19604" y="30347"/>
                  </a:cubicBezTo>
                  <a:cubicBezTo>
                    <a:pt x="19318" y="30318"/>
                    <a:pt x="19032" y="30146"/>
                    <a:pt x="18774" y="29831"/>
                  </a:cubicBezTo>
                  <a:cubicBezTo>
                    <a:pt x="16685" y="27198"/>
                    <a:pt x="16399" y="23306"/>
                    <a:pt x="16313" y="19586"/>
                  </a:cubicBezTo>
                  <a:cubicBezTo>
                    <a:pt x="16199" y="15779"/>
                    <a:pt x="17029" y="12345"/>
                    <a:pt x="18717" y="9626"/>
                  </a:cubicBezTo>
                  <a:close/>
                  <a:moveTo>
                    <a:pt x="37046" y="0"/>
                  </a:moveTo>
                  <a:cubicBezTo>
                    <a:pt x="33134" y="0"/>
                    <a:pt x="28101" y="1835"/>
                    <a:pt x="27847" y="1928"/>
                  </a:cubicBezTo>
                  <a:cubicBezTo>
                    <a:pt x="23983" y="3187"/>
                    <a:pt x="20864" y="5276"/>
                    <a:pt x="18774" y="7966"/>
                  </a:cubicBezTo>
                  <a:cubicBezTo>
                    <a:pt x="16542" y="4847"/>
                    <a:pt x="12936" y="2471"/>
                    <a:pt x="8586" y="1384"/>
                  </a:cubicBezTo>
                  <a:cubicBezTo>
                    <a:pt x="5896" y="726"/>
                    <a:pt x="3349" y="726"/>
                    <a:pt x="659" y="726"/>
                  </a:cubicBezTo>
                  <a:lnTo>
                    <a:pt x="430" y="726"/>
                  </a:lnTo>
                  <a:cubicBezTo>
                    <a:pt x="201" y="726"/>
                    <a:pt x="0" y="926"/>
                    <a:pt x="0" y="1184"/>
                  </a:cubicBezTo>
                  <a:cubicBezTo>
                    <a:pt x="0" y="1441"/>
                    <a:pt x="201" y="1641"/>
                    <a:pt x="430" y="1641"/>
                  </a:cubicBezTo>
                  <a:lnTo>
                    <a:pt x="659" y="1641"/>
                  </a:lnTo>
                  <a:cubicBezTo>
                    <a:pt x="3292" y="1641"/>
                    <a:pt x="5810" y="1641"/>
                    <a:pt x="8357" y="2271"/>
                  </a:cubicBezTo>
                  <a:cubicBezTo>
                    <a:pt x="12621" y="3330"/>
                    <a:pt x="16142" y="5677"/>
                    <a:pt x="18202" y="8768"/>
                  </a:cubicBezTo>
                  <a:cubicBezTo>
                    <a:pt x="16256" y="11687"/>
                    <a:pt x="15283" y="15436"/>
                    <a:pt x="15397" y="19614"/>
                  </a:cubicBezTo>
                  <a:cubicBezTo>
                    <a:pt x="15512" y="23507"/>
                    <a:pt x="15798" y="27542"/>
                    <a:pt x="18059" y="30404"/>
                  </a:cubicBezTo>
                  <a:cubicBezTo>
                    <a:pt x="18460" y="30919"/>
                    <a:pt x="19003" y="31234"/>
                    <a:pt x="19547" y="31262"/>
                  </a:cubicBezTo>
                  <a:lnTo>
                    <a:pt x="19633" y="31262"/>
                  </a:lnTo>
                  <a:cubicBezTo>
                    <a:pt x="20091" y="31262"/>
                    <a:pt x="20492" y="31062"/>
                    <a:pt x="20835" y="30719"/>
                  </a:cubicBezTo>
                  <a:cubicBezTo>
                    <a:pt x="21379" y="30203"/>
                    <a:pt x="21579" y="29431"/>
                    <a:pt x="21694" y="28773"/>
                  </a:cubicBezTo>
                  <a:cubicBezTo>
                    <a:pt x="22953" y="22734"/>
                    <a:pt x="22438" y="16352"/>
                    <a:pt x="20291" y="10828"/>
                  </a:cubicBezTo>
                  <a:cubicBezTo>
                    <a:pt x="20034" y="10113"/>
                    <a:pt x="19690" y="9426"/>
                    <a:pt x="19290" y="8796"/>
                  </a:cubicBezTo>
                  <a:cubicBezTo>
                    <a:pt x="21264" y="6077"/>
                    <a:pt x="24298" y="4017"/>
                    <a:pt x="28162" y="2786"/>
                  </a:cubicBezTo>
                  <a:cubicBezTo>
                    <a:pt x="28209" y="2763"/>
                    <a:pt x="33306" y="908"/>
                    <a:pt x="37062" y="908"/>
                  </a:cubicBezTo>
                  <a:cubicBezTo>
                    <a:pt x="37883" y="908"/>
                    <a:pt x="38640" y="997"/>
                    <a:pt x="39266" y="1212"/>
                  </a:cubicBezTo>
                  <a:cubicBezTo>
                    <a:pt x="39316" y="1231"/>
                    <a:pt x="39369" y="1240"/>
                    <a:pt x="39420" y="1240"/>
                  </a:cubicBezTo>
                  <a:cubicBezTo>
                    <a:pt x="39600" y="1240"/>
                    <a:pt x="39771" y="1127"/>
                    <a:pt x="39838" y="926"/>
                  </a:cubicBezTo>
                  <a:cubicBezTo>
                    <a:pt x="39924" y="697"/>
                    <a:pt x="39781" y="439"/>
                    <a:pt x="39552" y="354"/>
                  </a:cubicBezTo>
                  <a:cubicBezTo>
                    <a:pt x="38831" y="102"/>
                    <a:pt x="37970" y="0"/>
                    <a:pt x="37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80"/>
            <p:cNvSpPr/>
            <p:nvPr/>
          </p:nvSpPr>
          <p:spPr>
            <a:xfrm>
              <a:off x="4529750" y="1492325"/>
              <a:ext cx="399975" cy="215400"/>
            </a:xfrm>
            <a:custGeom>
              <a:avLst/>
              <a:gdLst/>
              <a:ahLst/>
              <a:cxnLst/>
              <a:rect l="l" t="t" r="r" b="b"/>
              <a:pathLst>
                <a:path w="15999" h="8616" extrusionOk="0">
                  <a:moveTo>
                    <a:pt x="9524" y="915"/>
                  </a:moveTo>
                  <a:cubicBezTo>
                    <a:pt x="11493" y="915"/>
                    <a:pt x="13325" y="1914"/>
                    <a:pt x="14968" y="3808"/>
                  </a:cubicBezTo>
                  <a:cubicBezTo>
                    <a:pt x="14682" y="4437"/>
                    <a:pt x="13623" y="6298"/>
                    <a:pt x="11305" y="7185"/>
                  </a:cubicBezTo>
                  <a:cubicBezTo>
                    <a:pt x="10441" y="7523"/>
                    <a:pt x="9493" y="7692"/>
                    <a:pt x="8465" y="7692"/>
                  </a:cubicBezTo>
                  <a:cubicBezTo>
                    <a:pt x="6362" y="7692"/>
                    <a:pt x="3923" y="6986"/>
                    <a:pt x="1174" y="5582"/>
                  </a:cubicBezTo>
                  <a:cubicBezTo>
                    <a:pt x="2233" y="4352"/>
                    <a:pt x="5581" y="975"/>
                    <a:pt x="9359" y="917"/>
                  </a:cubicBezTo>
                  <a:cubicBezTo>
                    <a:pt x="9414" y="916"/>
                    <a:pt x="9469" y="915"/>
                    <a:pt x="9524" y="915"/>
                  </a:cubicBezTo>
                  <a:close/>
                  <a:moveTo>
                    <a:pt x="9418" y="1"/>
                  </a:moveTo>
                  <a:cubicBezTo>
                    <a:pt x="9389" y="1"/>
                    <a:pt x="9360" y="1"/>
                    <a:pt x="9330" y="2"/>
                  </a:cubicBezTo>
                  <a:cubicBezTo>
                    <a:pt x="4351" y="59"/>
                    <a:pt x="287" y="5210"/>
                    <a:pt x="115" y="5439"/>
                  </a:cubicBezTo>
                  <a:cubicBezTo>
                    <a:pt x="29" y="5525"/>
                    <a:pt x="0" y="5668"/>
                    <a:pt x="29" y="5811"/>
                  </a:cubicBezTo>
                  <a:cubicBezTo>
                    <a:pt x="58" y="5926"/>
                    <a:pt x="115" y="6040"/>
                    <a:pt x="258" y="6097"/>
                  </a:cubicBezTo>
                  <a:cubicBezTo>
                    <a:pt x="3320" y="7757"/>
                    <a:pt x="6096" y="8616"/>
                    <a:pt x="8500" y="8616"/>
                  </a:cubicBezTo>
                  <a:cubicBezTo>
                    <a:pt x="9616" y="8616"/>
                    <a:pt x="10675" y="8416"/>
                    <a:pt x="11648" y="8044"/>
                  </a:cubicBezTo>
                  <a:cubicBezTo>
                    <a:pt x="14854" y="6813"/>
                    <a:pt x="15884" y="3980"/>
                    <a:pt x="15941" y="3865"/>
                  </a:cubicBezTo>
                  <a:cubicBezTo>
                    <a:pt x="15999" y="3722"/>
                    <a:pt x="15970" y="3550"/>
                    <a:pt x="15855" y="3436"/>
                  </a:cubicBezTo>
                  <a:cubicBezTo>
                    <a:pt x="13961" y="1146"/>
                    <a:pt x="11788" y="1"/>
                    <a:pt x="9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80"/>
            <p:cNvSpPr/>
            <p:nvPr/>
          </p:nvSpPr>
          <p:spPr>
            <a:xfrm>
              <a:off x="3890825" y="1508775"/>
              <a:ext cx="386375" cy="205400"/>
            </a:xfrm>
            <a:custGeom>
              <a:avLst/>
              <a:gdLst/>
              <a:ahLst/>
              <a:cxnLst/>
              <a:rect l="l" t="t" r="r" b="b"/>
              <a:pathLst>
                <a:path w="15455" h="8216" extrusionOk="0">
                  <a:moveTo>
                    <a:pt x="6977" y="1"/>
                  </a:moveTo>
                  <a:cubicBezTo>
                    <a:pt x="4828" y="1"/>
                    <a:pt x="2576" y="746"/>
                    <a:pt x="258" y="2263"/>
                  </a:cubicBezTo>
                  <a:cubicBezTo>
                    <a:pt x="58" y="2377"/>
                    <a:pt x="0" y="2663"/>
                    <a:pt x="144" y="2892"/>
                  </a:cubicBezTo>
                  <a:cubicBezTo>
                    <a:pt x="233" y="3017"/>
                    <a:pt x="366" y="3086"/>
                    <a:pt x="509" y="3086"/>
                  </a:cubicBezTo>
                  <a:cubicBezTo>
                    <a:pt x="596" y="3086"/>
                    <a:pt x="687" y="3061"/>
                    <a:pt x="773" y="3007"/>
                  </a:cubicBezTo>
                  <a:cubicBezTo>
                    <a:pt x="2932" y="1611"/>
                    <a:pt x="5024" y="913"/>
                    <a:pt x="6999" y="913"/>
                  </a:cubicBezTo>
                  <a:cubicBezTo>
                    <a:pt x="7617" y="913"/>
                    <a:pt x="8222" y="982"/>
                    <a:pt x="8815" y="1118"/>
                  </a:cubicBezTo>
                  <a:cubicBezTo>
                    <a:pt x="11763" y="1805"/>
                    <a:pt x="13652" y="4037"/>
                    <a:pt x="14310" y="4924"/>
                  </a:cubicBezTo>
                  <a:cubicBezTo>
                    <a:pt x="11584" y="6648"/>
                    <a:pt x="9300" y="7273"/>
                    <a:pt x="7422" y="7273"/>
                  </a:cubicBezTo>
                  <a:cubicBezTo>
                    <a:pt x="3936" y="7273"/>
                    <a:pt x="1846" y="5120"/>
                    <a:pt x="916" y="3837"/>
                  </a:cubicBezTo>
                  <a:cubicBezTo>
                    <a:pt x="809" y="3712"/>
                    <a:pt x="669" y="3643"/>
                    <a:pt x="523" y="3643"/>
                  </a:cubicBezTo>
                  <a:cubicBezTo>
                    <a:pt x="435" y="3643"/>
                    <a:pt x="344" y="3668"/>
                    <a:pt x="258" y="3722"/>
                  </a:cubicBezTo>
                  <a:cubicBezTo>
                    <a:pt x="58" y="3894"/>
                    <a:pt x="29" y="4152"/>
                    <a:pt x="172" y="4380"/>
                  </a:cubicBezTo>
                  <a:cubicBezTo>
                    <a:pt x="1202" y="5811"/>
                    <a:pt x="3549" y="8215"/>
                    <a:pt x="7384" y="8215"/>
                  </a:cubicBezTo>
                  <a:cubicBezTo>
                    <a:pt x="9502" y="8215"/>
                    <a:pt x="12106" y="7471"/>
                    <a:pt x="15197" y="5439"/>
                  </a:cubicBezTo>
                  <a:cubicBezTo>
                    <a:pt x="15398" y="5296"/>
                    <a:pt x="15455" y="5039"/>
                    <a:pt x="15312" y="4810"/>
                  </a:cubicBezTo>
                  <a:cubicBezTo>
                    <a:pt x="15226" y="4667"/>
                    <a:pt x="13108" y="1175"/>
                    <a:pt x="9016" y="231"/>
                  </a:cubicBezTo>
                  <a:cubicBezTo>
                    <a:pt x="8348" y="78"/>
                    <a:pt x="7668" y="1"/>
                    <a:pt x="6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80"/>
            <p:cNvSpPr/>
            <p:nvPr/>
          </p:nvSpPr>
          <p:spPr>
            <a:xfrm>
              <a:off x="3984550" y="1505225"/>
              <a:ext cx="195350" cy="195350"/>
            </a:xfrm>
            <a:custGeom>
              <a:avLst/>
              <a:gdLst/>
              <a:ahLst/>
              <a:cxnLst/>
              <a:rect l="l" t="t" r="r" b="b"/>
              <a:pathLst>
                <a:path w="7814" h="7814" extrusionOk="0">
                  <a:moveTo>
                    <a:pt x="3921" y="1"/>
                  </a:moveTo>
                  <a:cubicBezTo>
                    <a:pt x="1775" y="1"/>
                    <a:pt x="1" y="1746"/>
                    <a:pt x="1" y="3921"/>
                  </a:cubicBezTo>
                  <a:cubicBezTo>
                    <a:pt x="1" y="6068"/>
                    <a:pt x="1775" y="7814"/>
                    <a:pt x="3921" y="7814"/>
                  </a:cubicBezTo>
                  <a:cubicBezTo>
                    <a:pt x="6068" y="7814"/>
                    <a:pt x="7814" y="6068"/>
                    <a:pt x="7814" y="3921"/>
                  </a:cubicBezTo>
                  <a:cubicBezTo>
                    <a:pt x="7814" y="1746"/>
                    <a:pt x="6068" y="1"/>
                    <a:pt x="3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80"/>
            <p:cNvSpPr/>
            <p:nvPr/>
          </p:nvSpPr>
          <p:spPr>
            <a:xfrm>
              <a:off x="4307225" y="2128225"/>
              <a:ext cx="234700" cy="147600"/>
            </a:xfrm>
            <a:custGeom>
              <a:avLst/>
              <a:gdLst/>
              <a:ahLst/>
              <a:cxnLst/>
              <a:rect l="l" t="t" r="r" b="b"/>
              <a:pathLst>
                <a:path w="9388" h="5904" extrusionOk="0">
                  <a:moveTo>
                    <a:pt x="1117" y="1296"/>
                  </a:moveTo>
                  <a:lnTo>
                    <a:pt x="1117" y="1296"/>
                  </a:lnTo>
                  <a:cubicBezTo>
                    <a:pt x="1973" y="1670"/>
                    <a:pt x="3373" y="2145"/>
                    <a:pt x="5047" y="2145"/>
                  </a:cubicBezTo>
                  <a:cubicBezTo>
                    <a:pt x="6061" y="2145"/>
                    <a:pt x="7175" y="1971"/>
                    <a:pt x="8329" y="1496"/>
                  </a:cubicBezTo>
                  <a:lnTo>
                    <a:pt x="8329" y="1496"/>
                  </a:lnTo>
                  <a:cubicBezTo>
                    <a:pt x="8043" y="2755"/>
                    <a:pt x="7184" y="4988"/>
                    <a:pt x="4694" y="4988"/>
                  </a:cubicBezTo>
                  <a:cubicBezTo>
                    <a:pt x="2405" y="4988"/>
                    <a:pt x="1460" y="2612"/>
                    <a:pt x="1117" y="1296"/>
                  </a:cubicBezTo>
                  <a:close/>
                  <a:moveTo>
                    <a:pt x="484" y="1"/>
                  </a:moveTo>
                  <a:cubicBezTo>
                    <a:pt x="402" y="1"/>
                    <a:pt x="316" y="22"/>
                    <a:pt x="230" y="65"/>
                  </a:cubicBezTo>
                  <a:cubicBezTo>
                    <a:pt x="87" y="151"/>
                    <a:pt x="1" y="323"/>
                    <a:pt x="29" y="495"/>
                  </a:cubicBezTo>
                  <a:cubicBezTo>
                    <a:pt x="230" y="2355"/>
                    <a:pt x="1489" y="5904"/>
                    <a:pt x="4694" y="5904"/>
                  </a:cubicBezTo>
                  <a:cubicBezTo>
                    <a:pt x="8071" y="5904"/>
                    <a:pt x="9216" y="2527"/>
                    <a:pt x="9359" y="752"/>
                  </a:cubicBezTo>
                  <a:cubicBezTo>
                    <a:pt x="9388" y="580"/>
                    <a:pt x="9302" y="437"/>
                    <a:pt x="9159" y="351"/>
                  </a:cubicBezTo>
                  <a:cubicBezTo>
                    <a:pt x="9082" y="290"/>
                    <a:pt x="8997" y="262"/>
                    <a:pt x="8913" y="262"/>
                  </a:cubicBezTo>
                  <a:cubicBezTo>
                    <a:pt x="8840" y="262"/>
                    <a:pt x="8767" y="283"/>
                    <a:pt x="8701" y="323"/>
                  </a:cubicBezTo>
                  <a:cubicBezTo>
                    <a:pt x="7439" y="990"/>
                    <a:pt x="6196" y="1220"/>
                    <a:pt x="5080" y="1220"/>
                  </a:cubicBezTo>
                  <a:cubicBezTo>
                    <a:pt x="2604" y="1220"/>
                    <a:pt x="756" y="85"/>
                    <a:pt x="716" y="65"/>
                  </a:cubicBezTo>
                  <a:cubicBezTo>
                    <a:pt x="645" y="22"/>
                    <a:pt x="566" y="1"/>
                    <a:pt x="4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80"/>
            <p:cNvSpPr/>
            <p:nvPr/>
          </p:nvSpPr>
          <p:spPr>
            <a:xfrm>
              <a:off x="4318675" y="2477250"/>
              <a:ext cx="112350" cy="350200"/>
            </a:xfrm>
            <a:custGeom>
              <a:avLst/>
              <a:gdLst/>
              <a:ahLst/>
              <a:cxnLst/>
              <a:rect l="l" t="t" r="r" b="b"/>
              <a:pathLst>
                <a:path w="4494" h="14008" extrusionOk="0">
                  <a:moveTo>
                    <a:pt x="3967" y="0"/>
                  </a:moveTo>
                  <a:cubicBezTo>
                    <a:pt x="3804" y="0"/>
                    <a:pt x="3645" y="90"/>
                    <a:pt x="3550" y="242"/>
                  </a:cubicBezTo>
                  <a:cubicBezTo>
                    <a:pt x="3521" y="299"/>
                    <a:pt x="3292" y="643"/>
                    <a:pt x="3034" y="1215"/>
                  </a:cubicBezTo>
                  <a:cubicBezTo>
                    <a:pt x="2004" y="3276"/>
                    <a:pt x="1" y="8256"/>
                    <a:pt x="1403" y="13293"/>
                  </a:cubicBezTo>
                  <a:cubicBezTo>
                    <a:pt x="1432" y="13407"/>
                    <a:pt x="1489" y="13550"/>
                    <a:pt x="1518" y="13665"/>
                  </a:cubicBezTo>
                  <a:cubicBezTo>
                    <a:pt x="1546" y="13808"/>
                    <a:pt x="1632" y="13894"/>
                    <a:pt x="1747" y="13951"/>
                  </a:cubicBezTo>
                  <a:cubicBezTo>
                    <a:pt x="1775" y="13979"/>
                    <a:pt x="1832" y="13979"/>
                    <a:pt x="1861" y="14008"/>
                  </a:cubicBezTo>
                  <a:lnTo>
                    <a:pt x="1975" y="14008"/>
                  </a:lnTo>
                  <a:cubicBezTo>
                    <a:pt x="2033" y="14008"/>
                    <a:pt x="2090" y="14008"/>
                    <a:pt x="2119" y="13979"/>
                  </a:cubicBezTo>
                  <a:cubicBezTo>
                    <a:pt x="2262" y="13951"/>
                    <a:pt x="2376" y="13836"/>
                    <a:pt x="2433" y="13722"/>
                  </a:cubicBezTo>
                  <a:cubicBezTo>
                    <a:pt x="2491" y="13607"/>
                    <a:pt x="2491" y="13493"/>
                    <a:pt x="2462" y="13378"/>
                  </a:cubicBezTo>
                  <a:cubicBezTo>
                    <a:pt x="516" y="7282"/>
                    <a:pt x="4322" y="815"/>
                    <a:pt x="4379" y="757"/>
                  </a:cubicBezTo>
                  <a:cubicBezTo>
                    <a:pt x="4379" y="729"/>
                    <a:pt x="4408" y="700"/>
                    <a:pt x="4408" y="671"/>
                  </a:cubicBezTo>
                  <a:cubicBezTo>
                    <a:pt x="4494" y="471"/>
                    <a:pt x="4437" y="214"/>
                    <a:pt x="4208" y="70"/>
                  </a:cubicBezTo>
                  <a:cubicBezTo>
                    <a:pt x="4131" y="23"/>
                    <a:pt x="4049" y="0"/>
                    <a:pt x="39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80"/>
            <p:cNvSpPr/>
            <p:nvPr/>
          </p:nvSpPr>
          <p:spPr>
            <a:xfrm>
              <a:off x="3822625" y="4145350"/>
              <a:ext cx="106150" cy="82025"/>
            </a:xfrm>
            <a:custGeom>
              <a:avLst/>
              <a:gdLst/>
              <a:ahLst/>
              <a:cxnLst/>
              <a:rect l="l" t="t" r="r" b="b"/>
              <a:pathLst>
                <a:path w="4246" h="3281" extrusionOk="0">
                  <a:moveTo>
                    <a:pt x="1670" y="945"/>
                  </a:moveTo>
                  <a:cubicBezTo>
                    <a:pt x="2156" y="1088"/>
                    <a:pt x="2643" y="1260"/>
                    <a:pt x="3129" y="1403"/>
                  </a:cubicBezTo>
                  <a:cubicBezTo>
                    <a:pt x="3129" y="1517"/>
                    <a:pt x="3158" y="1632"/>
                    <a:pt x="3158" y="1718"/>
                  </a:cubicBezTo>
                  <a:cubicBezTo>
                    <a:pt x="2851" y="1871"/>
                    <a:pt x="2500" y="2161"/>
                    <a:pt x="2224" y="2161"/>
                  </a:cubicBezTo>
                  <a:cubicBezTo>
                    <a:pt x="2191" y="2161"/>
                    <a:pt x="2158" y="2156"/>
                    <a:pt x="2127" y="2147"/>
                  </a:cubicBezTo>
                  <a:cubicBezTo>
                    <a:pt x="1841" y="2090"/>
                    <a:pt x="1641" y="1603"/>
                    <a:pt x="1412" y="1288"/>
                  </a:cubicBezTo>
                  <a:cubicBezTo>
                    <a:pt x="1498" y="1174"/>
                    <a:pt x="1584" y="1060"/>
                    <a:pt x="1670" y="945"/>
                  </a:cubicBezTo>
                  <a:close/>
                  <a:moveTo>
                    <a:pt x="1984" y="1"/>
                  </a:moveTo>
                  <a:cubicBezTo>
                    <a:pt x="1069" y="1"/>
                    <a:pt x="525" y="258"/>
                    <a:pt x="324" y="802"/>
                  </a:cubicBezTo>
                  <a:cubicBezTo>
                    <a:pt x="1" y="1774"/>
                    <a:pt x="1230" y="3280"/>
                    <a:pt x="2283" y="3280"/>
                  </a:cubicBezTo>
                  <a:cubicBezTo>
                    <a:pt x="2346" y="3280"/>
                    <a:pt x="2409" y="3275"/>
                    <a:pt x="2471" y="3263"/>
                  </a:cubicBezTo>
                  <a:cubicBezTo>
                    <a:pt x="3444" y="3091"/>
                    <a:pt x="4245" y="2290"/>
                    <a:pt x="4188" y="1575"/>
                  </a:cubicBezTo>
                  <a:cubicBezTo>
                    <a:pt x="4159" y="773"/>
                    <a:pt x="3415" y="172"/>
                    <a:pt x="2356" y="29"/>
                  </a:cubicBezTo>
                  <a:cubicBezTo>
                    <a:pt x="2242" y="29"/>
                    <a:pt x="2099" y="29"/>
                    <a:pt x="19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80"/>
            <p:cNvSpPr/>
            <p:nvPr/>
          </p:nvSpPr>
          <p:spPr>
            <a:xfrm>
              <a:off x="3954500" y="3622325"/>
              <a:ext cx="85875" cy="78025"/>
            </a:xfrm>
            <a:custGeom>
              <a:avLst/>
              <a:gdLst/>
              <a:ahLst/>
              <a:cxnLst/>
              <a:rect l="l" t="t" r="r" b="b"/>
              <a:pathLst>
                <a:path w="3435" h="3121" extrusionOk="0">
                  <a:moveTo>
                    <a:pt x="1832" y="974"/>
                  </a:moveTo>
                  <a:cubicBezTo>
                    <a:pt x="2033" y="1146"/>
                    <a:pt x="2405" y="1432"/>
                    <a:pt x="2376" y="1518"/>
                  </a:cubicBezTo>
                  <a:cubicBezTo>
                    <a:pt x="2233" y="1833"/>
                    <a:pt x="1947" y="2062"/>
                    <a:pt x="1632" y="2434"/>
                  </a:cubicBezTo>
                  <a:cubicBezTo>
                    <a:pt x="1374" y="2119"/>
                    <a:pt x="1088" y="1833"/>
                    <a:pt x="1117" y="1775"/>
                  </a:cubicBezTo>
                  <a:cubicBezTo>
                    <a:pt x="1317" y="1461"/>
                    <a:pt x="1575" y="1232"/>
                    <a:pt x="1832" y="974"/>
                  </a:cubicBezTo>
                  <a:close/>
                  <a:moveTo>
                    <a:pt x="1775" y="1"/>
                  </a:moveTo>
                  <a:cubicBezTo>
                    <a:pt x="831" y="30"/>
                    <a:pt x="1" y="860"/>
                    <a:pt x="58" y="1775"/>
                  </a:cubicBezTo>
                  <a:cubicBezTo>
                    <a:pt x="86" y="2605"/>
                    <a:pt x="659" y="3120"/>
                    <a:pt x="1517" y="3120"/>
                  </a:cubicBezTo>
                  <a:cubicBezTo>
                    <a:pt x="2519" y="3092"/>
                    <a:pt x="3435" y="2348"/>
                    <a:pt x="3435" y="1518"/>
                  </a:cubicBezTo>
                  <a:cubicBezTo>
                    <a:pt x="3435" y="745"/>
                    <a:pt x="2634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80"/>
            <p:cNvSpPr/>
            <p:nvPr/>
          </p:nvSpPr>
          <p:spPr>
            <a:xfrm>
              <a:off x="4548350" y="3214500"/>
              <a:ext cx="85875" cy="77300"/>
            </a:xfrm>
            <a:custGeom>
              <a:avLst/>
              <a:gdLst/>
              <a:ahLst/>
              <a:cxnLst/>
              <a:rect l="l" t="t" r="r" b="b"/>
              <a:pathLst>
                <a:path w="3435" h="3092" extrusionOk="0">
                  <a:moveTo>
                    <a:pt x="1832" y="945"/>
                  </a:moveTo>
                  <a:cubicBezTo>
                    <a:pt x="2032" y="1117"/>
                    <a:pt x="2405" y="1403"/>
                    <a:pt x="2376" y="1489"/>
                  </a:cubicBezTo>
                  <a:cubicBezTo>
                    <a:pt x="2233" y="1804"/>
                    <a:pt x="1947" y="2033"/>
                    <a:pt x="1632" y="2405"/>
                  </a:cubicBezTo>
                  <a:cubicBezTo>
                    <a:pt x="1374" y="2090"/>
                    <a:pt x="1088" y="1804"/>
                    <a:pt x="1117" y="1747"/>
                  </a:cubicBezTo>
                  <a:cubicBezTo>
                    <a:pt x="1317" y="1432"/>
                    <a:pt x="1603" y="1203"/>
                    <a:pt x="1832" y="945"/>
                  </a:cubicBezTo>
                  <a:close/>
                  <a:moveTo>
                    <a:pt x="1823" y="0"/>
                  </a:moveTo>
                  <a:cubicBezTo>
                    <a:pt x="1807" y="0"/>
                    <a:pt x="1791" y="0"/>
                    <a:pt x="1775" y="1"/>
                  </a:cubicBezTo>
                  <a:cubicBezTo>
                    <a:pt x="830" y="1"/>
                    <a:pt x="0" y="860"/>
                    <a:pt x="58" y="1747"/>
                  </a:cubicBezTo>
                  <a:cubicBezTo>
                    <a:pt x="86" y="2577"/>
                    <a:pt x="659" y="3092"/>
                    <a:pt x="1517" y="3092"/>
                  </a:cubicBezTo>
                  <a:cubicBezTo>
                    <a:pt x="2519" y="3063"/>
                    <a:pt x="3435" y="2319"/>
                    <a:pt x="3435" y="1489"/>
                  </a:cubicBezTo>
                  <a:cubicBezTo>
                    <a:pt x="3435" y="731"/>
                    <a:pt x="2663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80"/>
            <p:cNvSpPr/>
            <p:nvPr/>
          </p:nvSpPr>
          <p:spPr>
            <a:xfrm>
              <a:off x="3294825" y="4059475"/>
              <a:ext cx="75875" cy="78750"/>
            </a:xfrm>
            <a:custGeom>
              <a:avLst/>
              <a:gdLst/>
              <a:ahLst/>
              <a:cxnLst/>
              <a:rect l="l" t="t" r="r" b="b"/>
              <a:pathLst>
                <a:path w="3035" h="3150" extrusionOk="0">
                  <a:moveTo>
                    <a:pt x="1489" y="1032"/>
                  </a:moveTo>
                  <a:cubicBezTo>
                    <a:pt x="1603" y="1261"/>
                    <a:pt x="1746" y="1490"/>
                    <a:pt x="1890" y="1747"/>
                  </a:cubicBezTo>
                  <a:cubicBezTo>
                    <a:pt x="1718" y="1833"/>
                    <a:pt x="1546" y="1919"/>
                    <a:pt x="1374" y="2005"/>
                  </a:cubicBezTo>
                  <a:cubicBezTo>
                    <a:pt x="1260" y="1747"/>
                    <a:pt x="1145" y="1518"/>
                    <a:pt x="1031" y="1261"/>
                  </a:cubicBezTo>
                  <a:cubicBezTo>
                    <a:pt x="1174" y="1175"/>
                    <a:pt x="1346" y="1117"/>
                    <a:pt x="1489" y="1032"/>
                  </a:cubicBezTo>
                  <a:close/>
                  <a:moveTo>
                    <a:pt x="1276" y="1"/>
                  </a:moveTo>
                  <a:cubicBezTo>
                    <a:pt x="1261" y="1"/>
                    <a:pt x="1246" y="1"/>
                    <a:pt x="1231" y="1"/>
                  </a:cubicBezTo>
                  <a:cubicBezTo>
                    <a:pt x="516" y="1"/>
                    <a:pt x="29" y="631"/>
                    <a:pt x="1" y="1547"/>
                  </a:cubicBezTo>
                  <a:cubicBezTo>
                    <a:pt x="1" y="2434"/>
                    <a:pt x="630" y="3149"/>
                    <a:pt x="1403" y="3149"/>
                  </a:cubicBezTo>
                  <a:cubicBezTo>
                    <a:pt x="2233" y="3149"/>
                    <a:pt x="3034" y="2348"/>
                    <a:pt x="3034" y="1575"/>
                  </a:cubicBezTo>
                  <a:cubicBezTo>
                    <a:pt x="3006" y="788"/>
                    <a:pt x="2121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80"/>
            <p:cNvSpPr/>
            <p:nvPr/>
          </p:nvSpPr>
          <p:spPr>
            <a:xfrm>
              <a:off x="2897025" y="42548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44" y="0"/>
                  </a:moveTo>
                  <a:cubicBezTo>
                    <a:pt x="713" y="0"/>
                    <a:pt x="57" y="593"/>
                    <a:pt x="29" y="1404"/>
                  </a:cubicBezTo>
                  <a:cubicBezTo>
                    <a:pt x="0" y="2262"/>
                    <a:pt x="601" y="2892"/>
                    <a:pt x="1489" y="2921"/>
                  </a:cubicBezTo>
                  <a:cubicBezTo>
                    <a:pt x="1500" y="2921"/>
                    <a:pt x="1512" y="2921"/>
                    <a:pt x="1524" y="2921"/>
                  </a:cubicBezTo>
                  <a:cubicBezTo>
                    <a:pt x="2171" y="2921"/>
                    <a:pt x="2834" y="2163"/>
                    <a:pt x="2834" y="1432"/>
                  </a:cubicBezTo>
                  <a:cubicBezTo>
                    <a:pt x="2805" y="688"/>
                    <a:pt x="2261" y="30"/>
                    <a:pt x="1603" y="1"/>
                  </a:cubicBezTo>
                  <a:cubicBezTo>
                    <a:pt x="1583" y="1"/>
                    <a:pt x="1564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80"/>
            <p:cNvSpPr/>
            <p:nvPr/>
          </p:nvSpPr>
          <p:spPr>
            <a:xfrm>
              <a:off x="3843600" y="3296050"/>
              <a:ext cx="80850" cy="68775"/>
            </a:xfrm>
            <a:custGeom>
              <a:avLst/>
              <a:gdLst/>
              <a:ahLst/>
              <a:cxnLst/>
              <a:rect l="l" t="t" r="r" b="b"/>
              <a:pathLst>
                <a:path w="3234" h="2751" extrusionOk="0">
                  <a:moveTo>
                    <a:pt x="1506" y="1029"/>
                  </a:moveTo>
                  <a:cubicBezTo>
                    <a:pt x="1520" y="1029"/>
                    <a:pt x="1533" y="1030"/>
                    <a:pt x="1546" y="1032"/>
                  </a:cubicBezTo>
                  <a:cubicBezTo>
                    <a:pt x="1746" y="1061"/>
                    <a:pt x="1918" y="1261"/>
                    <a:pt x="2118" y="1404"/>
                  </a:cubicBezTo>
                  <a:cubicBezTo>
                    <a:pt x="2004" y="1547"/>
                    <a:pt x="1889" y="1805"/>
                    <a:pt x="1746" y="1805"/>
                  </a:cubicBezTo>
                  <a:cubicBezTo>
                    <a:pt x="1546" y="1805"/>
                    <a:pt x="1346" y="1662"/>
                    <a:pt x="1145" y="1547"/>
                  </a:cubicBezTo>
                  <a:cubicBezTo>
                    <a:pt x="1088" y="1461"/>
                    <a:pt x="1031" y="1347"/>
                    <a:pt x="974" y="1232"/>
                  </a:cubicBezTo>
                  <a:cubicBezTo>
                    <a:pt x="1159" y="1179"/>
                    <a:pt x="1344" y="1029"/>
                    <a:pt x="1506" y="1029"/>
                  </a:cubicBezTo>
                  <a:close/>
                  <a:moveTo>
                    <a:pt x="1302" y="0"/>
                  </a:moveTo>
                  <a:cubicBezTo>
                    <a:pt x="516" y="0"/>
                    <a:pt x="57" y="455"/>
                    <a:pt x="29" y="1232"/>
                  </a:cubicBezTo>
                  <a:cubicBezTo>
                    <a:pt x="1" y="2091"/>
                    <a:pt x="716" y="2749"/>
                    <a:pt x="1661" y="2749"/>
                  </a:cubicBezTo>
                  <a:cubicBezTo>
                    <a:pt x="1681" y="2750"/>
                    <a:pt x="1702" y="2750"/>
                    <a:pt x="1722" y="2750"/>
                  </a:cubicBezTo>
                  <a:cubicBezTo>
                    <a:pt x="2553" y="2750"/>
                    <a:pt x="3234" y="2189"/>
                    <a:pt x="3206" y="1518"/>
                  </a:cubicBezTo>
                  <a:cubicBezTo>
                    <a:pt x="3177" y="717"/>
                    <a:pt x="2347" y="2"/>
                    <a:pt x="1374" y="2"/>
                  </a:cubicBezTo>
                  <a:cubicBezTo>
                    <a:pt x="1350" y="1"/>
                    <a:pt x="1326" y="0"/>
                    <a:pt x="1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80"/>
            <p:cNvSpPr/>
            <p:nvPr/>
          </p:nvSpPr>
          <p:spPr>
            <a:xfrm>
              <a:off x="4254300" y="2863900"/>
              <a:ext cx="80125" cy="68775"/>
            </a:xfrm>
            <a:custGeom>
              <a:avLst/>
              <a:gdLst/>
              <a:ahLst/>
              <a:cxnLst/>
              <a:rect l="l" t="t" r="r" b="b"/>
              <a:pathLst>
                <a:path w="3205" h="2751" extrusionOk="0">
                  <a:moveTo>
                    <a:pt x="1477" y="1000"/>
                  </a:moveTo>
                  <a:cubicBezTo>
                    <a:pt x="1491" y="1000"/>
                    <a:pt x="1504" y="1001"/>
                    <a:pt x="1517" y="1003"/>
                  </a:cubicBezTo>
                  <a:cubicBezTo>
                    <a:pt x="1717" y="1060"/>
                    <a:pt x="1889" y="1261"/>
                    <a:pt x="2089" y="1404"/>
                  </a:cubicBezTo>
                  <a:cubicBezTo>
                    <a:pt x="1975" y="1547"/>
                    <a:pt x="1860" y="1805"/>
                    <a:pt x="1746" y="1805"/>
                  </a:cubicBezTo>
                  <a:cubicBezTo>
                    <a:pt x="1517" y="1805"/>
                    <a:pt x="1316" y="1633"/>
                    <a:pt x="1116" y="1547"/>
                  </a:cubicBezTo>
                  <a:cubicBezTo>
                    <a:pt x="1059" y="1433"/>
                    <a:pt x="1002" y="1347"/>
                    <a:pt x="944" y="1232"/>
                  </a:cubicBezTo>
                  <a:cubicBezTo>
                    <a:pt x="1130" y="1153"/>
                    <a:pt x="1315" y="1000"/>
                    <a:pt x="1477" y="1000"/>
                  </a:cubicBezTo>
                  <a:close/>
                  <a:moveTo>
                    <a:pt x="1272" y="0"/>
                  </a:moveTo>
                  <a:cubicBezTo>
                    <a:pt x="487" y="0"/>
                    <a:pt x="28" y="455"/>
                    <a:pt x="0" y="1232"/>
                  </a:cubicBezTo>
                  <a:cubicBezTo>
                    <a:pt x="0" y="2091"/>
                    <a:pt x="687" y="2749"/>
                    <a:pt x="1631" y="2749"/>
                  </a:cubicBezTo>
                  <a:cubicBezTo>
                    <a:pt x="1653" y="2750"/>
                    <a:pt x="1674" y="2750"/>
                    <a:pt x="1695" y="2750"/>
                  </a:cubicBezTo>
                  <a:cubicBezTo>
                    <a:pt x="2551" y="2750"/>
                    <a:pt x="3205" y="2189"/>
                    <a:pt x="3177" y="1518"/>
                  </a:cubicBezTo>
                  <a:cubicBezTo>
                    <a:pt x="3148" y="717"/>
                    <a:pt x="2318" y="2"/>
                    <a:pt x="1345" y="2"/>
                  </a:cubicBezTo>
                  <a:cubicBezTo>
                    <a:pt x="1321" y="1"/>
                    <a:pt x="1296" y="0"/>
                    <a:pt x="1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80"/>
            <p:cNvSpPr/>
            <p:nvPr/>
          </p:nvSpPr>
          <p:spPr>
            <a:xfrm>
              <a:off x="3512325" y="3844775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8" y="1"/>
                  </a:moveTo>
                  <a:cubicBezTo>
                    <a:pt x="1476" y="1"/>
                    <a:pt x="1454" y="2"/>
                    <a:pt x="1432" y="4"/>
                  </a:cubicBezTo>
                  <a:cubicBezTo>
                    <a:pt x="716" y="89"/>
                    <a:pt x="1" y="834"/>
                    <a:pt x="58" y="1463"/>
                  </a:cubicBezTo>
                  <a:cubicBezTo>
                    <a:pt x="114" y="2219"/>
                    <a:pt x="745" y="2838"/>
                    <a:pt x="1469" y="2838"/>
                  </a:cubicBezTo>
                  <a:cubicBezTo>
                    <a:pt x="1485" y="2838"/>
                    <a:pt x="1501" y="2837"/>
                    <a:pt x="1518" y="2837"/>
                  </a:cubicBezTo>
                  <a:cubicBezTo>
                    <a:pt x="2290" y="2808"/>
                    <a:pt x="2834" y="2236"/>
                    <a:pt x="2806" y="1492"/>
                  </a:cubicBezTo>
                  <a:cubicBezTo>
                    <a:pt x="2778" y="746"/>
                    <a:pt x="2111" y="1"/>
                    <a:pt x="1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80"/>
            <p:cNvSpPr/>
            <p:nvPr/>
          </p:nvSpPr>
          <p:spPr>
            <a:xfrm>
              <a:off x="2801150" y="3880450"/>
              <a:ext cx="70850" cy="70350"/>
            </a:xfrm>
            <a:custGeom>
              <a:avLst/>
              <a:gdLst/>
              <a:ahLst/>
              <a:cxnLst/>
              <a:rect l="l" t="t" r="r" b="b"/>
              <a:pathLst>
                <a:path w="2834" h="2814" extrusionOk="0">
                  <a:moveTo>
                    <a:pt x="1529" y="1"/>
                  </a:moveTo>
                  <a:cubicBezTo>
                    <a:pt x="1496" y="1"/>
                    <a:pt x="1464" y="3"/>
                    <a:pt x="1431" y="8"/>
                  </a:cubicBezTo>
                  <a:cubicBezTo>
                    <a:pt x="716" y="65"/>
                    <a:pt x="0" y="837"/>
                    <a:pt x="58" y="1467"/>
                  </a:cubicBezTo>
                  <a:cubicBezTo>
                    <a:pt x="114" y="2222"/>
                    <a:pt x="743" y="2813"/>
                    <a:pt x="1466" y="2813"/>
                  </a:cubicBezTo>
                  <a:cubicBezTo>
                    <a:pt x="1483" y="2813"/>
                    <a:pt x="1500" y="2813"/>
                    <a:pt x="1517" y="2812"/>
                  </a:cubicBezTo>
                  <a:cubicBezTo>
                    <a:pt x="2290" y="2784"/>
                    <a:pt x="2834" y="2211"/>
                    <a:pt x="2805" y="1467"/>
                  </a:cubicBezTo>
                  <a:cubicBezTo>
                    <a:pt x="2778" y="734"/>
                    <a:pt x="2133" y="1"/>
                    <a:pt x="15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80"/>
            <p:cNvSpPr/>
            <p:nvPr/>
          </p:nvSpPr>
          <p:spPr>
            <a:xfrm>
              <a:off x="2839075" y="342200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088" y="1"/>
                  </a:moveTo>
                  <a:cubicBezTo>
                    <a:pt x="430" y="29"/>
                    <a:pt x="0" y="516"/>
                    <a:pt x="29" y="1231"/>
                  </a:cubicBezTo>
                  <a:cubicBezTo>
                    <a:pt x="57" y="1927"/>
                    <a:pt x="544" y="2406"/>
                    <a:pt x="1255" y="2406"/>
                  </a:cubicBezTo>
                  <a:cubicBezTo>
                    <a:pt x="1275" y="2406"/>
                    <a:pt x="1296" y="2405"/>
                    <a:pt x="1317" y="2405"/>
                  </a:cubicBezTo>
                  <a:cubicBezTo>
                    <a:pt x="2004" y="2405"/>
                    <a:pt x="2605" y="1947"/>
                    <a:pt x="2605" y="1374"/>
                  </a:cubicBezTo>
                  <a:cubicBezTo>
                    <a:pt x="2576" y="745"/>
                    <a:pt x="1775" y="1"/>
                    <a:pt x="1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80"/>
            <p:cNvSpPr/>
            <p:nvPr/>
          </p:nvSpPr>
          <p:spPr>
            <a:xfrm>
              <a:off x="3432200" y="3266750"/>
              <a:ext cx="65125" cy="60150"/>
            </a:xfrm>
            <a:custGeom>
              <a:avLst/>
              <a:gdLst/>
              <a:ahLst/>
              <a:cxnLst/>
              <a:rect l="l" t="t" r="r" b="b"/>
              <a:pathLst>
                <a:path w="2605" h="2406" extrusionOk="0">
                  <a:moveTo>
                    <a:pt x="1346" y="0"/>
                  </a:moveTo>
                  <a:cubicBezTo>
                    <a:pt x="745" y="0"/>
                    <a:pt x="1" y="744"/>
                    <a:pt x="1" y="1345"/>
                  </a:cubicBezTo>
                  <a:cubicBezTo>
                    <a:pt x="1" y="1956"/>
                    <a:pt x="513" y="2405"/>
                    <a:pt x="1170" y="2405"/>
                  </a:cubicBezTo>
                  <a:cubicBezTo>
                    <a:pt x="1191" y="2405"/>
                    <a:pt x="1211" y="2405"/>
                    <a:pt x="1231" y="2404"/>
                  </a:cubicBezTo>
                  <a:cubicBezTo>
                    <a:pt x="1918" y="2376"/>
                    <a:pt x="2576" y="1860"/>
                    <a:pt x="2576" y="1259"/>
                  </a:cubicBezTo>
                  <a:cubicBezTo>
                    <a:pt x="2605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80"/>
            <p:cNvSpPr/>
            <p:nvPr/>
          </p:nvSpPr>
          <p:spPr>
            <a:xfrm>
              <a:off x="4161275" y="3223100"/>
              <a:ext cx="65125" cy="60125"/>
            </a:xfrm>
            <a:custGeom>
              <a:avLst/>
              <a:gdLst/>
              <a:ahLst/>
              <a:cxnLst/>
              <a:rect l="l" t="t" r="r" b="b"/>
              <a:pathLst>
                <a:path w="2605" h="2405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29" y="1975"/>
                    <a:pt x="544" y="2404"/>
                    <a:pt x="1231" y="2404"/>
                  </a:cubicBezTo>
                  <a:cubicBezTo>
                    <a:pt x="1947" y="2376"/>
                    <a:pt x="2576" y="1832"/>
                    <a:pt x="2576" y="1260"/>
                  </a:cubicBezTo>
                  <a:cubicBezTo>
                    <a:pt x="2605" y="659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80"/>
            <p:cNvSpPr/>
            <p:nvPr/>
          </p:nvSpPr>
          <p:spPr>
            <a:xfrm>
              <a:off x="4013875" y="3031350"/>
              <a:ext cx="64425" cy="60150"/>
            </a:xfrm>
            <a:custGeom>
              <a:avLst/>
              <a:gdLst/>
              <a:ahLst/>
              <a:cxnLst/>
              <a:rect l="l" t="t" r="r" b="b"/>
              <a:pathLst>
                <a:path w="2577" h="2406" extrusionOk="0">
                  <a:moveTo>
                    <a:pt x="1346" y="0"/>
                  </a:moveTo>
                  <a:cubicBezTo>
                    <a:pt x="745" y="0"/>
                    <a:pt x="1" y="745"/>
                    <a:pt x="1" y="1346"/>
                  </a:cubicBezTo>
                  <a:cubicBezTo>
                    <a:pt x="1" y="1957"/>
                    <a:pt x="486" y="2406"/>
                    <a:pt x="1142" y="2406"/>
                  </a:cubicBezTo>
                  <a:cubicBezTo>
                    <a:pt x="1162" y="2406"/>
                    <a:pt x="1183" y="2405"/>
                    <a:pt x="1203" y="2404"/>
                  </a:cubicBezTo>
                  <a:cubicBezTo>
                    <a:pt x="1918" y="2376"/>
                    <a:pt x="2548" y="1861"/>
                    <a:pt x="2577" y="1260"/>
                  </a:cubicBezTo>
                  <a:cubicBezTo>
                    <a:pt x="2577" y="687"/>
                    <a:pt x="1947" y="0"/>
                    <a:pt x="1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80"/>
            <p:cNvSpPr/>
            <p:nvPr/>
          </p:nvSpPr>
          <p:spPr>
            <a:xfrm>
              <a:off x="4381650" y="3893800"/>
              <a:ext cx="81575" cy="56975"/>
            </a:xfrm>
            <a:custGeom>
              <a:avLst/>
              <a:gdLst/>
              <a:ahLst/>
              <a:cxnLst/>
              <a:rect l="l" t="t" r="r" b="b"/>
              <a:pathLst>
                <a:path w="3263" h="2279" extrusionOk="0">
                  <a:moveTo>
                    <a:pt x="1992" y="1"/>
                  </a:moveTo>
                  <a:cubicBezTo>
                    <a:pt x="1832" y="1"/>
                    <a:pt x="1663" y="16"/>
                    <a:pt x="1488" y="46"/>
                  </a:cubicBezTo>
                  <a:cubicBezTo>
                    <a:pt x="802" y="160"/>
                    <a:pt x="573" y="647"/>
                    <a:pt x="315" y="1133"/>
                  </a:cubicBezTo>
                  <a:cubicBezTo>
                    <a:pt x="115" y="1534"/>
                    <a:pt x="0" y="1963"/>
                    <a:pt x="515" y="2278"/>
                  </a:cubicBezTo>
                  <a:cubicBezTo>
                    <a:pt x="1031" y="2106"/>
                    <a:pt x="1431" y="1935"/>
                    <a:pt x="1860" y="1820"/>
                  </a:cubicBezTo>
                  <a:cubicBezTo>
                    <a:pt x="2690" y="1591"/>
                    <a:pt x="3263" y="1105"/>
                    <a:pt x="3148" y="618"/>
                  </a:cubicBezTo>
                  <a:cubicBezTo>
                    <a:pt x="3058" y="211"/>
                    <a:pt x="2593" y="1"/>
                    <a:pt x="1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80"/>
            <p:cNvSpPr/>
            <p:nvPr/>
          </p:nvSpPr>
          <p:spPr>
            <a:xfrm>
              <a:off x="3401425" y="4395550"/>
              <a:ext cx="67300" cy="77525"/>
            </a:xfrm>
            <a:custGeom>
              <a:avLst/>
              <a:gdLst/>
              <a:ahLst/>
              <a:cxnLst/>
              <a:rect l="l" t="t" r="r" b="b"/>
              <a:pathLst>
                <a:path w="2692" h="3101" extrusionOk="0">
                  <a:moveTo>
                    <a:pt x="1571" y="0"/>
                  </a:moveTo>
                  <a:cubicBezTo>
                    <a:pt x="1379" y="0"/>
                    <a:pt x="1045" y="205"/>
                    <a:pt x="917" y="410"/>
                  </a:cubicBezTo>
                  <a:cubicBezTo>
                    <a:pt x="602" y="897"/>
                    <a:pt x="316" y="1440"/>
                    <a:pt x="87" y="2013"/>
                  </a:cubicBezTo>
                  <a:cubicBezTo>
                    <a:pt x="1" y="2270"/>
                    <a:pt x="30" y="2614"/>
                    <a:pt x="30" y="2929"/>
                  </a:cubicBezTo>
                  <a:cubicBezTo>
                    <a:pt x="144" y="2986"/>
                    <a:pt x="287" y="3043"/>
                    <a:pt x="402" y="3100"/>
                  </a:cubicBezTo>
                  <a:cubicBezTo>
                    <a:pt x="974" y="2499"/>
                    <a:pt x="1461" y="1755"/>
                    <a:pt x="2376" y="1555"/>
                  </a:cubicBezTo>
                  <a:cubicBezTo>
                    <a:pt x="2491" y="1526"/>
                    <a:pt x="2691" y="954"/>
                    <a:pt x="2605" y="782"/>
                  </a:cubicBezTo>
                  <a:cubicBezTo>
                    <a:pt x="2376" y="467"/>
                    <a:pt x="2004" y="181"/>
                    <a:pt x="1632" y="9"/>
                  </a:cubicBezTo>
                  <a:cubicBezTo>
                    <a:pt x="1614" y="3"/>
                    <a:pt x="1593" y="0"/>
                    <a:pt x="1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80"/>
            <p:cNvSpPr/>
            <p:nvPr/>
          </p:nvSpPr>
          <p:spPr>
            <a:xfrm>
              <a:off x="3107375" y="3261000"/>
              <a:ext cx="55825" cy="60975"/>
            </a:xfrm>
            <a:custGeom>
              <a:avLst/>
              <a:gdLst/>
              <a:ahLst/>
              <a:cxnLst/>
              <a:rect l="l" t="t" r="r" b="b"/>
              <a:pathLst>
                <a:path w="2233" h="2439" extrusionOk="0">
                  <a:moveTo>
                    <a:pt x="1153" y="1"/>
                  </a:moveTo>
                  <a:cubicBezTo>
                    <a:pt x="695" y="1"/>
                    <a:pt x="29" y="898"/>
                    <a:pt x="29" y="1518"/>
                  </a:cubicBezTo>
                  <a:cubicBezTo>
                    <a:pt x="0" y="2033"/>
                    <a:pt x="344" y="2405"/>
                    <a:pt x="888" y="2434"/>
                  </a:cubicBezTo>
                  <a:cubicBezTo>
                    <a:pt x="920" y="2437"/>
                    <a:pt x="952" y="2438"/>
                    <a:pt x="983" y="2438"/>
                  </a:cubicBezTo>
                  <a:cubicBezTo>
                    <a:pt x="1606" y="2438"/>
                    <a:pt x="2177" y="1917"/>
                    <a:pt x="2204" y="1318"/>
                  </a:cubicBezTo>
                  <a:cubicBezTo>
                    <a:pt x="2233" y="717"/>
                    <a:pt x="1689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80"/>
            <p:cNvSpPr/>
            <p:nvPr/>
          </p:nvSpPr>
          <p:spPr>
            <a:xfrm>
              <a:off x="4383075" y="3311075"/>
              <a:ext cx="55125" cy="60900"/>
            </a:xfrm>
            <a:custGeom>
              <a:avLst/>
              <a:gdLst/>
              <a:ahLst/>
              <a:cxnLst/>
              <a:rect l="l" t="t" r="r" b="b"/>
              <a:pathLst>
                <a:path w="2205" h="2436" extrusionOk="0">
                  <a:moveTo>
                    <a:pt x="1152" y="1"/>
                  </a:moveTo>
                  <a:cubicBezTo>
                    <a:pt x="694" y="1"/>
                    <a:pt x="0" y="871"/>
                    <a:pt x="0" y="1518"/>
                  </a:cubicBezTo>
                  <a:cubicBezTo>
                    <a:pt x="0" y="2034"/>
                    <a:pt x="344" y="2406"/>
                    <a:pt x="859" y="2434"/>
                  </a:cubicBezTo>
                  <a:cubicBezTo>
                    <a:pt x="876" y="2435"/>
                    <a:pt x="892" y="2435"/>
                    <a:pt x="909" y="2435"/>
                  </a:cubicBezTo>
                  <a:cubicBezTo>
                    <a:pt x="1550" y="2435"/>
                    <a:pt x="2176" y="1903"/>
                    <a:pt x="2176" y="1289"/>
                  </a:cubicBezTo>
                  <a:cubicBezTo>
                    <a:pt x="2204" y="717"/>
                    <a:pt x="1660" y="30"/>
                    <a:pt x="1174" y="2"/>
                  </a:cubicBezTo>
                  <a:cubicBezTo>
                    <a:pt x="1167" y="1"/>
                    <a:pt x="1159" y="1"/>
                    <a:pt x="1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80"/>
            <p:cNvSpPr/>
            <p:nvPr/>
          </p:nvSpPr>
          <p:spPr>
            <a:xfrm>
              <a:off x="3285525" y="3701650"/>
              <a:ext cx="60850" cy="52400"/>
            </a:xfrm>
            <a:custGeom>
              <a:avLst/>
              <a:gdLst/>
              <a:ahLst/>
              <a:cxnLst/>
              <a:rect l="l" t="t" r="r" b="b"/>
              <a:pathLst>
                <a:path w="2434" h="2096" extrusionOk="0">
                  <a:moveTo>
                    <a:pt x="1185" y="0"/>
                  </a:moveTo>
                  <a:cubicBezTo>
                    <a:pt x="1153" y="0"/>
                    <a:pt x="1120" y="2"/>
                    <a:pt x="1088" y="5"/>
                  </a:cubicBezTo>
                  <a:cubicBezTo>
                    <a:pt x="487" y="62"/>
                    <a:pt x="29" y="548"/>
                    <a:pt x="1" y="1121"/>
                  </a:cubicBezTo>
                  <a:cubicBezTo>
                    <a:pt x="1" y="1702"/>
                    <a:pt x="428" y="2095"/>
                    <a:pt x="1077" y="2095"/>
                  </a:cubicBezTo>
                  <a:cubicBezTo>
                    <a:pt x="1099" y="2095"/>
                    <a:pt x="1122" y="2095"/>
                    <a:pt x="1145" y="2094"/>
                  </a:cubicBezTo>
                  <a:cubicBezTo>
                    <a:pt x="1861" y="2065"/>
                    <a:pt x="2433" y="1579"/>
                    <a:pt x="2376" y="1035"/>
                  </a:cubicBezTo>
                  <a:cubicBezTo>
                    <a:pt x="2349" y="492"/>
                    <a:pt x="1781" y="0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80"/>
            <p:cNvSpPr/>
            <p:nvPr/>
          </p:nvSpPr>
          <p:spPr>
            <a:xfrm>
              <a:off x="4318700" y="3609350"/>
              <a:ext cx="60825" cy="52400"/>
            </a:xfrm>
            <a:custGeom>
              <a:avLst/>
              <a:gdLst/>
              <a:ahLst/>
              <a:cxnLst/>
              <a:rect l="l" t="t" r="r" b="b"/>
              <a:pathLst>
                <a:path w="2433" h="2096" extrusionOk="0">
                  <a:moveTo>
                    <a:pt x="1189" y="0"/>
                  </a:moveTo>
                  <a:cubicBezTo>
                    <a:pt x="1155" y="0"/>
                    <a:pt x="1121" y="2"/>
                    <a:pt x="1087" y="5"/>
                  </a:cubicBezTo>
                  <a:cubicBezTo>
                    <a:pt x="515" y="33"/>
                    <a:pt x="28" y="549"/>
                    <a:pt x="28" y="1121"/>
                  </a:cubicBezTo>
                  <a:cubicBezTo>
                    <a:pt x="1" y="1702"/>
                    <a:pt x="454" y="2095"/>
                    <a:pt x="1079" y="2095"/>
                  </a:cubicBezTo>
                  <a:cubicBezTo>
                    <a:pt x="1100" y="2095"/>
                    <a:pt x="1122" y="2095"/>
                    <a:pt x="1145" y="2094"/>
                  </a:cubicBezTo>
                  <a:cubicBezTo>
                    <a:pt x="1889" y="2065"/>
                    <a:pt x="2432" y="1579"/>
                    <a:pt x="2404" y="1006"/>
                  </a:cubicBezTo>
                  <a:cubicBezTo>
                    <a:pt x="2377" y="465"/>
                    <a:pt x="1786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80"/>
            <p:cNvSpPr/>
            <p:nvPr/>
          </p:nvSpPr>
          <p:spPr>
            <a:xfrm>
              <a:off x="3188225" y="4271725"/>
              <a:ext cx="65125" cy="56825"/>
            </a:xfrm>
            <a:custGeom>
              <a:avLst/>
              <a:gdLst/>
              <a:ahLst/>
              <a:cxnLst/>
              <a:rect l="l" t="t" r="r" b="b"/>
              <a:pathLst>
                <a:path w="2605" h="2273" extrusionOk="0">
                  <a:moveTo>
                    <a:pt x="1248" y="1"/>
                  </a:moveTo>
                  <a:cubicBezTo>
                    <a:pt x="793" y="1"/>
                    <a:pt x="352" y="200"/>
                    <a:pt x="201" y="755"/>
                  </a:cubicBezTo>
                  <a:cubicBezTo>
                    <a:pt x="0" y="1385"/>
                    <a:pt x="58" y="1929"/>
                    <a:pt x="773" y="2272"/>
                  </a:cubicBezTo>
                  <a:cubicBezTo>
                    <a:pt x="1202" y="2015"/>
                    <a:pt x="1603" y="1786"/>
                    <a:pt x="1975" y="1528"/>
                  </a:cubicBezTo>
                  <a:cubicBezTo>
                    <a:pt x="2319" y="1299"/>
                    <a:pt x="2605" y="927"/>
                    <a:pt x="2347" y="555"/>
                  </a:cubicBezTo>
                  <a:cubicBezTo>
                    <a:pt x="2147" y="297"/>
                    <a:pt x="1746" y="40"/>
                    <a:pt x="1431" y="11"/>
                  </a:cubicBezTo>
                  <a:cubicBezTo>
                    <a:pt x="1371" y="4"/>
                    <a:pt x="1309" y="1"/>
                    <a:pt x="1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80"/>
            <p:cNvSpPr/>
            <p:nvPr/>
          </p:nvSpPr>
          <p:spPr>
            <a:xfrm>
              <a:off x="3848600" y="3808325"/>
              <a:ext cx="55850" cy="55250"/>
            </a:xfrm>
            <a:custGeom>
              <a:avLst/>
              <a:gdLst/>
              <a:ahLst/>
              <a:cxnLst/>
              <a:rect l="l" t="t" r="r" b="b"/>
              <a:pathLst>
                <a:path w="2234" h="2210" extrusionOk="0">
                  <a:moveTo>
                    <a:pt x="988" y="1"/>
                  </a:moveTo>
                  <a:cubicBezTo>
                    <a:pt x="494" y="1"/>
                    <a:pt x="114" y="480"/>
                    <a:pt x="58" y="1175"/>
                  </a:cubicBezTo>
                  <a:cubicBezTo>
                    <a:pt x="1" y="1776"/>
                    <a:pt x="373" y="2177"/>
                    <a:pt x="945" y="2206"/>
                  </a:cubicBezTo>
                  <a:cubicBezTo>
                    <a:pt x="979" y="2209"/>
                    <a:pt x="1013" y="2210"/>
                    <a:pt x="1046" y="2210"/>
                  </a:cubicBezTo>
                  <a:cubicBezTo>
                    <a:pt x="1664" y="2210"/>
                    <a:pt x="2206" y="1718"/>
                    <a:pt x="2233" y="1175"/>
                  </a:cubicBezTo>
                  <a:cubicBezTo>
                    <a:pt x="2233" y="603"/>
                    <a:pt x="1632" y="31"/>
                    <a:pt x="1031" y="2"/>
                  </a:cubicBezTo>
                  <a:cubicBezTo>
                    <a:pt x="1017" y="1"/>
                    <a:pt x="1002" y="1"/>
                    <a:pt x="9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80"/>
            <p:cNvSpPr/>
            <p:nvPr/>
          </p:nvSpPr>
          <p:spPr>
            <a:xfrm>
              <a:off x="4388075" y="5130525"/>
              <a:ext cx="59425" cy="50200"/>
            </a:xfrm>
            <a:custGeom>
              <a:avLst/>
              <a:gdLst/>
              <a:ahLst/>
              <a:cxnLst/>
              <a:rect l="l" t="t" r="r" b="b"/>
              <a:pathLst>
                <a:path w="2377" h="2008" extrusionOk="0">
                  <a:moveTo>
                    <a:pt x="1446" y="0"/>
                  </a:moveTo>
                  <a:cubicBezTo>
                    <a:pt x="1422" y="0"/>
                    <a:pt x="1399" y="1"/>
                    <a:pt x="1375" y="2"/>
                  </a:cubicBezTo>
                  <a:cubicBezTo>
                    <a:pt x="602" y="2"/>
                    <a:pt x="1" y="632"/>
                    <a:pt x="58" y="1290"/>
                  </a:cubicBezTo>
                  <a:cubicBezTo>
                    <a:pt x="85" y="1701"/>
                    <a:pt x="270" y="2007"/>
                    <a:pt x="713" y="2007"/>
                  </a:cubicBezTo>
                  <a:cubicBezTo>
                    <a:pt x="733" y="2007"/>
                    <a:pt x="753" y="2007"/>
                    <a:pt x="774" y="2006"/>
                  </a:cubicBezTo>
                  <a:cubicBezTo>
                    <a:pt x="1603" y="1977"/>
                    <a:pt x="2376" y="1376"/>
                    <a:pt x="2348" y="775"/>
                  </a:cubicBezTo>
                  <a:cubicBezTo>
                    <a:pt x="2348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80"/>
            <p:cNvSpPr/>
            <p:nvPr/>
          </p:nvSpPr>
          <p:spPr>
            <a:xfrm>
              <a:off x="4512575" y="3644475"/>
              <a:ext cx="59400" cy="50875"/>
            </a:xfrm>
            <a:custGeom>
              <a:avLst/>
              <a:gdLst/>
              <a:ahLst/>
              <a:cxnLst/>
              <a:rect l="l" t="t" r="r" b="b"/>
              <a:pathLst>
                <a:path w="2376" h="2035" extrusionOk="0">
                  <a:moveTo>
                    <a:pt x="1446" y="0"/>
                  </a:moveTo>
                  <a:cubicBezTo>
                    <a:pt x="1422" y="0"/>
                    <a:pt x="1398" y="1"/>
                    <a:pt x="1374" y="2"/>
                  </a:cubicBezTo>
                  <a:cubicBezTo>
                    <a:pt x="630" y="31"/>
                    <a:pt x="1" y="632"/>
                    <a:pt x="58" y="1290"/>
                  </a:cubicBezTo>
                  <a:cubicBezTo>
                    <a:pt x="86" y="1748"/>
                    <a:pt x="287" y="2034"/>
                    <a:pt x="773" y="2034"/>
                  </a:cubicBezTo>
                  <a:cubicBezTo>
                    <a:pt x="1632" y="1977"/>
                    <a:pt x="2376" y="1405"/>
                    <a:pt x="2376" y="775"/>
                  </a:cubicBezTo>
                  <a:cubicBezTo>
                    <a:pt x="2349" y="309"/>
                    <a:pt x="1980" y="0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80"/>
            <p:cNvSpPr/>
            <p:nvPr/>
          </p:nvSpPr>
          <p:spPr>
            <a:xfrm>
              <a:off x="3798525" y="4368325"/>
              <a:ext cx="52975" cy="51075"/>
            </a:xfrm>
            <a:custGeom>
              <a:avLst/>
              <a:gdLst/>
              <a:ahLst/>
              <a:cxnLst/>
              <a:rect l="l" t="t" r="r" b="b"/>
              <a:pathLst>
                <a:path w="2119" h="2043" extrusionOk="0">
                  <a:moveTo>
                    <a:pt x="1087" y="1"/>
                  </a:moveTo>
                  <a:cubicBezTo>
                    <a:pt x="521" y="1"/>
                    <a:pt x="56" y="462"/>
                    <a:pt x="29" y="1070"/>
                  </a:cubicBezTo>
                  <a:cubicBezTo>
                    <a:pt x="1" y="1613"/>
                    <a:pt x="344" y="2014"/>
                    <a:pt x="831" y="2043"/>
                  </a:cubicBezTo>
                  <a:cubicBezTo>
                    <a:pt x="1403" y="2043"/>
                    <a:pt x="2061" y="1470"/>
                    <a:pt x="2090" y="955"/>
                  </a:cubicBezTo>
                  <a:cubicBezTo>
                    <a:pt x="2118" y="469"/>
                    <a:pt x="1746" y="39"/>
                    <a:pt x="1231" y="11"/>
                  </a:cubicBezTo>
                  <a:cubicBezTo>
                    <a:pt x="1183" y="4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80"/>
            <p:cNvSpPr/>
            <p:nvPr/>
          </p:nvSpPr>
          <p:spPr>
            <a:xfrm>
              <a:off x="4368125" y="4159650"/>
              <a:ext cx="55050" cy="43675"/>
            </a:xfrm>
            <a:custGeom>
              <a:avLst/>
              <a:gdLst/>
              <a:ahLst/>
              <a:cxnLst/>
              <a:rect l="l" t="t" r="r" b="b"/>
              <a:pathLst>
                <a:path w="2202" h="1747" extrusionOk="0">
                  <a:moveTo>
                    <a:pt x="1252" y="0"/>
                  </a:moveTo>
                  <a:cubicBezTo>
                    <a:pt x="712" y="0"/>
                    <a:pt x="0" y="670"/>
                    <a:pt x="141" y="1174"/>
                  </a:cubicBezTo>
                  <a:cubicBezTo>
                    <a:pt x="226" y="1461"/>
                    <a:pt x="684" y="1661"/>
                    <a:pt x="799" y="1747"/>
                  </a:cubicBezTo>
                  <a:cubicBezTo>
                    <a:pt x="1800" y="1747"/>
                    <a:pt x="2201" y="1461"/>
                    <a:pt x="2201" y="917"/>
                  </a:cubicBezTo>
                  <a:cubicBezTo>
                    <a:pt x="2201" y="430"/>
                    <a:pt x="1772" y="1"/>
                    <a:pt x="1285" y="1"/>
                  </a:cubicBezTo>
                  <a:cubicBezTo>
                    <a:pt x="1274" y="0"/>
                    <a:pt x="1263" y="0"/>
                    <a:pt x="1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80"/>
            <p:cNvSpPr/>
            <p:nvPr/>
          </p:nvSpPr>
          <p:spPr>
            <a:xfrm>
              <a:off x="3286250" y="3093600"/>
              <a:ext cx="52975" cy="40100"/>
            </a:xfrm>
            <a:custGeom>
              <a:avLst/>
              <a:gdLst/>
              <a:ahLst/>
              <a:cxnLst/>
              <a:rect l="l" t="t" r="r" b="b"/>
              <a:pathLst>
                <a:path w="2119" h="1604" extrusionOk="0">
                  <a:moveTo>
                    <a:pt x="1031" y="0"/>
                  </a:moveTo>
                  <a:cubicBezTo>
                    <a:pt x="487" y="0"/>
                    <a:pt x="0" y="372"/>
                    <a:pt x="86" y="830"/>
                  </a:cubicBezTo>
                  <a:cubicBezTo>
                    <a:pt x="172" y="1431"/>
                    <a:pt x="687" y="1489"/>
                    <a:pt x="1345" y="1603"/>
                  </a:cubicBezTo>
                  <a:cubicBezTo>
                    <a:pt x="1546" y="1403"/>
                    <a:pt x="1889" y="1145"/>
                    <a:pt x="2004" y="802"/>
                  </a:cubicBezTo>
                  <a:cubicBezTo>
                    <a:pt x="2118" y="430"/>
                    <a:pt x="1546" y="29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80"/>
            <p:cNvSpPr/>
            <p:nvPr/>
          </p:nvSpPr>
          <p:spPr>
            <a:xfrm>
              <a:off x="3050125" y="4021150"/>
              <a:ext cx="41525" cy="37650"/>
            </a:xfrm>
            <a:custGeom>
              <a:avLst/>
              <a:gdLst/>
              <a:ahLst/>
              <a:cxnLst/>
              <a:rect l="l" t="t" r="r" b="b"/>
              <a:pathLst>
                <a:path w="1661" h="1506" extrusionOk="0">
                  <a:moveTo>
                    <a:pt x="380" y="1"/>
                  </a:moveTo>
                  <a:cubicBezTo>
                    <a:pt x="259" y="1"/>
                    <a:pt x="132" y="7"/>
                    <a:pt x="1" y="17"/>
                  </a:cubicBezTo>
                  <a:lnTo>
                    <a:pt x="1" y="1506"/>
                  </a:lnTo>
                  <a:cubicBezTo>
                    <a:pt x="1174" y="1448"/>
                    <a:pt x="1661" y="1220"/>
                    <a:pt x="1546" y="733"/>
                  </a:cubicBezTo>
                  <a:cubicBezTo>
                    <a:pt x="1381" y="144"/>
                    <a:pt x="944" y="1"/>
                    <a:pt x="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80"/>
            <p:cNvSpPr/>
            <p:nvPr/>
          </p:nvSpPr>
          <p:spPr>
            <a:xfrm>
              <a:off x="3299850" y="3518600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830" y="0"/>
                  </a:moveTo>
                  <a:cubicBezTo>
                    <a:pt x="487" y="458"/>
                    <a:pt x="172" y="687"/>
                    <a:pt x="115" y="1002"/>
                  </a:cubicBezTo>
                  <a:cubicBezTo>
                    <a:pt x="0" y="1488"/>
                    <a:pt x="458" y="1631"/>
                    <a:pt x="859" y="1689"/>
                  </a:cubicBezTo>
                  <a:cubicBezTo>
                    <a:pt x="893" y="1691"/>
                    <a:pt x="927" y="1692"/>
                    <a:pt x="962" y="1692"/>
                  </a:cubicBezTo>
                  <a:cubicBezTo>
                    <a:pt x="1354" y="1692"/>
                    <a:pt x="1713" y="1535"/>
                    <a:pt x="1660" y="1088"/>
                  </a:cubicBezTo>
                  <a:cubicBezTo>
                    <a:pt x="1603" y="773"/>
                    <a:pt x="1202" y="487"/>
                    <a:pt x="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80"/>
            <p:cNvSpPr/>
            <p:nvPr/>
          </p:nvSpPr>
          <p:spPr>
            <a:xfrm>
              <a:off x="3742825" y="3429100"/>
              <a:ext cx="43575" cy="30175"/>
            </a:xfrm>
            <a:custGeom>
              <a:avLst/>
              <a:gdLst/>
              <a:ahLst/>
              <a:cxnLst/>
              <a:rect l="l" t="t" r="r" b="b"/>
              <a:pathLst>
                <a:path w="1743" h="1207" extrusionOk="0">
                  <a:moveTo>
                    <a:pt x="789" y="1"/>
                  </a:moveTo>
                  <a:cubicBezTo>
                    <a:pt x="554" y="1"/>
                    <a:pt x="165" y="244"/>
                    <a:pt x="111" y="461"/>
                  </a:cubicBezTo>
                  <a:cubicBezTo>
                    <a:pt x="1" y="873"/>
                    <a:pt x="287" y="1206"/>
                    <a:pt x="691" y="1206"/>
                  </a:cubicBezTo>
                  <a:cubicBezTo>
                    <a:pt x="707" y="1206"/>
                    <a:pt x="724" y="1206"/>
                    <a:pt x="740" y="1205"/>
                  </a:cubicBezTo>
                  <a:cubicBezTo>
                    <a:pt x="998" y="1205"/>
                    <a:pt x="1256" y="947"/>
                    <a:pt x="1742" y="661"/>
                  </a:cubicBezTo>
                  <a:cubicBezTo>
                    <a:pt x="1313" y="318"/>
                    <a:pt x="1084" y="3"/>
                    <a:pt x="826" y="3"/>
                  </a:cubicBezTo>
                  <a:cubicBezTo>
                    <a:pt x="814" y="1"/>
                    <a:pt x="802" y="1"/>
                    <a:pt x="7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80"/>
            <p:cNvSpPr/>
            <p:nvPr/>
          </p:nvSpPr>
          <p:spPr>
            <a:xfrm>
              <a:off x="4484050" y="3000575"/>
              <a:ext cx="43575" cy="30850"/>
            </a:xfrm>
            <a:custGeom>
              <a:avLst/>
              <a:gdLst/>
              <a:ahLst/>
              <a:cxnLst/>
              <a:rect l="l" t="t" r="r" b="b"/>
              <a:pathLst>
                <a:path w="1743" h="1234" extrusionOk="0">
                  <a:moveTo>
                    <a:pt x="827" y="1"/>
                  </a:moveTo>
                  <a:cubicBezTo>
                    <a:pt x="598" y="1"/>
                    <a:pt x="168" y="258"/>
                    <a:pt x="111" y="487"/>
                  </a:cubicBezTo>
                  <a:cubicBezTo>
                    <a:pt x="1" y="873"/>
                    <a:pt x="289" y="1233"/>
                    <a:pt x="695" y="1233"/>
                  </a:cubicBezTo>
                  <a:cubicBezTo>
                    <a:pt x="710" y="1233"/>
                    <a:pt x="725" y="1233"/>
                    <a:pt x="741" y="1231"/>
                  </a:cubicBezTo>
                  <a:cubicBezTo>
                    <a:pt x="998" y="1231"/>
                    <a:pt x="1285" y="945"/>
                    <a:pt x="1743" y="688"/>
                  </a:cubicBezTo>
                  <a:cubicBezTo>
                    <a:pt x="1313" y="344"/>
                    <a:pt x="1084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80"/>
            <p:cNvSpPr/>
            <p:nvPr/>
          </p:nvSpPr>
          <p:spPr>
            <a:xfrm>
              <a:off x="4238850" y="3816175"/>
              <a:ext cx="42650" cy="28425"/>
            </a:xfrm>
            <a:custGeom>
              <a:avLst/>
              <a:gdLst/>
              <a:ahLst/>
              <a:cxnLst/>
              <a:rect l="l" t="t" r="r" b="b"/>
              <a:pathLst>
                <a:path w="1706" h="1137" extrusionOk="0">
                  <a:moveTo>
                    <a:pt x="594" y="1"/>
                  </a:moveTo>
                  <a:cubicBezTo>
                    <a:pt x="440" y="1"/>
                    <a:pt x="130" y="242"/>
                    <a:pt x="103" y="432"/>
                  </a:cubicBezTo>
                  <a:cubicBezTo>
                    <a:pt x="1" y="739"/>
                    <a:pt x="446" y="1137"/>
                    <a:pt x="828" y="1137"/>
                  </a:cubicBezTo>
                  <a:cubicBezTo>
                    <a:pt x="874" y="1137"/>
                    <a:pt x="919" y="1131"/>
                    <a:pt x="961" y="1119"/>
                  </a:cubicBezTo>
                  <a:cubicBezTo>
                    <a:pt x="1162" y="1062"/>
                    <a:pt x="1333" y="833"/>
                    <a:pt x="1706" y="547"/>
                  </a:cubicBezTo>
                  <a:cubicBezTo>
                    <a:pt x="1219" y="289"/>
                    <a:pt x="933" y="89"/>
                    <a:pt x="618" y="3"/>
                  </a:cubicBezTo>
                  <a:cubicBezTo>
                    <a:pt x="611" y="1"/>
                    <a:pt x="603" y="1"/>
                    <a:pt x="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80"/>
            <p:cNvSpPr/>
            <p:nvPr/>
          </p:nvSpPr>
          <p:spPr>
            <a:xfrm>
              <a:off x="3055850" y="3669850"/>
              <a:ext cx="32225" cy="24825"/>
            </a:xfrm>
            <a:custGeom>
              <a:avLst/>
              <a:gdLst/>
              <a:ahLst/>
              <a:cxnLst/>
              <a:rect l="l" t="t" r="r" b="b"/>
              <a:pathLst>
                <a:path w="1289" h="993" extrusionOk="0">
                  <a:moveTo>
                    <a:pt x="599" y="0"/>
                  </a:moveTo>
                  <a:cubicBezTo>
                    <a:pt x="578" y="0"/>
                    <a:pt x="560" y="6"/>
                    <a:pt x="545" y="17"/>
                  </a:cubicBezTo>
                  <a:cubicBezTo>
                    <a:pt x="316" y="103"/>
                    <a:pt x="173" y="390"/>
                    <a:pt x="1" y="590"/>
                  </a:cubicBezTo>
                  <a:cubicBezTo>
                    <a:pt x="165" y="726"/>
                    <a:pt x="380" y="993"/>
                    <a:pt x="524" y="993"/>
                  </a:cubicBezTo>
                  <a:cubicBezTo>
                    <a:pt x="531" y="993"/>
                    <a:pt x="538" y="992"/>
                    <a:pt x="545" y="991"/>
                  </a:cubicBezTo>
                  <a:cubicBezTo>
                    <a:pt x="774" y="905"/>
                    <a:pt x="945" y="647"/>
                    <a:pt x="1289" y="390"/>
                  </a:cubicBezTo>
                  <a:cubicBezTo>
                    <a:pt x="967" y="216"/>
                    <a:pt x="731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80"/>
            <p:cNvSpPr/>
            <p:nvPr/>
          </p:nvSpPr>
          <p:spPr>
            <a:xfrm>
              <a:off x="4291500" y="4881575"/>
              <a:ext cx="75850" cy="78725"/>
            </a:xfrm>
            <a:custGeom>
              <a:avLst/>
              <a:gdLst/>
              <a:ahLst/>
              <a:cxnLst/>
              <a:rect l="l" t="t" r="r" b="b"/>
              <a:pathLst>
                <a:path w="3034" h="3149" extrusionOk="0">
                  <a:moveTo>
                    <a:pt x="1460" y="1060"/>
                  </a:moveTo>
                  <a:cubicBezTo>
                    <a:pt x="1603" y="1289"/>
                    <a:pt x="1746" y="1518"/>
                    <a:pt x="1860" y="1747"/>
                  </a:cubicBezTo>
                  <a:cubicBezTo>
                    <a:pt x="1689" y="1861"/>
                    <a:pt x="1517" y="1947"/>
                    <a:pt x="1345" y="2033"/>
                  </a:cubicBezTo>
                  <a:cubicBezTo>
                    <a:pt x="1259" y="1775"/>
                    <a:pt x="1145" y="1518"/>
                    <a:pt x="1031" y="1289"/>
                  </a:cubicBezTo>
                  <a:cubicBezTo>
                    <a:pt x="1174" y="1203"/>
                    <a:pt x="1317" y="1117"/>
                    <a:pt x="1460" y="1060"/>
                  </a:cubicBezTo>
                  <a:close/>
                  <a:moveTo>
                    <a:pt x="1231" y="1"/>
                  </a:moveTo>
                  <a:cubicBezTo>
                    <a:pt x="515" y="29"/>
                    <a:pt x="0" y="659"/>
                    <a:pt x="0" y="1575"/>
                  </a:cubicBezTo>
                  <a:cubicBezTo>
                    <a:pt x="0" y="2433"/>
                    <a:pt x="630" y="3149"/>
                    <a:pt x="1403" y="3149"/>
                  </a:cubicBezTo>
                  <a:cubicBezTo>
                    <a:pt x="2204" y="3149"/>
                    <a:pt x="3034" y="2376"/>
                    <a:pt x="3034" y="1603"/>
                  </a:cubicBezTo>
                  <a:cubicBezTo>
                    <a:pt x="3005" y="802"/>
                    <a:pt x="2089" y="1"/>
                    <a:pt x="1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80"/>
            <p:cNvSpPr/>
            <p:nvPr/>
          </p:nvSpPr>
          <p:spPr>
            <a:xfrm>
              <a:off x="3893675" y="5077600"/>
              <a:ext cx="70850" cy="73050"/>
            </a:xfrm>
            <a:custGeom>
              <a:avLst/>
              <a:gdLst/>
              <a:ahLst/>
              <a:cxnLst/>
              <a:rect l="l" t="t" r="r" b="b"/>
              <a:pathLst>
                <a:path w="2834" h="2922" extrusionOk="0">
                  <a:moveTo>
                    <a:pt x="1518" y="0"/>
                  </a:moveTo>
                  <a:cubicBezTo>
                    <a:pt x="714" y="0"/>
                    <a:pt x="58" y="592"/>
                    <a:pt x="30" y="1375"/>
                  </a:cubicBezTo>
                  <a:cubicBezTo>
                    <a:pt x="1" y="2234"/>
                    <a:pt x="602" y="2863"/>
                    <a:pt x="1461" y="2921"/>
                  </a:cubicBezTo>
                  <a:cubicBezTo>
                    <a:pt x="1473" y="2921"/>
                    <a:pt x="1485" y="2921"/>
                    <a:pt x="1498" y="2921"/>
                  </a:cubicBezTo>
                  <a:cubicBezTo>
                    <a:pt x="2172" y="2921"/>
                    <a:pt x="2834" y="2163"/>
                    <a:pt x="2806" y="1432"/>
                  </a:cubicBezTo>
                  <a:cubicBezTo>
                    <a:pt x="2806" y="660"/>
                    <a:pt x="2262" y="30"/>
                    <a:pt x="1575" y="1"/>
                  </a:cubicBezTo>
                  <a:cubicBezTo>
                    <a:pt x="1556" y="1"/>
                    <a:pt x="1537" y="0"/>
                    <a:pt x="1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80"/>
            <p:cNvSpPr/>
            <p:nvPr/>
          </p:nvSpPr>
          <p:spPr>
            <a:xfrm>
              <a:off x="37978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6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7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6" y="1491"/>
                  </a:cubicBezTo>
                  <a:cubicBezTo>
                    <a:pt x="2750" y="746"/>
                    <a:pt x="2082" y="0"/>
                    <a:pt x="1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80"/>
            <p:cNvSpPr/>
            <p:nvPr/>
          </p:nvSpPr>
          <p:spPr>
            <a:xfrm>
              <a:off x="4104025" y="4083800"/>
              <a:ext cx="55125" cy="60950"/>
            </a:xfrm>
            <a:custGeom>
              <a:avLst/>
              <a:gdLst/>
              <a:ahLst/>
              <a:cxnLst/>
              <a:rect l="l" t="t" r="r" b="b"/>
              <a:pathLst>
                <a:path w="2205" h="2438" extrusionOk="0">
                  <a:moveTo>
                    <a:pt x="1153" y="1"/>
                  </a:moveTo>
                  <a:cubicBezTo>
                    <a:pt x="696" y="1"/>
                    <a:pt x="29" y="898"/>
                    <a:pt x="1" y="1518"/>
                  </a:cubicBezTo>
                  <a:cubicBezTo>
                    <a:pt x="1" y="2033"/>
                    <a:pt x="344" y="2405"/>
                    <a:pt x="860" y="2434"/>
                  </a:cubicBezTo>
                  <a:cubicBezTo>
                    <a:pt x="891" y="2437"/>
                    <a:pt x="923" y="2438"/>
                    <a:pt x="955" y="2438"/>
                  </a:cubicBezTo>
                  <a:cubicBezTo>
                    <a:pt x="1604" y="2438"/>
                    <a:pt x="2177" y="1891"/>
                    <a:pt x="2205" y="1318"/>
                  </a:cubicBezTo>
                  <a:cubicBezTo>
                    <a:pt x="2205" y="717"/>
                    <a:pt x="1690" y="30"/>
                    <a:pt x="1174" y="1"/>
                  </a:cubicBezTo>
                  <a:cubicBezTo>
                    <a:pt x="1167" y="1"/>
                    <a:pt x="1160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80"/>
            <p:cNvSpPr/>
            <p:nvPr/>
          </p:nvSpPr>
          <p:spPr>
            <a:xfrm>
              <a:off x="4282200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89" y="0"/>
                  </a:moveTo>
                  <a:cubicBezTo>
                    <a:pt x="1155" y="0"/>
                    <a:pt x="1122" y="2"/>
                    <a:pt x="1088" y="5"/>
                  </a:cubicBezTo>
                  <a:cubicBezTo>
                    <a:pt x="487" y="62"/>
                    <a:pt x="0" y="549"/>
                    <a:pt x="0" y="1121"/>
                  </a:cubicBezTo>
                  <a:cubicBezTo>
                    <a:pt x="0" y="1702"/>
                    <a:pt x="428" y="2095"/>
                    <a:pt x="1051" y="2095"/>
                  </a:cubicBezTo>
                  <a:cubicBezTo>
                    <a:pt x="1072" y="2095"/>
                    <a:pt x="1094" y="2095"/>
                    <a:pt x="1116" y="2094"/>
                  </a:cubicBezTo>
                  <a:cubicBezTo>
                    <a:pt x="1860" y="2065"/>
                    <a:pt x="2404" y="1579"/>
                    <a:pt x="2376" y="1035"/>
                  </a:cubicBezTo>
                  <a:cubicBezTo>
                    <a:pt x="2348" y="466"/>
                    <a:pt x="1783" y="0"/>
                    <a:pt x="1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80"/>
            <p:cNvSpPr/>
            <p:nvPr/>
          </p:nvSpPr>
          <p:spPr>
            <a:xfrm>
              <a:off x="4145525" y="5173425"/>
              <a:ext cx="65150" cy="56625"/>
            </a:xfrm>
            <a:custGeom>
              <a:avLst/>
              <a:gdLst/>
              <a:ahLst/>
              <a:cxnLst/>
              <a:rect l="l" t="t" r="r" b="b"/>
              <a:pathLst>
                <a:path w="2606" h="2265" extrusionOk="0">
                  <a:moveTo>
                    <a:pt x="1320" y="0"/>
                  </a:moveTo>
                  <a:cubicBezTo>
                    <a:pt x="819" y="0"/>
                    <a:pt x="359" y="188"/>
                    <a:pt x="173" y="748"/>
                  </a:cubicBezTo>
                  <a:cubicBezTo>
                    <a:pt x="1" y="1377"/>
                    <a:pt x="58" y="1950"/>
                    <a:pt x="774" y="2264"/>
                  </a:cubicBezTo>
                  <a:cubicBezTo>
                    <a:pt x="1174" y="2035"/>
                    <a:pt x="1604" y="1806"/>
                    <a:pt x="1976" y="1549"/>
                  </a:cubicBezTo>
                  <a:cubicBezTo>
                    <a:pt x="2319" y="1291"/>
                    <a:pt x="2605" y="948"/>
                    <a:pt x="2348" y="547"/>
                  </a:cubicBezTo>
                  <a:cubicBezTo>
                    <a:pt x="2147" y="290"/>
                    <a:pt x="1747" y="32"/>
                    <a:pt x="1432" y="3"/>
                  </a:cubicBezTo>
                  <a:cubicBezTo>
                    <a:pt x="1394" y="1"/>
                    <a:pt x="1357" y="0"/>
                    <a:pt x="13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80"/>
            <p:cNvSpPr/>
            <p:nvPr/>
          </p:nvSpPr>
          <p:spPr>
            <a:xfrm>
              <a:off x="4046800" y="4843900"/>
              <a:ext cx="41525" cy="37700"/>
            </a:xfrm>
            <a:custGeom>
              <a:avLst/>
              <a:gdLst/>
              <a:ahLst/>
              <a:cxnLst/>
              <a:rect l="l" t="t" r="r" b="b"/>
              <a:pathLst>
                <a:path w="1661" h="1508" extrusionOk="0">
                  <a:moveTo>
                    <a:pt x="406" y="1"/>
                  </a:moveTo>
                  <a:cubicBezTo>
                    <a:pt x="276" y="1"/>
                    <a:pt x="140" y="8"/>
                    <a:pt x="0" y="20"/>
                  </a:cubicBezTo>
                  <a:lnTo>
                    <a:pt x="0" y="1508"/>
                  </a:lnTo>
                  <a:cubicBezTo>
                    <a:pt x="1174" y="1451"/>
                    <a:pt x="1660" y="1193"/>
                    <a:pt x="1517" y="735"/>
                  </a:cubicBezTo>
                  <a:cubicBezTo>
                    <a:pt x="1379" y="136"/>
                    <a:pt x="944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80"/>
            <p:cNvSpPr/>
            <p:nvPr/>
          </p:nvSpPr>
          <p:spPr>
            <a:xfrm>
              <a:off x="4296500" y="4340675"/>
              <a:ext cx="42700" cy="42500"/>
            </a:xfrm>
            <a:custGeom>
              <a:avLst/>
              <a:gdLst/>
              <a:ahLst/>
              <a:cxnLst/>
              <a:rect l="l" t="t" r="r" b="b"/>
              <a:pathLst>
                <a:path w="1708" h="1700" extrusionOk="0">
                  <a:moveTo>
                    <a:pt x="831" y="1"/>
                  </a:moveTo>
                  <a:cubicBezTo>
                    <a:pt x="487" y="487"/>
                    <a:pt x="172" y="716"/>
                    <a:pt x="115" y="1031"/>
                  </a:cubicBezTo>
                  <a:cubicBezTo>
                    <a:pt x="1" y="1517"/>
                    <a:pt x="458" y="1661"/>
                    <a:pt x="831" y="1689"/>
                  </a:cubicBezTo>
                  <a:cubicBezTo>
                    <a:pt x="883" y="1696"/>
                    <a:pt x="937" y="1700"/>
                    <a:pt x="989" y="1700"/>
                  </a:cubicBezTo>
                  <a:cubicBezTo>
                    <a:pt x="1364" y="1700"/>
                    <a:pt x="1707" y="1518"/>
                    <a:pt x="1632" y="1117"/>
                  </a:cubicBezTo>
                  <a:cubicBezTo>
                    <a:pt x="1603" y="802"/>
                    <a:pt x="1203" y="516"/>
                    <a:pt x="8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80"/>
            <p:cNvSpPr/>
            <p:nvPr/>
          </p:nvSpPr>
          <p:spPr>
            <a:xfrm>
              <a:off x="4051800" y="4492150"/>
              <a:ext cx="32950" cy="24625"/>
            </a:xfrm>
            <a:custGeom>
              <a:avLst/>
              <a:gdLst/>
              <a:ahLst/>
              <a:cxnLst/>
              <a:rect l="l" t="t" r="r" b="b"/>
              <a:pathLst>
                <a:path w="1318" h="985" extrusionOk="0">
                  <a:moveTo>
                    <a:pt x="589" y="1"/>
                  </a:moveTo>
                  <a:cubicBezTo>
                    <a:pt x="573" y="1"/>
                    <a:pt x="558" y="3"/>
                    <a:pt x="545" y="9"/>
                  </a:cubicBezTo>
                  <a:cubicBezTo>
                    <a:pt x="316" y="123"/>
                    <a:pt x="173" y="410"/>
                    <a:pt x="1" y="610"/>
                  </a:cubicBezTo>
                  <a:cubicBezTo>
                    <a:pt x="191" y="746"/>
                    <a:pt x="381" y="984"/>
                    <a:pt x="522" y="984"/>
                  </a:cubicBezTo>
                  <a:cubicBezTo>
                    <a:pt x="530" y="984"/>
                    <a:pt x="537" y="983"/>
                    <a:pt x="545" y="982"/>
                  </a:cubicBezTo>
                  <a:cubicBezTo>
                    <a:pt x="774" y="925"/>
                    <a:pt x="974" y="667"/>
                    <a:pt x="1317" y="410"/>
                  </a:cubicBezTo>
                  <a:cubicBezTo>
                    <a:pt x="981" y="229"/>
                    <a:pt x="738" y="1"/>
                    <a:pt x="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80"/>
            <p:cNvSpPr/>
            <p:nvPr/>
          </p:nvSpPr>
          <p:spPr>
            <a:xfrm>
              <a:off x="3261925" y="4933800"/>
              <a:ext cx="75850" cy="78025"/>
            </a:xfrm>
            <a:custGeom>
              <a:avLst/>
              <a:gdLst/>
              <a:ahLst/>
              <a:cxnLst/>
              <a:rect l="l" t="t" r="r" b="b"/>
              <a:pathLst>
                <a:path w="3034" h="3121" extrusionOk="0">
                  <a:moveTo>
                    <a:pt x="1488" y="1031"/>
                  </a:moveTo>
                  <a:cubicBezTo>
                    <a:pt x="1603" y="1260"/>
                    <a:pt x="1746" y="1489"/>
                    <a:pt x="1889" y="1747"/>
                  </a:cubicBezTo>
                  <a:cubicBezTo>
                    <a:pt x="1717" y="1833"/>
                    <a:pt x="1546" y="1919"/>
                    <a:pt x="1374" y="2004"/>
                  </a:cubicBezTo>
                  <a:cubicBezTo>
                    <a:pt x="1259" y="1747"/>
                    <a:pt x="1145" y="1518"/>
                    <a:pt x="1031" y="1260"/>
                  </a:cubicBezTo>
                  <a:cubicBezTo>
                    <a:pt x="1174" y="1174"/>
                    <a:pt x="1345" y="1117"/>
                    <a:pt x="1488" y="1031"/>
                  </a:cubicBezTo>
                  <a:close/>
                  <a:moveTo>
                    <a:pt x="1276" y="0"/>
                  </a:moveTo>
                  <a:cubicBezTo>
                    <a:pt x="1261" y="0"/>
                    <a:pt x="1246" y="1"/>
                    <a:pt x="1231" y="1"/>
                  </a:cubicBezTo>
                  <a:cubicBezTo>
                    <a:pt x="515" y="1"/>
                    <a:pt x="29" y="631"/>
                    <a:pt x="29" y="1546"/>
                  </a:cubicBezTo>
                  <a:cubicBezTo>
                    <a:pt x="0" y="2434"/>
                    <a:pt x="630" y="3121"/>
                    <a:pt x="1403" y="3121"/>
                  </a:cubicBezTo>
                  <a:cubicBezTo>
                    <a:pt x="2233" y="3121"/>
                    <a:pt x="3034" y="2348"/>
                    <a:pt x="3034" y="1575"/>
                  </a:cubicBezTo>
                  <a:cubicBezTo>
                    <a:pt x="3006" y="788"/>
                    <a:pt x="2121" y="0"/>
                    <a:pt x="1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80"/>
            <p:cNvSpPr/>
            <p:nvPr/>
          </p:nvSpPr>
          <p:spPr>
            <a:xfrm>
              <a:off x="2823325" y="5148375"/>
              <a:ext cx="70850" cy="72400"/>
            </a:xfrm>
            <a:custGeom>
              <a:avLst/>
              <a:gdLst/>
              <a:ahLst/>
              <a:cxnLst/>
              <a:rect l="l" t="t" r="r" b="b"/>
              <a:pathLst>
                <a:path w="2834" h="2896" extrusionOk="0">
                  <a:moveTo>
                    <a:pt x="1470" y="0"/>
                  </a:moveTo>
                  <a:cubicBezTo>
                    <a:pt x="688" y="0"/>
                    <a:pt x="57" y="610"/>
                    <a:pt x="29" y="1378"/>
                  </a:cubicBezTo>
                  <a:cubicBezTo>
                    <a:pt x="1" y="2236"/>
                    <a:pt x="602" y="2866"/>
                    <a:pt x="1489" y="2894"/>
                  </a:cubicBezTo>
                  <a:cubicBezTo>
                    <a:pt x="1501" y="2895"/>
                    <a:pt x="1513" y="2895"/>
                    <a:pt x="1526" y="2895"/>
                  </a:cubicBezTo>
                  <a:cubicBezTo>
                    <a:pt x="2173" y="2895"/>
                    <a:pt x="2834" y="2164"/>
                    <a:pt x="2834" y="1406"/>
                  </a:cubicBezTo>
                  <a:cubicBezTo>
                    <a:pt x="2805" y="662"/>
                    <a:pt x="2262" y="32"/>
                    <a:pt x="1575" y="4"/>
                  </a:cubicBezTo>
                  <a:cubicBezTo>
                    <a:pt x="1540" y="1"/>
                    <a:pt x="1505" y="0"/>
                    <a:pt x="1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80"/>
            <p:cNvSpPr/>
            <p:nvPr/>
          </p:nvSpPr>
          <p:spPr>
            <a:xfrm>
              <a:off x="3417900" y="4667500"/>
              <a:ext cx="70125" cy="71000"/>
            </a:xfrm>
            <a:custGeom>
              <a:avLst/>
              <a:gdLst/>
              <a:ahLst/>
              <a:cxnLst/>
              <a:rect l="l" t="t" r="r" b="b"/>
              <a:pathLst>
                <a:path w="2805" h="2840" extrusionOk="0">
                  <a:moveTo>
                    <a:pt x="1524" y="0"/>
                  </a:moveTo>
                  <a:cubicBezTo>
                    <a:pt x="1493" y="0"/>
                    <a:pt x="1462" y="2"/>
                    <a:pt x="1431" y="7"/>
                  </a:cubicBezTo>
                  <a:cubicBezTo>
                    <a:pt x="716" y="93"/>
                    <a:pt x="0" y="837"/>
                    <a:pt x="29" y="1466"/>
                  </a:cubicBezTo>
                  <a:cubicBezTo>
                    <a:pt x="86" y="2239"/>
                    <a:pt x="744" y="2840"/>
                    <a:pt x="1517" y="2840"/>
                  </a:cubicBezTo>
                  <a:cubicBezTo>
                    <a:pt x="2261" y="2811"/>
                    <a:pt x="2805" y="2210"/>
                    <a:pt x="2776" y="1466"/>
                  </a:cubicBezTo>
                  <a:cubicBezTo>
                    <a:pt x="2749" y="733"/>
                    <a:pt x="2104" y="0"/>
                    <a:pt x="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80"/>
            <p:cNvSpPr/>
            <p:nvPr/>
          </p:nvSpPr>
          <p:spPr>
            <a:xfrm>
              <a:off x="2706700" y="4702650"/>
              <a:ext cx="70875" cy="70950"/>
            </a:xfrm>
            <a:custGeom>
              <a:avLst/>
              <a:gdLst/>
              <a:ahLst/>
              <a:cxnLst/>
              <a:rect l="l" t="t" r="r" b="b"/>
              <a:pathLst>
                <a:path w="2835" h="2838" extrusionOk="0">
                  <a:moveTo>
                    <a:pt x="1495" y="0"/>
                  </a:moveTo>
                  <a:cubicBezTo>
                    <a:pt x="1474" y="0"/>
                    <a:pt x="1453" y="1"/>
                    <a:pt x="1432" y="3"/>
                  </a:cubicBezTo>
                  <a:cubicBezTo>
                    <a:pt x="716" y="89"/>
                    <a:pt x="1" y="833"/>
                    <a:pt x="58" y="1463"/>
                  </a:cubicBezTo>
                  <a:cubicBezTo>
                    <a:pt x="114" y="2246"/>
                    <a:pt x="716" y="2837"/>
                    <a:pt x="1465" y="2837"/>
                  </a:cubicBezTo>
                  <a:cubicBezTo>
                    <a:pt x="1482" y="2837"/>
                    <a:pt x="1500" y="2837"/>
                    <a:pt x="1518" y="2836"/>
                  </a:cubicBezTo>
                  <a:cubicBezTo>
                    <a:pt x="2262" y="2808"/>
                    <a:pt x="2834" y="2235"/>
                    <a:pt x="2805" y="1491"/>
                  </a:cubicBezTo>
                  <a:cubicBezTo>
                    <a:pt x="2750" y="746"/>
                    <a:pt x="2082" y="0"/>
                    <a:pt x="1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80"/>
            <p:cNvSpPr/>
            <p:nvPr/>
          </p:nvSpPr>
          <p:spPr>
            <a:xfrm>
              <a:off x="2725300" y="4173250"/>
              <a:ext cx="55850" cy="60950"/>
            </a:xfrm>
            <a:custGeom>
              <a:avLst/>
              <a:gdLst/>
              <a:ahLst/>
              <a:cxnLst/>
              <a:rect l="l" t="t" r="r" b="b"/>
              <a:pathLst>
                <a:path w="2234" h="2438" extrusionOk="0">
                  <a:moveTo>
                    <a:pt x="1153" y="0"/>
                  </a:moveTo>
                  <a:cubicBezTo>
                    <a:pt x="695" y="0"/>
                    <a:pt x="29" y="898"/>
                    <a:pt x="29" y="1518"/>
                  </a:cubicBezTo>
                  <a:cubicBezTo>
                    <a:pt x="1" y="2033"/>
                    <a:pt x="344" y="2405"/>
                    <a:pt x="888" y="2433"/>
                  </a:cubicBezTo>
                  <a:cubicBezTo>
                    <a:pt x="919" y="2436"/>
                    <a:pt x="949" y="2437"/>
                    <a:pt x="980" y="2437"/>
                  </a:cubicBezTo>
                  <a:cubicBezTo>
                    <a:pt x="1604" y="2437"/>
                    <a:pt x="2177" y="1890"/>
                    <a:pt x="2205" y="1317"/>
                  </a:cubicBezTo>
                  <a:cubicBezTo>
                    <a:pt x="2233" y="716"/>
                    <a:pt x="1689" y="29"/>
                    <a:pt x="1174" y="1"/>
                  </a:cubicBezTo>
                  <a:cubicBezTo>
                    <a:pt x="1167" y="0"/>
                    <a:pt x="1160" y="0"/>
                    <a:pt x="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80"/>
            <p:cNvSpPr/>
            <p:nvPr/>
          </p:nvSpPr>
          <p:spPr>
            <a:xfrm>
              <a:off x="3191075" y="4524450"/>
              <a:ext cx="60125" cy="52400"/>
            </a:xfrm>
            <a:custGeom>
              <a:avLst/>
              <a:gdLst/>
              <a:ahLst/>
              <a:cxnLst/>
              <a:rect l="l" t="t" r="r" b="b"/>
              <a:pathLst>
                <a:path w="2405" h="2096" extrusionOk="0">
                  <a:moveTo>
                    <a:pt x="1190" y="0"/>
                  </a:moveTo>
                  <a:cubicBezTo>
                    <a:pt x="1156" y="0"/>
                    <a:pt x="1122" y="2"/>
                    <a:pt x="1088" y="5"/>
                  </a:cubicBezTo>
                  <a:cubicBezTo>
                    <a:pt x="487" y="62"/>
                    <a:pt x="1" y="549"/>
                    <a:pt x="1" y="1121"/>
                  </a:cubicBezTo>
                  <a:cubicBezTo>
                    <a:pt x="1" y="1702"/>
                    <a:pt x="429" y="2095"/>
                    <a:pt x="1051" y="2095"/>
                  </a:cubicBezTo>
                  <a:cubicBezTo>
                    <a:pt x="1073" y="2095"/>
                    <a:pt x="1095" y="2095"/>
                    <a:pt x="1117" y="2094"/>
                  </a:cubicBezTo>
                  <a:cubicBezTo>
                    <a:pt x="1861" y="2065"/>
                    <a:pt x="2405" y="1579"/>
                    <a:pt x="2376" y="1035"/>
                  </a:cubicBezTo>
                  <a:cubicBezTo>
                    <a:pt x="2349" y="466"/>
                    <a:pt x="1784" y="0"/>
                    <a:pt x="1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80"/>
            <p:cNvSpPr/>
            <p:nvPr/>
          </p:nvSpPr>
          <p:spPr>
            <a:xfrm>
              <a:off x="3188225" y="5219750"/>
              <a:ext cx="65125" cy="56800"/>
            </a:xfrm>
            <a:custGeom>
              <a:avLst/>
              <a:gdLst/>
              <a:ahLst/>
              <a:cxnLst/>
              <a:rect l="l" t="t" r="r" b="b"/>
              <a:pathLst>
                <a:path w="2605" h="2272" extrusionOk="0">
                  <a:moveTo>
                    <a:pt x="1248" y="0"/>
                  </a:moveTo>
                  <a:cubicBezTo>
                    <a:pt x="793" y="0"/>
                    <a:pt x="352" y="199"/>
                    <a:pt x="201" y="755"/>
                  </a:cubicBezTo>
                  <a:cubicBezTo>
                    <a:pt x="0" y="1384"/>
                    <a:pt x="58" y="1928"/>
                    <a:pt x="773" y="2272"/>
                  </a:cubicBezTo>
                  <a:cubicBezTo>
                    <a:pt x="1202" y="2014"/>
                    <a:pt x="1603" y="1785"/>
                    <a:pt x="1975" y="1528"/>
                  </a:cubicBezTo>
                  <a:cubicBezTo>
                    <a:pt x="2319" y="1299"/>
                    <a:pt x="2605" y="927"/>
                    <a:pt x="2347" y="554"/>
                  </a:cubicBezTo>
                  <a:cubicBezTo>
                    <a:pt x="2147" y="297"/>
                    <a:pt x="1746" y="39"/>
                    <a:pt x="1431" y="11"/>
                  </a:cubicBezTo>
                  <a:cubicBezTo>
                    <a:pt x="1371" y="4"/>
                    <a:pt x="1309" y="0"/>
                    <a:pt x="1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80"/>
            <p:cNvSpPr/>
            <p:nvPr/>
          </p:nvSpPr>
          <p:spPr>
            <a:xfrm>
              <a:off x="3020800" y="4978400"/>
              <a:ext cx="41525" cy="37000"/>
            </a:xfrm>
            <a:custGeom>
              <a:avLst/>
              <a:gdLst/>
              <a:ahLst/>
              <a:cxnLst/>
              <a:rect l="l" t="t" r="r" b="b"/>
              <a:pathLst>
                <a:path w="1661" h="1480" extrusionOk="0">
                  <a:moveTo>
                    <a:pt x="411" y="1"/>
                  </a:moveTo>
                  <a:cubicBezTo>
                    <a:pt x="279" y="1"/>
                    <a:pt x="142" y="9"/>
                    <a:pt x="1" y="20"/>
                  </a:cubicBezTo>
                  <a:lnTo>
                    <a:pt x="1" y="1480"/>
                  </a:lnTo>
                  <a:cubicBezTo>
                    <a:pt x="1174" y="1422"/>
                    <a:pt x="1660" y="1193"/>
                    <a:pt x="1546" y="707"/>
                  </a:cubicBezTo>
                  <a:cubicBezTo>
                    <a:pt x="1385" y="133"/>
                    <a:pt x="948" y="1"/>
                    <a:pt x="4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80"/>
            <p:cNvSpPr/>
            <p:nvPr/>
          </p:nvSpPr>
          <p:spPr>
            <a:xfrm>
              <a:off x="3510900" y="5067600"/>
              <a:ext cx="42075" cy="42500"/>
            </a:xfrm>
            <a:custGeom>
              <a:avLst/>
              <a:gdLst/>
              <a:ahLst/>
              <a:cxnLst/>
              <a:rect l="l" t="t" r="r" b="b"/>
              <a:pathLst>
                <a:path w="1683" h="1700" extrusionOk="0">
                  <a:moveTo>
                    <a:pt x="802" y="1"/>
                  </a:moveTo>
                  <a:cubicBezTo>
                    <a:pt x="459" y="459"/>
                    <a:pt x="144" y="716"/>
                    <a:pt x="87" y="1002"/>
                  </a:cubicBezTo>
                  <a:cubicBezTo>
                    <a:pt x="1" y="1518"/>
                    <a:pt x="430" y="1632"/>
                    <a:pt x="831" y="1689"/>
                  </a:cubicBezTo>
                  <a:cubicBezTo>
                    <a:pt x="883" y="1696"/>
                    <a:pt x="936" y="1700"/>
                    <a:pt x="988" y="1700"/>
                  </a:cubicBezTo>
                  <a:cubicBezTo>
                    <a:pt x="1358" y="1700"/>
                    <a:pt x="1682" y="1518"/>
                    <a:pt x="1632" y="1117"/>
                  </a:cubicBezTo>
                  <a:cubicBezTo>
                    <a:pt x="1575" y="774"/>
                    <a:pt x="1203" y="487"/>
                    <a:pt x="8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80"/>
            <p:cNvSpPr/>
            <p:nvPr/>
          </p:nvSpPr>
          <p:spPr>
            <a:xfrm>
              <a:off x="3510200" y="4110950"/>
              <a:ext cx="44375" cy="30850"/>
            </a:xfrm>
            <a:custGeom>
              <a:avLst/>
              <a:gdLst/>
              <a:ahLst/>
              <a:cxnLst/>
              <a:rect l="l" t="t" r="r" b="b"/>
              <a:pathLst>
                <a:path w="1775" h="1234" extrusionOk="0">
                  <a:moveTo>
                    <a:pt x="818" y="1"/>
                  </a:moveTo>
                  <a:cubicBezTo>
                    <a:pt x="561" y="1"/>
                    <a:pt x="196" y="244"/>
                    <a:pt x="115" y="461"/>
                  </a:cubicBezTo>
                  <a:cubicBezTo>
                    <a:pt x="0" y="890"/>
                    <a:pt x="315" y="1234"/>
                    <a:pt x="773" y="1234"/>
                  </a:cubicBezTo>
                  <a:cubicBezTo>
                    <a:pt x="1030" y="1205"/>
                    <a:pt x="1288" y="947"/>
                    <a:pt x="1774" y="661"/>
                  </a:cubicBezTo>
                  <a:cubicBezTo>
                    <a:pt x="1345" y="318"/>
                    <a:pt x="1088" y="3"/>
                    <a:pt x="859" y="3"/>
                  </a:cubicBezTo>
                  <a:cubicBezTo>
                    <a:pt x="845" y="1"/>
                    <a:pt x="832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80"/>
            <p:cNvSpPr/>
            <p:nvPr/>
          </p:nvSpPr>
          <p:spPr>
            <a:xfrm>
              <a:off x="2967150" y="4638125"/>
              <a:ext cx="32200" cy="24725"/>
            </a:xfrm>
            <a:custGeom>
              <a:avLst/>
              <a:gdLst/>
              <a:ahLst/>
              <a:cxnLst/>
              <a:rect l="l" t="t" r="r" b="b"/>
              <a:pathLst>
                <a:path w="1288" h="989" extrusionOk="0">
                  <a:moveTo>
                    <a:pt x="588" y="0"/>
                  </a:moveTo>
                  <a:cubicBezTo>
                    <a:pt x="573" y="0"/>
                    <a:pt x="558" y="3"/>
                    <a:pt x="544" y="8"/>
                  </a:cubicBezTo>
                  <a:cubicBezTo>
                    <a:pt x="315" y="123"/>
                    <a:pt x="172" y="409"/>
                    <a:pt x="0" y="609"/>
                  </a:cubicBezTo>
                  <a:cubicBezTo>
                    <a:pt x="157" y="740"/>
                    <a:pt x="361" y="989"/>
                    <a:pt x="504" y="989"/>
                  </a:cubicBezTo>
                  <a:cubicBezTo>
                    <a:pt x="518" y="989"/>
                    <a:pt x="531" y="986"/>
                    <a:pt x="544" y="981"/>
                  </a:cubicBezTo>
                  <a:cubicBezTo>
                    <a:pt x="773" y="924"/>
                    <a:pt x="973" y="667"/>
                    <a:pt x="1288" y="409"/>
                  </a:cubicBezTo>
                  <a:cubicBezTo>
                    <a:pt x="978" y="228"/>
                    <a:pt x="737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80"/>
            <p:cNvSpPr/>
            <p:nvPr/>
          </p:nvSpPr>
          <p:spPr>
            <a:xfrm>
              <a:off x="4075425" y="3480600"/>
              <a:ext cx="18625" cy="23700"/>
            </a:xfrm>
            <a:custGeom>
              <a:avLst/>
              <a:gdLst/>
              <a:ahLst/>
              <a:cxnLst/>
              <a:rect l="l" t="t" r="r" b="b"/>
              <a:pathLst>
                <a:path w="745" h="948" extrusionOk="0">
                  <a:moveTo>
                    <a:pt x="325" y="1"/>
                  </a:moveTo>
                  <a:cubicBezTo>
                    <a:pt x="225" y="1"/>
                    <a:pt x="0" y="183"/>
                    <a:pt x="0" y="290"/>
                  </a:cubicBezTo>
                  <a:cubicBezTo>
                    <a:pt x="0" y="461"/>
                    <a:pt x="143" y="604"/>
                    <a:pt x="201" y="776"/>
                  </a:cubicBezTo>
                  <a:cubicBezTo>
                    <a:pt x="315" y="833"/>
                    <a:pt x="430" y="891"/>
                    <a:pt x="515" y="948"/>
                  </a:cubicBezTo>
                  <a:cubicBezTo>
                    <a:pt x="601" y="776"/>
                    <a:pt x="744" y="576"/>
                    <a:pt x="744" y="404"/>
                  </a:cubicBezTo>
                  <a:cubicBezTo>
                    <a:pt x="716" y="232"/>
                    <a:pt x="515" y="61"/>
                    <a:pt x="344" y="3"/>
                  </a:cubicBezTo>
                  <a:cubicBezTo>
                    <a:pt x="338" y="1"/>
                    <a:pt x="332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2" name="Google Shape;3472;p80"/>
          <p:cNvGrpSpPr/>
          <p:nvPr/>
        </p:nvGrpSpPr>
        <p:grpSpPr>
          <a:xfrm>
            <a:off x="82549" y="3766764"/>
            <a:ext cx="739660" cy="1418085"/>
            <a:chOff x="2432750" y="238175"/>
            <a:chExt cx="2725350" cy="5225075"/>
          </a:xfrm>
        </p:grpSpPr>
        <p:sp>
          <p:nvSpPr>
            <p:cNvPr id="3473" name="Google Shape;3473;p80"/>
            <p:cNvSpPr/>
            <p:nvPr/>
          </p:nvSpPr>
          <p:spPr>
            <a:xfrm>
              <a:off x="2746875" y="3288675"/>
              <a:ext cx="2228450" cy="2174575"/>
            </a:xfrm>
            <a:custGeom>
              <a:avLst/>
              <a:gdLst/>
              <a:ahLst/>
              <a:cxnLst/>
              <a:rect l="l" t="t" r="r" b="b"/>
              <a:pathLst>
                <a:path w="89138" h="86983" extrusionOk="0">
                  <a:moveTo>
                    <a:pt x="19503" y="1"/>
                  </a:moveTo>
                  <a:cubicBezTo>
                    <a:pt x="18512" y="3198"/>
                    <a:pt x="17347" y="6345"/>
                    <a:pt x="16033" y="9393"/>
                  </a:cubicBezTo>
                  <a:cubicBezTo>
                    <a:pt x="13258" y="15836"/>
                    <a:pt x="8896" y="21387"/>
                    <a:pt x="6567" y="28028"/>
                  </a:cubicBezTo>
                  <a:cubicBezTo>
                    <a:pt x="0" y="46763"/>
                    <a:pt x="1140" y="68199"/>
                    <a:pt x="7137" y="86983"/>
                  </a:cubicBezTo>
                  <a:lnTo>
                    <a:pt x="83661" y="86983"/>
                  </a:lnTo>
                  <a:cubicBezTo>
                    <a:pt x="87924" y="78557"/>
                    <a:pt x="89138" y="66811"/>
                    <a:pt x="86065" y="57840"/>
                  </a:cubicBezTo>
                  <a:cubicBezTo>
                    <a:pt x="84925" y="54495"/>
                    <a:pt x="83240" y="51372"/>
                    <a:pt x="81059" y="48547"/>
                  </a:cubicBezTo>
                  <a:cubicBezTo>
                    <a:pt x="77367" y="43740"/>
                    <a:pt x="72658" y="40394"/>
                    <a:pt x="69313" y="35141"/>
                  </a:cubicBezTo>
                  <a:cubicBezTo>
                    <a:pt x="65992" y="29986"/>
                    <a:pt x="63266" y="24460"/>
                    <a:pt x="61259" y="18686"/>
                  </a:cubicBezTo>
                  <a:cubicBezTo>
                    <a:pt x="60466" y="16431"/>
                    <a:pt x="59797" y="13953"/>
                    <a:pt x="59277" y="11326"/>
                  </a:cubicBezTo>
                  <a:cubicBezTo>
                    <a:pt x="35611" y="8426"/>
                    <a:pt x="19503" y="1"/>
                    <a:pt x="19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80"/>
            <p:cNvSpPr/>
            <p:nvPr/>
          </p:nvSpPr>
          <p:spPr>
            <a:xfrm>
              <a:off x="2746250" y="3276050"/>
              <a:ext cx="2239000" cy="2187200"/>
            </a:xfrm>
            <a:custGeom>
              <a:avLst/>
              <a:gdLst/>
              <a:ahLst/>
              <a:cxnLst/>
              <a:rect l="l" t="t" r="r" b="b"/>
              <a:pathLst>
                <a:path w="89560" h="87488" extrusionOk="0">
                  <a:moveTo>
                    <a:pt x="19534" y="0"/>
                  </a:moveTo>
                  <a:cubicBezTo>
                    <a:pt x="19471" y="0"/>
                    <a:pt x="19410" y="13"/>
                    <a:pt x="19354" y="35"/>
                  </a:cubicBezTo>
                  <a:cubicBezTo>
                    <a:pt x="19206" y="109"/>
                    <a:pt x="19107" y="208"/>
                    <a:pt x="19057" y="357"/>
                  </a:cubicBezTo>
                  <a:cubicBezTo>
                    <a:pt x="18066" y="3529"/>
                    <a:pt x="16901" y="6676"/>
                    <a:pt x="15588" y="9700"/>
                  </a:cubicBezTo>
                  <a:cubicBezTo>
                    <a:pt x="14373" y="12525"/>
                    <a:pt x="12837" y="15226"/>
                    <a:pt x="11325" y="17828"/>
                  </a:cubicBezTo>
                  <a:cubicBezTo>
                    <a:pt x="9417" y="21148"/>
                    <a:pt x="7435" y="24618"/>
                    <a:pt x="6121" y="28360"/>
                  </a:cubicBezTo>
                  <a:cubicBezTo>
                    <a:pt x="0" y="45855"/>
                    <a:pt x="198" y="67242"/>
                    <a:pt x="6642" y="87488"/>
                  </a:cubicBezTo>
                  <a:lnTo>
                    <a:pt x="7707" y="87488"/>
                  </a:lnTo>
                  <a:cubicBezTo>
                    <a:pt x="1214" y="67365"/>
                    <a:pt x="967" y="46078"/>
                    <a:pt x="7063" y="28682"/>
                  </a:cubicBezTo>
                  <a:cubicBezTo>
                    <a:pt x="8351" y="25039"/>
                    <a:pt x="10309" y="21619"/>
                    <a:pt x="12193" y="18323"/>
                  </a:cubicBezTo>
                  <a:cubicBezTo>
                    <a:pt x="13704" y="15697"/>
                    <a:pt x="15265" y="12971"/>
                    <a:pt x="16504" y="10096"/>
                  </a:cubicBezTo>
                  <a:cubicBezTo>
                    <a:pt x="17744" y="7221"/>
                    <a:pt x="18883" y="4223"/>
                    <a:pt x="19825" y="1224"/>
                  </a:cubicBezTo>
                  <a:cubicBezTo>
                    <a:pt x="22799" y="2662"/>
                    <a:pt x="37940" y="9675"/>
                    <a:pt x="58880" y="12277"/>
                  </a:cubicBezTo>
                  <a:cubicBezTo>
                    <a:pt x="59401" y="14829"/>
                    <a:pt x="60045" y="17208"/>
                    <a:pt x="60813" y="19364"/>
                  </a:cubicBezTo>
                  <a:cubicBezTo>
                    <a:pt x="62771" y="25014"/>
                    <a:pt x="65497" y="30590"/>
                    <a:pt x="68917" y="35918"/>
                  </a:cubicBezTo>
                  <a:cubicBezTo>
                    <a:pt x="70850" y="38941"/>
                    <a:pt x="73253" y="41370"/>
                    <a:pt x="75558" y="43724"/>
                  </a:cubicBezTo>
                  <a:cubicBezTo>
                    <a:pt x="77318" y="45484"/>
                    <a:pt x="79127" y="47293"/>
                    <a:pt x="80713" y="49374"/>
                  </a:cubicBezTo>
                  <a:cubicBezTo>
                    <a:pt x="82844" y="52175"/>
                    <a:pt x="84504" y="55247"/>
                    <a:pt x="85619" y="58519"/>
                  </a:cubicBezTo>
                  <a:cubicBezTo>
                    <a:pt x="88568" y="67142"/>
                    <a:pt x="87552" y="78963"/>
                    <a:pt x="83116" y="87488"/>
                  </a:cubicBezTo>
                  <a:lnTo>
                    <a:pt x="84231" y="87488"/>
                  </a:lnTo>
                  <a:cubicBezTo>
                    <a:pt x="88568" y="78765"/>
                    <a:pt x="89559" y="66919"/>
                    <a:pt x="86561" y="58196"/>
                  </a:cubicBezTo>
                  <a:cubicBezTo>
                    <a:pt x="85421" y="54826"/>
                    <a:pt x="83711" y="51654"/>
                    <a:pt x="81481" y="48755"/>
                  </a:cubicBezTo>
                  <a:cubicBezTo>
                    <a:pt x="79870" y="46648"/>
                    <a:pt x="78036" y="44790"/>
                    <a:pt x="76277" y="43006"/>
                  </a:cubicBezTo>
                  <a:cubicBezTo>
                    <a:pt x="73997" y="40701"/>
                    <a:pt x="71618" y="38322"/>
                    <a:pt x="69759" y="35398"/>
                  </a:cubicBezTo>
                  <a:cubicBezTo>
                    <a:pt x="66389" y="30119"/>
                    <a:pt x="63688" y="24618"/>
                    <a:pt x="61755" y="19017"/>
                  </a:cubicBezTo>
                  <a:cubicBezTo>
                    <a:pt x="60987" y="16812"/>
                    <a:pt x="60318" y="14358"/>
                    <a:pt x="59797" y="11732"/>
                  </a:cubicBezTo>
                  <a:cubicBezTo>
                    <a:pt x="59748" y="11509"/>
                    <a:pt x="59574" y="11360"/>
                    <a:pt x="59351" y="11335"/>
                  </a:cubicBezTo>
                  <a:cubicBezTo>
                    <a:pt x="36057" y="8485"/>
                    <a:pt x="19924" y="159"/>
                    <a:pt x="19776" y="60"/>
                  </a:cubicBezTo>
                  <a:cubicBezTo>
                    <a:pt x="19694" y="19"/>
                    <a:pt x="19612" y="0"/>
                    <a:pt x="19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80"/>
            <p:cNvSpPr/>
            <p:nvPr/>
          </p:nvSpPr>
          <p:spPr>
            <a:xfrm>
              <a:off x="4190975" y="2738575"/>
              <a:ext cx="92975" cy="299850"/>
            </a:xfrm>
            <a:custGeom>
              <a:avLst/>
              <a:gdLst/>
              <a:ahLst/>
              <a:cxnLst/>
              <a:rect l="l" t="t" r="r" b="b"/>
              <a:pathLst>
                <a:path w="3719" h="11994" extrusionOk="0">
                  <a:moveTo>
                    <a:pt x="3133" y="0"/>
                  </a:moveTo>
                  <a:cubicBezTo>
                    <a:pt x="2940" y="0"/>
                    <a:pt x="2769" y="121"/>
                    <a:pt x="2677" y="321"/>
                  </a:cubicBezTo>
                  <a:cubicBezTo>
                    <a:pt x="1413" y="3518"/>
                    <a:pt x="497" y="7260"/>
                    <a:pt x="26" y="11448"/>
                  </a:cubicBezTo>
                  <a:cubicBezTo>
                    <a:pt x="1" y="11721"/>
                    <a:pt x="199" y="11968"/>
                    <a:pt x="472" y="11993"/>
                  </a:cubicBezTo>
                  <a:lnTo>
                    <a:pt x="521" y="11993"/>
                  </a:lnTo>
                  <a:cubicBezTo>
                    <a:pt x="769" y="11993"/>
                    <a:pt x="992" y="11820"/>
                    <a:pt x="1017" y="11547"/>
                  </a:cubicBezTo>
                  <a:cubicBezTo>
                    <a:pt x="1488" y="7458"/>
                    <a:pt x="2355" y="3791"/>
                    <a:pt x="3619" y="693"/>
                  </a:cubicBezTo>
                  <a:cubicBezTo>
                    <a:pt x="3718" y="420"/>
                    <a:pt x="3594" y="148"/>
                    <a:pt x="3346" y="49"/>
                  </a:cubicBezTo>
                  <a:cubicBezTo>
                    <a:pt x="3274" y="16"/>
                    <a:pt x="3202" y="0"/>
                    <a:pt x="31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80"/>
            <p:cNvSpPr/>
            <p:nvPr/>
          </p:nvSpPr>
          <p:spPr>
            <a:xfrm>
              <a:off x="3234425" y="939875"/>
              <a:ext cx="1609575" cy="2631950"/>
            </a:xfrm>
            <a:custGeom>
              <a:avLst/>
              <a:gdLst/>
              <a:ahLst/>
              <a:cxnLst/>
              <a:rect l="l" t="t" r="r" b="b"/>
              <a:pathLst>
                <a:path w="64383" h="105278" extrusionOk="0">
                  <a:moveTo>
                    <a:pt x="54158" y="1"/>
                  </a:moveTo>
                  <a:cubicBezTo>
                    <a:pt x="53077" y="1"/>
                    <a:pt x="51985" y="123"/>
                    <a:pt x="50926" y="304"/>
                  </a:cubicBezTo>
                  <a:cubicBezTo>
                    <a:pt x="40493" y="2064"/>
                    <a:pt x="29961" y="8681"/>
                    <a:pt x="24336" y="17676"/>
                  </a:cubicBezTo>
                  <a:cubicBezTo>
                    <a:pt x="22552" y="20476"/>
                    <a:pt x="21883" y="23624"/>
                    <a:pt x="21189" y="26796"/>
                  </a:cubicBezTo>
                  <a:cubicBezTo>
                    <a:pt x="20668" y="29249"/>
                    <a:pt x="20371" y="31702"/>
                    <a:pt x="20941" y="34552"/>
                  </a:cubicBezTo>
                  <a:cubicBezTo>
                    <a:pt x="19999" y="34081"/>
                    <a:pt x="19454" y="33759"/>
                    <a:pt x="18884" y="33487"/>
                  </a:cubicBezTo>
                  <a:cubicBezTo>
                    <a:pt x="18316" y="33230"/>
                    <a:pt x="17742" y="33110"/>
                    <a:pt x="17191" y="33110"/>
                  </a:cubicBezTo>
                  <a:cubicBezTo>
                    <a:pt x="15244" y="33110"/>
                    <a:pt x="13589" y="34605"/>
                    <a:pt x="13531" y="36807"/>
                  </a:cubicBezTo>
                  <a:cubicBezTo>
                    <a:pt x="13457" y="39310"/>
                    <a:pt x="14547" y="41268"/>
                    <a:pt x="16480" y="42804"/>
                  </a:cubicBezTo>
                  <a:cubicBezTo>
                    <a:pt x="18041" y="44019"/>
                    <a:pt x="19776" y="45059"/>
                    <a:pt x="21139" y="46472"/>
                  </a:cubicBezTo>
                  <a:cubicBezTo>
                    <a:pt x="25079" y="50586"/>
                    <a:pt x="27731" y="55269"/>
                    <a:pt x="26541" y="61266"/>
                  </a:cubicBezTo>
                  <a:cubicBezTo>
                    <a:pt x="25897" y="64438"/>
                    <a:pt x="24361" y="66916"/>
                    <a:pt x="21040" y="67908"/>
                  </a:cubicBezTo>
                  <a:cubicBezTo>
                    <a:pt x="20867" y="67957"/>
                    <a:pt x="20693" y="68106"/>
                    <a:pt x="20396" y="68279"/>
                  </a:cubicBezTo>
                  <a:cubicBezTo>
                    <a:pt x="22428" y="70460"/>
                    <a:pt x="22725" y="73087"/>
                    <a:pt x="22453" y="75862"/>
                  </a:cubicBezTo>
                  <a:cubicBezTo>
                    <a:pt x="22155" y="78539"/>
                    <a:pt x="20891" y="80769"/>
                    <a:pt x="19181" y="82752"/>
                  </a:cubicBezTo>
                  <a:cubicBezTo>
                    <a:pt x="17448" y="84729"/>
                    <a:pt x="14566" y="85763"/>
                    <a:pt x="11366" y="85763"/>
                  </a:cubicBezTo>
                  <a:cubicBezTo>
                    <a:pt x="9353" y="85763"/>
                    <a:pt x="7213" y="85353"/>
                    <a:pt x="5155" y="84511"/>
                  </a:cubicBezTo>
                  <a:cubicBezTo>
                    <a:pt x="4982" y="85725"/>
                    <a:pt x="4833" y="86964"/>
                    <a:pt x="4635" y="88179"/>
                  </a:cubicBezTo>
                  <a:cubicBezTo>
                    <a:pt x="4337" y="89740"/>
                    <a:pt x="3470" y="90929"/>
                    <a:pt x="2206" y="91921"/>
                  </a:cubicBezTo>
                  <a:cubicBezTo>
                    <a:pt x="1612" y="92367"/>
                    <a:pt x="967" y="92763"/>
                    <a:pt x="298" y="93061"/>
                  </a:cubicBezTo>
                  <a:cubicBezTo>
                    <a:pt x="199" y="93358"/>
                    <a:pt x="100" y="93655"/>
                    <a:pt x="1" y="93953"/>
                  </a:cubicBezTo>
                  <a:cubicBezTo>
                    <a:pt x="1" y="93953"/>
                    <a:pt x="16109" y="102378"/>
                    <a:pt x="39775" y="105278"/>
                  </a:cubicBezTo>
                  <a:cubicBezTo>
                    <a:pt x="38387" y="98413"/>
                    <a:pt x="37941" y="90582"/>
                    <a:pt x="38783" y="83445"/>
                  </a:cubicBezTo>
                  <a:cubicBezTo>
                    <a:pt x="38337" y="82950"/>
                    <a:pt x="38263" y="82132"/>
                    <a:pt x="38536" y="80843"/>
                  </a:cubicBezTo>
                  <a:cubicBezTo>
                    <a:pt x="38982" y="78861"/>
                    <a:pt x="39502" y="76878"/>
                    <a:pt x="40072" y="74921"/>
                  </a:cubicBezTo>
                  <a:cubicBezTo>
                    <a:pt x="40716" y="72765"/>
                    <a:pt x="41906" y="71080"/>
                    <a:pt x="43789" y="69717"/>
                  </a:cubicBezTo>
                  <a:cubicBezTo>
                    <a:pt x="50009" y="65256"/>
                    <a:pt x="54470" y="59284"/>
                    <a:pt x="57691" y="52419"/>
                  </a:cubicBezTo>
                  <a:cubicBezTo>
                    <a:pt x="62672" y="41863"/>
                    <a:pt x="64382" y="30612"/>
                    <a:pt x="63986" y="19039"/>
                  </a:cubicBezTo>
                  <a:cubicBezTo>
                    <a:pt x="63862" y="15297"/>
                    <a:pt x="63366" y="11456"/>
                    <a:pt x="62598" y="7788"/>
                  </a:cubicBezTo>
                  <a:cubicBezTo>
                    <a:pt x="61954" y="4815"/>
                    <a:pt x="61384" y="2114"/>
                    <a:pt x="58286" y="775"/>
                  </a:cubicBezTo>
                  <a:cubicBezTo>
                    <a:pt x="56990" y="212"/>
                    <a:pt x="55583" y="1"/>
                    <a:pt x="54158" y="1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80"/>
            <p:cNvSpPr/>
            <p:nvPr/>
          </p:nvSpPr>
          <p:spPr>
            <a:xfrm>
              <a:off x="3220800" y="927125"/>
              <a:ext cx="1636200" cy="2657100"/>
            </a:xfrm>
            <a:custGeom>
              <a:avLst/>
              <a:gdLst/>
              <a:ahLst/>
              <a:cxnLst/>
              <a:rect l="l" t="t" r="r" b="b"/>
              <a:pathLst>
                <a:path w="65448" h="106284" extrusionOk="0">
                  <a:moveTo>
                    <a:pt x="54746" y="1005"/>
                  </a:moveTo>
                  <a:cubicBezTo>
                    <a:pt x="56246" y="1005"/>
                    <a:pt x="57517" y="1249"/>
                    <a:pt x="58633" y="1731"/>
                  </a:cubicBezTo>
                  <a:cubicBezTo>
                    <a:pt x="61507" y="2995"/>
                    <a:pt x="62028" y="5498"/>
                    <a:pt x="62647" y="8398"/>
                  </a:cubicBezTo>
                  <a:cubicBezTo>
                    <a:pt x="63465" y="12214"/>
                    <a:pt x="63911" y="15956"/>
                    <a:pt x="64035" y="19574"/>
                  </a:cubicBezTo>
                  <a:cubicBezTo>
                    <a:pt x="64456" y="32113"/>
                    <a:pt x="62400" y="42967"/>
                    <a:pt x="57790" y="52731"/>
                  </a:cubicBezTo>
                  <a:cubicBezTo>
                    <a:pt x="54371" y="59967"/>
                    <a:pt x="49761" y="65717"/>
                    <a:pt x="44062" y="69830"/>
                  </a:cubicBezTo>
                  <a:cubicBezTo>
                    <a:pt x="42104" y="71218"/>
                    <a:pt x="40815" y="73002"/>
                    <a:pt x="40146" y="75282"/>
                  </a:cubicBezTo>
                  <a:cubicBezTo>
                    <a:pt x="39527" y="77413"/>
                    <a:pt x="39006" y="79371"/>
                    <a:pt x="38610" y="81254"/>
                  </a:cubicBezTo>
                  <a:cubicBezTo>
                    <a:pt x="38312" y="82593"/>
                    <a:pt x="38362" y="83485"/>
                    <a:pt x="38808" y="84104"/>
                  </a:cubicBezTo>
                  <a:cubicBezTo>
                    <a:pt x="38064" y="90770"/>
                    <a:pt x="38362" y="98229"/>
                    <a:pt x="39700" y="105193"/>
                  </a:cubicBezTo>
                  <a:cubicBezTo>
                    <a:pt x="18710" y="102541"/>
                    <a:pt x="3668" y="95454"/>
                    <a:pt x="1165" y="94215"/>
                  </a:cubicBezTo>
                  <a:cubicBezTo>
                    <a:pt x="1190" y="94116"/>
                    <a:pt x="1215" y="94017"/>
                    <a:pt x="1240" y="93918"/>
                  </a:cubicBezTo>
                  <a:cubicBezTo>
                    <a:pt x="1884" y="93620"/>
                    <a:pt x="2504" y="93248"/>
                    <a:pt x="3049" y="92802"/>
                  </a:cubicBezTo>
                  <a:cubicBezTo>
                    <a:pt x="4536" y="91662"/>
                    <a:pt x="5378" y="90349"/>
                    <a:pt x="5675" y="88763"/>
                  </a:cubicBezTo>
                  <a:cubicBezTo>
                    <a:pt x="5824" y="87920"/>
                    <a:pt x="5923" y="87078"/>
                    <a:pt x="6047" y="86235"/>
                  </a:cubicBezTo>
                  <a:cubicBezTo>
                    <a:pt x="6072" y="86062"/>
                    <a:pt x="6097" y="85888"/>
                    <a:pt x="6122" y="85715"/>
                  </a:cubicBezTo>
                  <a:cubicBezTo>
                    <a:pt x="8031" y="86426"/>
                    <a:pt x="10005" y="86770"/>
                    <a:pt x="11881" y="86770"/>
                  </a:cubicBezTo>
                  <a:cubicBezTo>
                    <a:pt x="15239" y="86770"/>
                    <a:pt x="18286" y="85667"/>
                    <a:pt x="20098" y="83584"/>
                  </a:cubicBezTo>
                  <a:cubicBezTo>
                    <a:pt x="22130" y="81254"/>
                    <a:pt x="23221" y="78925"/>
                    <a:pt x="23493" y="76422"/>
                  </a:cubicBezTo>
                  <a:cubicBezTo>
                    <a:pt x="23716" y="74192"/>
                    <a:pt x="23691" y="71367"/>
                    <a:pt x="21709" y="68913"/>
                  </a:cubicBezTo>
                  <a:cubicBezTo>
                    <a:pt x="21709" y="68913"/>
                    <a:pt x="21734" y="68889"/>
                    <a:pt x="21734" y="68889"/>
                  </a:cubicBezTo>
                  <a:cubicBezTo>
                    <a:pt x="24906" y="67947"/>
                    <a:pt x="26814" y="65667"/>
                    <a:pt x="27557" y="61875"/>
                  </a:cubicBezTo>
                  <a:cubicBezTo>
                    <a:pt x="28648" y="56523"/>
                    <a:pt x="26888" y="51690"/>
                    <a:pt x="22031" y="46660"/>
                  </a:cubicBezTo>
                  <a:cubicBezTo>
                    <a:pt x="21114" y="45669"/>
                    <a:pt x="19999" y="44876"/>
                    <a:pt x="18909" y="44107"/>
                  </a:cubicBezTo>
                  <a:cubicBezTo>
                    <a:pt x="18388" y="43711"/>
                    <a:pt x="17843" y="43314"/>
                    <a:pt x="17323" y="42918"/>
                  </a:cubicBezTo>
                  <a:cubicBezTo>
                    <a:pt x="15439" y="41431"/>
                    <a:pt x="14522" y="39548"/>
                    <a:pt x="14572" y="37342"/>
                  </a:cubicBezTo>
                  <a:cubicBezTo>
                    <a:pt x="14622" y="36153"/>
                    <a:pt x="15167" y="35161"/>
                    <a:pt x="16084" y="34591"/>
                  </a:cubicBezTo>
                  <a:cubicBezTo>
                    <a:pt x="16579" y="34283"/>
                    <a:pt x="17140" y="34127"/>
                    <a:pt x="17719" y="34127"/>
                  </a:cubicBezTo>
                  <a:cubicBezTo>
                    <a:pt x="18211" y="34127"/>
                    <a:pt x="18717" y="34240"/>
                    <a:pt x="19206" y="34467"/>
                  </a:cubicBezTo>
                  <a:cubicBezTo>
                    <a:pt x="19578" y="34616"/>
                    <a:pt x="19949" y="34814"/>
                    <a:pt x="20420" y="35062"/>
                  </a:cubicBezTo>
                  <a:cubicBezTo>
                    <a:pt x="20668" y="35211"/>
                    <a:pt x="20941" y="35335"/>
                    <a:pt x="21238" y="35508"/>
                  </a:cubicBezTo>
                  <a:cubicBezTo>
                    <a:pt x="21310" y="35550"/>
                    <a:pt x="21392" y="35569"/>
                    <a:pt x="21472" y="35569"/>
                  </a:cubicBezTo>
                  <a:cubicBezTo>
                    <a:pt x="21585" y="35569"/>
                    <a:pt x="21697" y="35531"/>
                    <a:pt x="21783" y="35459"/>
                  </a:cubicBezTo>
                  <a:cubicBezTo>
                    <a:pt x="21932" y="35360"/>
                    <a:pt x="22006" y="35161"/>
                    <a:pt x="21957" y="34963"/>
                  </a:cubicBezTo>
                  <a:cubicBezTo>
                    <a:pt x="21387" y="32014"/>
                    <a:pt x="21783" y="29486"/>
                    <a:pt x="22229" y="27430"/>
                  </a:cubicBezTo>
                  <a:lnTo>
                    <a:pt x="22279" y="27206"/>
                  </a:lnTo>
                  <a:cubicBezTo>
                    <a:pt x="22973" y="24084"/>
                    <a:pt x="23617" y="21135"/>
                    <a:pt x="25302" y="18459"/>
                  </a:cubicBezTo>
                  <a:cubicBezTo>
                    <a:pt x="30704" y="9810"/>
                    <a:pt x="41013" y="3070"/>
                    <a:pt x="51545" y="1310"/>
                  </a:cubicBezTo>
                  <a:cubicBezTo>
                    <a:pt x="52720" y="1106"/>
                    <a:pt x="53781" y="1005"/>
                    <a:pt x="54746" y="1005"/>
                  </a:cubicBezTo>
                  <a:close/>
                  <a:moveTo>
                    <a:pt x="54769" y="1"/>
                  </a:moveTo>
                  <a:cubicBezTo>
                    <a:pt x="53743" y="1"/>
                    <a:pt x="52626" y="108"/>
                    <a:pt x="51397" y="319"/>
                  </a:cubicBezTo>
                  <a:cubicBezTo>
                    <a:pt x="40592" y="2153"/>
                    <a:pt x="30011" y="9042"/>
                    <a:pt x="24460" y="17914"/>
                  </a:cubicBezTo>
                  <a:cubicBezTo>
                    <a:pt x="22675" y="20739"/>
                    <a:pt x="21982" y="23911"/>
                    <a:pt x="21288" y="27008"/>
                  </a:cubicBezTo>
                  <a:lnTo>
                    <a:pt x="21238" y="27206"/>
                  </a:lnTo>
                  <a:cubicBezTo>
                    <a:pt x="20817" y="29139"/>
                    <a:pt x="20470" y="31444"/>
                    <a:pt x="20817" y="34145"/>
                  </a:cubicBezTo>
                  <a:cubicBezTo>
                    <a:pt x="20371" y="33922"/>
                    <a:pt x="19999" y="33724"/>
                    <a:pt x="19627" y="33550"/>
                  </a:cubicBezTo>
                  <a:cubicBezTo>
                    <a:pt x="18995" y="33268"/>
                    <a:pt x="18343" y="33125"/>
                    <a:pt x="17705" y="33125"/>
                  </a:cubicBezTo>
                  <a:cubicBezTo>
                    <a:pt x="16942" y="33125"/>
                    <a:pt x="16200" y="33330"/>
                    <a:pt x="15538" y="33749"/>
                  </a:cubicBezTo>
                  <a:cubicBezTo>
                    <a:pt x="14349" y="34492"/>
                    <a:pt x="13630" y="35781"/>
                    <a:pt x="13581" y="37317"/>
                  </a:cubicBezTo>
                  <a:cubicBezTo>
                    <a:pt x="13506" y="39870"/>
                    <a:pt x="14572" y="42001"/>
                    <a:pt x="16703" y="43711"/>
                  </a:cubicBezTo>
                  <a:cubicBezTo>
                    <a:pt x="17248" y="44132"/>
                    <a:pt x="17793" y="44529"/>
                    <a:pt x="18339" y="44900"/>
                  </a:cubicBezTo>
                  <a:cubicBezTo>
                    <a:pt x="19379" y="45669"/>
                    <a:pt x="20445" y="46437"/>
                    <a:pt x="21312" y="47329"/>
                  </a:cubicBezTo>
                  <a:cubicBezTo>
                    <a:pt x="25922" y="52112"/>
                    <a:pt x="27582" y="56671"/>
                    <a:pt x="26591" y="61677"/>
                  </a:cubicBezTo>
                  <a:cubicBezTo>
                    <a:pt x="25922" y="65072"/>
                    <a:pt x="24237" y="67104"/>
                    <a:pt x="21436" y="67947"/>
                  </a:cubicBezTo>
                  <a:cubicBezTo>
                    <a:pt x="21263" y="67996"/>
                    <a:pt x="21114" y="68096"/>
                    <a:pt x="20941" y="68195"/>
                  </a:cubicBezTo>
                  <a:cubicBezTo>
                    <a:pt x="20866" y="68244"/>
                    <a:pt x="20792" y="68294"/>
                    <a:pt x="20693" y="68343"/>
                  </a:cubicBezTo>
                  <a:cubicBezTo>
                    <a:pt x="20569" y="68442"/>
                    <a:pt x="20470" y="68566"/>
                    <a:pt x="20445" y="68715"/>
                  </a:cubicBezTo>
                  <a:cubicBezTo>
                    <a:pt x="20445" y="68864"/>
                    <a:pt x="20470" y="69012"/>
                    <a:pt x="20594" y="69112"/>
                  </a:cubicBezTo>
                  <a:cubicBezTo>
                    <a:pt x="22229" y="70896"/>
                    <a:pt x="22824" y="73126"/>
                    <a:pt x="22477" y="76323"/>
                  </a:cubicBezTo>
                  <a:cubicBezTo>
                    <a:pt x="22254" y="78603"/>
                    <a:pt x="21238" y="80759"/>
                    <a:pt x="19355" y="82939"/>
                  </a:cubicBezTo>
                  <a:cubicBezTo>
                    <a:pt x="17723" y="84798"/>
                    <a:pt x="14986" y="85772"/>
                    <a:pt x="11936" y="85772"/>
                  </a:cubicBezTo>
                  <a:cubicBezTo>
                    <a:pt x="9983" y="85772"/>
                    <a:pt x="7901" y="85372"/>
                    <a:pt x="5899" y="84550"/>
                  </a:cubicBezTo>
                  <a:cubicBezTo>
                    <a:pt x="5832" y="84528"/>
                    <a:pt x="5765" y="84516"/>
                    <a:pt x="5698" y="84516"/>
                  </a:cubicBezTo>
                  <a:cubicBezTo>
                    <a:pt x="5616" y="84516"/>
                    <a:pt x="5534" y="84534"/>
                    <a:pt x="5452" y="84575"/>
                  </a:cubicBezTo>
                  <a:cubicBezTo>
                    <a:pt x="5329" y="84649"/>
                    <a:pt x="5229" y="84798"/>
                    <a:pt x="5205" y="84947"/>
                  </a:cubicBezTo>
                  <a:cubicBezTo>
                    <a:pt x="5155" y="85343"/>
                    <a:pt x="5106" y="85715"/>
                    <a:pt x="5056" y="86111"/>
                  </a:cubicBezTo>
                  <a:cubicBezTo>
                    <a:pt x="4932" y="86929"/>
                    <a:pt x="4833" y="87772"/>
                    <a:pt x="4684" y="88590"/>
                  </a:cubicBezTo>
                  <a:cubicBezTo>
                    <a:pt x="4436" y="89928"/>
                    <a:pt x="3718" y="91043"/>
                    <a:pt x="2454" y="92034"/>
                  </a:cubicBezTo>
                  <a:cubicBezTo>
                    <a:pt x="1884" y="92455"/>
                    <a:pt x="1264" y="92827"/>
                    <a:pt x="620" y="93100"/>
                  </a:cubicBezTo>
                  <a:cubicBezTo>
                    <a:pt x="496" y="93174"/>
                    <a:pt x="397" y="93273"/>
                    <a:pt x="372" y="93422"/>
                  </a:cubicBezTo>
                  <a:cubicBezTo>
                    <a:pt x="298" y="93595"/>
                    <a:pt x="248" y="93744"/>
                    <a:pt x="199" y="93918"/>
                  </a:cubicBezTo>
                  <a:lnTo>
                    <a:pt x="75" y="94314"/>
                  </a:lnTo>
                  <a:cubicBezTo>
                    <a:pt x="1" y="94537"/>
                    <a:pt x="100" y="94785"/>
                    <a:pt x="323" y="94909"/>
                  </a:cubicBezTo>
                  <a:cubicBezTo>
                    <a:pt x="496" y="94983"/>
                    <a:pt x="16777" y="103409"/>
                    <a:pt x="40245" y="106283"/>
                  </a:cubicBezTo>
                  <a:lnTo>
                    <a:pt x="40320" y="106283"/>
                  </a:lnTo>
                  <a:cubicBezTo>
                    <a:pt x="40443" y="106283"/>
                    <a:pt x="40592" y="106209"/>
                    <a:pt x="40691" y="106110"/>
                  </a:cubicBezTo>
                  <a:cubicBezTo>
                    <a:pt x="40790" y="106011"/>
                    <a:pt x="40840" y="105837"/>
                    <a:pt x="40815" y="105689"/>
                  </a:cubicBezTo>
                  <a:cubicBezTo>
                    <a:pt x="39378" y="98552"/>
                    <a:pt x="39031" y="90845"/>
                    <a:pt x="39824" y="84005"/>
                  </a:cubicBezTo>
                  <a:cubicBezTo>
                    <a:pt x="39849" y="83856"/>
                    <a:pt x="39799" y="83732"/>
                    <a:pt x="39700" y="83609"/>
                  </a:cubicBezTo>
                  <a:cubicBezTo>
                    <a:pt x="39378" y="83286"/>
                    <a:pt x="39328" y="82568"/>
                    <a:pt x="39576" y="81453"/>
                  </a:cubicBezTo>
                  <a:cubicBezTo>
                    <a:pt x="39973" y="79594"/>
                    <a:pt x="40468" y="77661"/>
                    <a:pt x="41113" y="75579"/>
                  </a:cubicBezTo>
                  <a:cubicBezTo>
                    <a:pt x="41707" y="73523"/>
                    <a:pt x="42872" y="71912"/>
                    <a:pt x="44632" y="70623"/>
                  </a:cubicBezTo>
                  <a:cubicBezTo>
                    <a:pt x="50480" y="66410"/>
                    <a:pt x="55213" y="60537"/>
                    <a:pt x="58682" y="53152"/>
                  </a:cubicBezTo>
                  <a:cubicBezTo>
                    <a:pt x="63366" y="43240"/>
                    <a:pt x="65448" y="32237"/>
                    <a:pt x="65051" y="19549"/>
                  </a:cubicBezTo>
                  <a:cubicBezTo>
                    <a:pt x="64927" y="15881"/>
                    <a:pt x="64432" y="12065"/>
                    <a:pt x="63614" y="8199"/>
                  </a:cubicBezTo>
                  <a:cubicBezTo>
                    <a:pt x="62970" y="5151"/>
                    <a:pt x="62375" y="2277"/>
                    <a:pt x="59029" y="814"/>
                  </a:cubicBezTo>
                  <a:cubicBezTo>
                    <a:pt x="57785" y="268"/>
                    <a:pt x="56391" y="1"/>
                    <a:pt x="5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80"/>
            <p:cNvSpPr/>
            <p:nvPr/>
          </p:nvSpPr>
          <p:spPr>
            <a:xfrm>
              <a:off x="3227625" y="2870300"/>
              <a:ext cx="108425" cy="408500"/>
            </a:xfrm>
            <a:custGeom>
              <a:avLst/>
              <a:gdLst/>
              <a:ahLst/>
              <a:cxnLst/>
              <a:rect l="l" t="t" r="r" b="b"/>
              <a:pathLst>
                <a:path w="4337" h="16340" extrusionOk="0">
                  <a:moveTo>
                    <a:pt x="3782" y="1"/>
                  </a:moveTo>
                  <a:cubicBezTo>
                    <a:pt x="3544" y="1"/>
                    <a:pt x="3343" y="185"/>
                    <a:pt x="3321" y="430"/>
                  </a:cubicBezTo>
                  <a:cubicBezTo>
                    <a:pt x="2726" y="5460"/>
                    <a:pt x="1636" y="10590"/>
                    <a:pt x="75" y="15695"/>
                  </a:cubicBezTo>
                  <a:cubicBezTo>
                    <a:pt x="0" y="15968"/>
                    <a:pt x="149" y="16240"/>
                    <a:pt x="421" y="16314"/>
                  </a:cubicBezTo>
                  <a:cubicBezTo>
                    <a:pt x="471" y="16339"/>
                    <a:pt x="521" y="16339"/>
                    <a:pt x="570" y="16339"/>
                  </a:cubicBezTo>
                  <a:cubicBezTo>
                    <a:pt x="768" y="16339"/>
                    <a:pt x="967" y="16191"/>
                    <a:pt x="1041" y="15992"/>
                  </a:cubicBezTo>
                  <a:cubicBezTo>
                    <a:pt x="2602" y="10838"/>
                    <a:pt x="3693" y="5634"/>
                    <a:pt x="4312" y="554"/>
                  </a:cubicBezTo>
                  <a:cubicBezTo>
                    <a:pt x="4337" y="281"/>
                    <a:pt x="4139" y="33"/>
                    <a:pt x="3866" y="8"/>
                  </a:cubicBezTo>
                  <a:cubicBezTo>
                    <a:pt x="3838" y="3"/>
                    <a:pt x="3810" y="1"/>
                    <a:pt x="37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80"/>
            <p:cNvSpPr/>
            <p:nvPr/>
          </p:nvSpPr>
          <p:spPr>
            <a:xfrm>
              <a:off x="4216375" y="3558800"/>
              <a:ext cx="24825" cy="25425"/>
            </a:xfrm>
            <a:custGeom>
              <a:avLst/>
              <a:gdLst/>
              <a:ahLst/>
              <a:cxnLst/>
              <a:rect l="l" t="t" r="r" b="b"/>
              <a:pathLst>
                <a:path w="993" h="1017" extrusionOk="0">
                  <a:moveTo>
                    <a:pt x="497" y="0"/>
                  </a:moveTo>
                  <a:cubicBezTo>
                    <a:pt x="224" y="0"/>
                    <a:pt x="1" y="223"/>
                    <a:pt x="1" y="521"/>
                  </a:cubicBezTo>
                  <a:cubicBezTo>
                    <a:pt x="1" y="793"/>
                    <a:pt x="224" y="1016"/>
                    <a:pt x="497" y="1016"/>
                  </a:cubicBezTo>
                  <a:cubicBezTo>
                    <a:pt x="769" y="1016"/>
                    <a:pt x="992" y="793"/>
                    <a:pt x="992" y="521"/>
                  </a:cubicBezTo>
                  <a:cubicBezTo>
                    <a:pt x="992" y="223"/>
                    <a:pt x="769" y="0"/>
                    <a:pt x="4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80"/>
            <p:cNvSpPr/>
            <p:nvPr/>
          </p:nvSpPr>
          <p:spPr>
            <a:xfrm>
              <a:off x="2432750" y="238175"/>
              <a:ext cx="2725350" cy="3050625"/>
            </a:xfrm>
            <a:custGeom>
              <a:avLst/>
              <a:gdLst/>
              <a:ahLst/>
              <a:cxnLst/>
              <a:rect l="l" t="t" r="r" b="b"/>
              <a:pathLst>
                <a:path w="109014" h="122025" extrusionOk="0">
                  <a:moveTo>
                    <a:pt x="66979" y="0"/>
                  </a:moveTo>
                  <a:cubicBezTo>
                    <a:pt x="61411" y="0"/>
                    <a:pt x="56720" y="2107"/>
                    <a:pt x="52958" y="6540"/>
                  </a:cubicBezTo>
                  <a:cubicBezTo>
                    <a:pt x="49810" y="4576"/>
                    <a:pt x="46563" y="3455"/>
                    <a:pt x="43218" y="3455"/>
                  </a:cubicBezTo>
                  <a:cubicBezTo>
                    <a:pt x="41245" y="3455"/>
                    <a:pt x="39238" y="3845"/>
                    <a:pt x="37197" y="4682"/>
                  </a:cubicBezTo>
                  <a:cubicBezTo>
                    <a:pt x="31523" y="7036"/>
                    <a:pt x="29292" y="11868"/>
                    <a:pt x="28574" y="17568"/>
                  </a:cubicBezTo>
                  <a:cubicBezTo>
                    <a:pt x="25327" y="17940"/>
                    <a:pt x="22577" y="19278"/>
                    <a:pt x="20098" y="21012"/>
                  </a:cubicBezTo>
                  <a:cubicBezTo>
                    <a:pt x="15712" y="24135"/>
                    <a:pt x="13779" y="31074"/>
                    <a:pt x="15564" y="36402"/>
                  </a:cubicBezTo>
                  <a:cubicBezTo>
                    <a:pt x="15787" y="37071"/>
                    <a:pt x="16010" y="37740"/>
                    <a:pt x="16233" y="38409"/>
                  </a:cubicBezTo>
                  <a:cubicBezTo>
                    <a:pt x="16010" y="38508"/>
                    <a:pt x="15886" y="38582"/>
                    <a:pt x="15762" y="38607"/>
                  </a:cubicBezTo>
                  <a:cubicBezTo>
                    <a:pt x="15316" y="38681"/>
                    <a:pt x="14845" y="38756"/>
                    <a:pt x="14399" y="38781"/>
                  </a:cubicBezTo>
                  <a:cubicBezTo>
                    <a:pt x="10186" y="39028"/>
                    <a:pt x="7163" y="41060"/>
                    <a:pt x="5230" y="44778"/>
                  </a:cubicBezTo>
                  <a:cubicBezTo>
                    <a:pt x="4932" y="45348"/>
                    <a:pt x="4561" y="45918"/>
                    <a:pt x="4288" y="46512"/>
                  </a:cubicBezTo>
                  <a:cubicBezTo>
                    <a:pt x="1413" y="52534"/>
                    <a:pt x="1934" y="58283"/>
                    <a:pt x="5601" y="63810"/>
                  </a:cubicBezTo>
                  <a:cubicBezTo>
                    <a:pt x="5998" y="64404"/>
                    <a:pt x="6419" y="64974"/>
                    <a:pt x="6717" y="65371"/>
                  </a:cubicBezTo>
                  <a:cubicBezTo>
                    <a:pt x="5601" y="66461"/>
                    <a:pt x="4561" y="67353"/>
                    <a:pt x="3644" y="68369"/>
                  </a:cubicBezTo>
                  <a:cubicBezTo>
                    <a:pt x="1" y="72483"/>
                    <a:pt x="447" y="81974"/>
                    <a:pt x="5354" y="86138"/>
                  </a:cubicBezTo>
                  <a:cubicBezTo>
                    <a:pt x="7510" y="87947"/>
                    <a:pt x="9790" y="89607"/>
                    <a:pt x="12069" y="91366"/>
                  </a:cubicBezTo>
                  <a:cubicBezTo>
                    <a:pt x="11896" y="91639"/>
                    <a:pt x="11648" y="92110"/>
                    <a:pt x="11326" y="92506"/>
                  </a:cubicBezTo>
                  <a:cubicBezTo>
                    <a:pt x="9740" y="94613"/>
                    <a:pt x="9294" y="97091"/>
                    <a:pt x="9120" y="99619"/>
                  </a:cubicBezTo>
                  <a:cubicBezTo>
                    <a:pt x="8947" y="102121"/>
                    <a:pt x="9715" y="104401"/>
                    <a:pt x="11376" y="106384"/>
                  </a:cubicBezTo>
                  <a:cubicBezTo>
                    <a:pt x="13085" y="108465"/>
                    <a:pt x="15266" y="109680"/>
                    <a:pt x="17992" y="110101"/>
                  </a:cubicBezTo>
                  <a:cubicBezTo>
                    <a:pt x="17918" y="110869"/>
                    <a:pt x="17868" y="111513"/>
                    <a:pt x="17819" y="112158"/>
                  </a:cubicBezTo>
                  <a:cubicBezTo>
                    <a:pt x="17695" y="113719"/>
                    <a:pt x="17967" y="115181"/>
                    <a:pt x="18711" y="116569"/>
                  </a:cubicBezTo>
                  <a:cubicBezTo>
                    <a:pt x="20555" y="120060"/>
                    <a:pt x="24351" y="122024"/>
                    <a:pt x="28129" y="122024"/>
                  </a:cubicBezTo>
                  <a:cubicBezTo>
                    <a:pt x="29581" y="122024"/>
                    <a:pt x="31030" y="121734"/>
                    <a:pt x="32365" y="121129"/>
                  </a:cubicBezTo>
                  <a:cubicBezTo>
                    <a:pt x="33034" y="120831"/>
                    <a:pt x="33679" y="120435"/>
                    <a:pt x="34273" y="119989"/>
                  </a:cubicBezTo>
                  <a:cubicBezTo>
                    <a:pt x="35537" y="118997"/>
                    <a:pt x="36404" y="117808"/>
                    <a:pt x="36702" y="116247"/>
                  </a:cubicBezTo>
                  <a:cubicBezTo>
                    <a:pt x="36900" y="115032"/>
                    <a:pt x="37049" y="113793"/>
                    <a:pt x="37222" y="112579"/>
                  </a:cubicBezTo>
                  <a:cubicBezTo>
                    <a:pt x="39280" y="113421"/>
                    <a:pt x="41420" y="113831"/>
                    <a:pt x="43433" y="113831"/>
                  </a:cubicBezTo>
                  <a:cubicBezTo>
                    <a:pt x="46633" y="113831"/>
                    <a:pt x="49515" y="112797"/>
                    <a:pt x="51248" y="110820"/>
                  </a:cubicBezTo>
                  <a:cubicBezTo>
                    <a:pt x="52958" y="108837"/>
                    <a:pt x="54222" y="106607"/>
                    <a:pt x="54520" y="103930"/>
                  </a:cubicBezTo>
                  <a:cubicBezTo>
                    <a:pt x="54792" y="101155"/>
                    <a:pt x="54495" y="98528"/>
                    <a:pt x="52463" y="96347"/>
                  </a:cubicBezTo>
                  <a:cubicBezTo>
                    <a:pt x="52760" y="96174"/>
                    <a:pt x="52934" y="96025"/>
                    <a:pt x="53107" y="95976"/>
                  </a:cubicBezTo>
                  <a:cubicBezTo>
                    <a:pt x="56428" y="94984"/>
                    <a:pt x="57964" y="92506"/>
                    <a:pt x="58608" y="89334"/>
                  </a:cubicBezTo>
                  <a:cubicBezTo>
                    <a:pt x="59798" y="83337"/>
                    <a:pt x="57146" y="78654"/>
                    <a:pt x="53206" y="74540"/>
                  </a:cubicBezTo>
                  <a:cubicBezTo>
                    <a:pt x="51843" y="73127"/>
                    <a:pt x="50108" y="72087"/>
                    <a:pt x="48547" y="70872"/>
                  </a:cubicBezTo>
                  <a:cubicBezTo>
                    <a:pt x="46614" y="69336"/>
                    <a:pt x="45524" y="67378"/>
                    <a:pt x="45598" y="64875"/>
                  </a:cubicBezTo>
                  <a:cubicBezTo>
                    <a:pt x="45656" y="62673"/>
                    <a:pt x="47311" y="61178"/>
                    <a:pt x="49258" y="61178"/>
                  </a:cubicBezTo>
                  <a:cubicBezTo>
                    <a:pt x="49809" y="61178"/>
                    <a:pt x="50383" y="61298"/>
                    <a:pt x="50951" y="61555"/>
                  </a:cubicBezTo>
                  <a:cubicBezTo>
                    <a:pt x="51521" y="61827"/>
                    <a:pt x="52066" y="62149"/>
                    <a:pt x="53008" y="62620"/>
                  </a:cubicBezTo>
                  <a:cubicBezTo>
                    <a:pt x="52438" y="59770"/>
                    <a:pt x="52735" y="57317"/>
                    <a:pt x="53256" y="54864"/>
                  </a:cubicBezTo>
                  <a:cubicBezTo>
                    <a:pt x="53950" y="51692"/>
                    <a:pt x="54619" y="48544"/>
                    <a:pt x="56403" y="45744"/>
                  </a:cubicBezTo>
                  <a:cubicBezTo>
                    <a:pt x="62028" y="36749"/>
                    <a:pt x="72560" y="30132"/>
                    <a:pt x="82993" y="28372"/>
                  </a:cubicBezTo>
                  <a:cubicBezTo>
                    <a:pt x="84052" y="28191"/>
                    <a:pt x="85144" y="28069"/>
                    <a:pt x="86225" y="28069"/>
                  </a:cubicBezTo>
                  <a:cubicBezTo>
                    <a:pt x="87650" y="28069"/>
                    <a:pt x="89057" y="28280"/>
                    <a:pt x="90353" y="28843"/>
                  </a:cubicBezTo>
                  <a:cubicBezTo>
                    <a:pt x="93451" y="30182"/>
                    <a:pt x="94021" y="32883"/>
                    <a:pt x="94665" y="35856"/>
                  </a:cubicBezTo>
                  <a:cubicBezTo>
                    <a:pt x="95433" y="39524"/>
                    <a:pt x="95929" y="43365"/>
                    <a:pt x="96053" y="47107"/>
                  </a:cubicBezTo>
                  <a:cubicBezTo>
                    <a:pt x="96449" y="58680"/>
                    <a:pt x="94739" y="69931"/>
                    <a:pt x="89758" y="80487"/>
                  </a:cubicBezTo>
                  <a:cubicBezTo>
                    <a:pt x="86537" y="87352"/>
                    <a:pt x="82076" y="93324"/>
                    <a:pt x="75856" y="97785"/>
                  </a:cubicBezTo>
                  <a:cubicBezTo>
                    <a:pt x="73973" y="99148"/>
                    <a:pt x="72783" y="100833"/>
                    <a:pt x="72139" y="102989"/>
                  </a:cubicBezTo>
                  <a:cubicBezTo>
                    <a:pt x="71569" y="104946"/>
                    <a:pt x="71049" y="106929"/>
                    <a:pt x="70603" y="108911"/>
                  </a:cubicBezTo>
                  <a:cubicBezTo>
                    <a:pt x="70330" y="110200"/>
                    <a:pt x="70404" y="111018"/>
                    <a:pt x="70850" y="111513"/>
                  </a:cubicBezTo>
                  <a:cubicBezTo>
                    <a:pt x="71180" y="111880"/>
                    <a:pt x="71741" y="112043"/>
                    <a:pt x="72541" y="112043"/>
                  </a:cubicBezTo>
                  <a:cubicBezTo>
                    <a:pt x="72823" y="112043"/>
                    <a:pt x="73135" y="112023"/>
                    <a:pt x="73477" y="111984"/>
                  </a:cubicBezTo>
                  <a:cubicBezTo>
                    <a:pt x="79053" y="111315"/>
                    <a:pt x="85496" y="109407"/>
                    <a:pt x="88767" y="104476"/>
                  </a:cubicBezTo>
                  <a:cubicBezTo>
                    <a:pt x="90279" y="102245"/>
                    <a:pt x="90279" y="99792"/>
                    <a:pt x="90502" y="97190"/>
                  </a:cubicBezTo>
                  <a:cubicBezTo>
                    <a:pt x="90576" y="96546"/>
                    <a:pt x="90527" y="95901"/>
                    <a:pt x="90527" y="95183"/>
                  </a:cubicBezTo>
                  <a:cubicBezTo>
                    <a:pt x="91121" y="95034"/>
                    <a:pt x="91642" y="94885"/>
                    <a:pt x="92137" y="94811"/>
                  </a:cubicBezTo>
                  <a:cubicBezTo>
                    <a:pt x="94219" y="94514"/>
                    <a:pt x="96102" y="93696"/>
                    <a:pt x="97812" y="92556"/>
                  </a:cubicBezTo>
                  <a:cubicBezTo>
                    <a:pt x="98531" y="92060"/>
                    <a:pt x="99299" y="91366"/>
                    <a:pt x="99646" y="90573"/>
                  </a:cubicBezTo>
                  <a:cubicBezTo>
                    <a:pt x="100885" y="87872"/>
                    <a:pt x="101158" y="85097"/>
                    <a:pt x="99572" y="82396"/>
                  </a:cubicBezTo>
                  <a:cubicBezTo>
                    <a:pt x="99349" y="82024"/>
                    <a:pt x="99200" y="81627"/>
                    <a:pt x="99076" y="81404"/>
                  </a:cubicBezTo>
                  <a:cubicBezTo>
                    <a:pt x="100439" y="80760"/>
                    <a:pt x="101901" y="80388"/>
                    <a:pt x="102868" y="79496"/>
                  </a:cubicBezTo>
                  <a:cubicBezTo>
                    <a:pt x="105470" y="77117"/>
                    <a:pt x="106833" y="74044"/>
                    <a:pt x="106733" y="70501"/>
                  </a:cubicBezTo>
                  <a:cubicBezTo>
                    <a:pt x="106684" y="68692"/>
                    <a:pt x="106114" y="67006"/>
                    <a:pt x="104429" y="65916"/>
                  </a:cubicBezTo>
                  <a:cubicBezTo>
                    <a:pt x="103264" y="65173"/>
                    <a:pt x="103363" y="64528"/>
                    <a:pt x="104701" y="64107"/>
                  </a:cubicBezTo>
                  <a:cubicBezTo>
                    <a:pt x="106387" y="63537"/>
                    <a:pt x="107378" y="62348"/>
                    <a:pt x="107799" y="60762"/>
                  </a:cubicBezTo>
                  <a:cubicBezTo>
                    <a:pt x="108245" y="59176"/>
                    <a:pt x="108567" y="57540"/>
                    <a:pt x="108666" y="55904"/>
                  </a:cubicBezTo>
                  <a:cubicBezTo>
                    <a:pt x="108815" y="53872"/>
                    <a:pt x="108022" y="52162"/>
                    <a:pt x="106188" y="51047"/>
                  </a:cubicBezTo>
                  <a:cubicBezTo>
                    <a:pt x="105693" y="50750"/>
                    <a:pt x="105222" y="50403"/>
                    <a:pt x="104602" y="50007"/>
                  </a:cubicBezTo>
                  <a:cubicBezTo>
                    <a:pt x="104924" y="49783"/>
                    <a:pt x="105123" y="49635"/>
                    <a:pt x="105321" y="49486"/>
                  </a:cubicBezTo>
                  <a:cubicBezTo>
                    <a:pt x="108617" y="47157"/>
                    <a:pt x="109013" y="42597"/>
                    <a:pt x="106213" y="39648"/>
                  </a:cubicBezTo>
                  <a:cubicBezTo>
                    <a:pt x="104652" y="38012"/>
                    <a:pt x="104652" y="38012"/>
                    <a:pt x="105916" y="36055"/>
                  </a:cubicBezTo>
                  <a:cubicBezTo>
                    <a:pt x="105940" y="35980"/>
                    <a:pt x="105965" y="35931"/>
                    <a:pt x="106015" y="35881"/>
                  </a:cubicBezTo>
                  <a:cubicBezTo>
                    <a:pt x="108865" y="32090"/>
                    <a:pt x="106907" y="26638"/>
                    <a:pt x="102744" y="24977"/>
                  </a:cubicBezTo>
                  <a:cubicBezTo>
                    <a:pt x="101777" y="24606"/>
                    <a:pt x="100836" y="24160"/>
                    <a:pt x="100043" y="23838"/>
                  </a:cubicBezTo>
                  <a:cubicBezTo>
                    <a:pt x="100043" y="21805"/>
                    <a:pt x="100117" y="19972"/>
                    <a:pt x="100018" y="18113"/>
                  </a:cubicBezTo>
                  <a:cubicBezTo>
                    <a:pt x="99844" y="14916"/>
                    <a:pt x="98060" y="12438"/>
                    <a:pt x="95557" y="10753"/>
                  </a:cubicBezTo>
                  <a:cubicBezTo>
                    <a:pt x="93569" y="9398"/>
                    <a:pt x="91423" y="8726"/>
                    <a:pt x="89203" y="8726"/>
                  </a:cubicBezTo>
                  <a:cubicBezTo>
                    <a:pt x="87688" y="8726"/>
                    <a:pt x="86138" y="9039"/>
                    <a:pt x="84579" y="9663"/>
                  </a:cubicBezTo>
                  <a:cubicBezTo>
                    <a:pt x="83662" y="10010"/>
                    <a:pt x="82820" y="10480"/>
                    <a:pt x="82002" y="10877"/>
                  </a:cubicBezTo>
                  <a:cubicBezTo>
                    <a:pt x="78855" y="5599"/>
                    <a:pt x="75683" y="618"/>
                    <a:pt x="68793" y="72"/>
                  </a:cubicBezTo>
                  <a:cubicBezTo>
                    <a:pt x="68179" y="24"/>
                    <a:pt x="67574" y="0"/>
                    <a:pt x="66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80"/>
            <p:cNvSpPr/>
            <p:nvPr/>
          </p:nvSpPr>
          <p:spPr>
            <a:xfrm>
              <a:off x="4042925" y="2699275"/>
              <a:ext cx="323400" cy="103725"/>
            </a:xfrm>
            <a:custGeom>
              <a:avLst/>
              <a:gdLst/>
              <a:ahLst/>
              <a:cxnLst/>
              <a:rect l="l" t="t" r="r" b="b"/>
              <a:pathLst>
                <a:path w="12936" h="4149" extrusionOk="0">
                  <a:moveTo>
                    <a:pt x="12347" y="0"/>
                  </a:moveTo>
                  <a:cubicBezTo>
                    <a:pt x="12287" y="0"/>
                    <a:pt x="12226" y="11"/>
                    <a:pt x="12168" y="35"/>
                  </a:cubicBezTo>
                  <a:cubicBezTo>
                    <a:pt x="5477" y="3008"/>
                    <a:pt x="545" y="3132"/>
                    <a:pt x="496" y="3132"/>
                  </a:cubicBezTo>
                  <a:cubicBezTo>
                    <a:pt x="223" y="3157"/>
                    <a:pt x="0" y="3380"/>
                    <a:pt x="0" y="3653"/>
                  </a:cubicBezTo>
                  <a:cubicBezTo>
                    <a:pt x="0" y="3925"/>
                    <a:pt x="223" y="4148"/>
                    <a:pt x="496" y="4148"/>
                  </a:cubicBezTo>
                  <a:cubicBezTo>
                    <a:pt x="719" y="4148"/>
                    <a:pt x="5675" y="4000"/>
                    <a:pt x="12564" y="951"/>
                  </a:cubicBezTo>
                  <a:cubicBezTo>
                    <a:pt x="12812" y="852"/>
                    <a:pt x="12936" y="555"/>
                    <a:pt x="12812" y="307"/>
                  </a:cubicBezTo>
                  <a:cubicBezTo>
                    <a:pt x="12736" y="117"/>
                    <a:pt x="12544" y="0"/>
                    <a:pt x="12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80"/>
            <p:cNvSpPr/>
            <p:nvPr/>
          </p:nvSpPr>
          <p:spPr>
            <a:xfrm>
              <a:off x="3914675" y="1335125"/>
              <a:ext cx="1025975" cy="660625"/>
            </a:xfrm>
            <a:custGeom>
              <a:avLst/>
              <a:gdLst/>
              <a:ahLst/>
              <a:cxnLst/>
              <a:rect l="l" t="t" r="r" b="b"/>
              <a:pathLst>
                <a:path w="41039" h="26425" extrusionOk="0">
                  <a:moveTo>
                    <a:pt x="20693" y="8631"/>
                  </a:moveTo>
                  <a:cubicBezTo>
                    <a:pt x="22328" y="11432"/>
                    <a:pt x="23171" y="14975"/>
                    <a:pt x="23047" y="18866"/>
                  </a:cubicBezTo>
                  <a:cubicBezTo>
                    <a:pt x="22973" y="21022"/>
                    <a:pt x="22403" y="22955"/>
                    <a:pt x="21411" y="24417"/>
                  </a:cubicBezTo>
                  <a:cubicBezTo>
                    <a:pt x="21139" y="24838"/>
                    <a:pt x="20668" y="25359"/>
                    <a:pt x="20073" y="25458"/>
                  </a:cubicBezTo>
                  <a:cubicBezTo>
                    <a:pt x="20003" y="25472"/>
                    <a:pt x="19931" y="25479"/>
                    <a:pt x="19859" y="25479"/>
                  </a:cubicBezTo>
                  <a:cubicBezTo>
                    <a:pt x="19551" y="25479"/>
                    <a:pt x="19230" y="25352"/>
                    <a:pt x="18909" y="25111"/>
                  </a:cubicBezTo>
                  <a:cubicBezTo>
                    <a:pt x="16877" y="23550"/>
                    <a:pt x="16926" y="19981"/>
                    <a:pt x="17124" y="17404"/>
                  </a:cubicBezTo>
                  <a:cubicBezTo>
                    <a:pt x="17323" y="14851"/>
                    <a:pt x="18116" y="12423"/>
                    <a:pt x="19429" y="10366"/>
                  </a:cubicBezTo>
                  <a:cubicBezTo>
                    <a:pt x="19825" y="9747"/>
                    <a:pt x="20247" y="9177"/>
                    <a:pt x="20693" y="8631"/>
                  </a:cubicBezTo>
                  <a:close/>
                  <a:moveTo>
                    <a:pt x="3847" y="1"/>
                  </a:moveTo>
                  <a:cubicBezTo>
                    <a:pt x="2724" y="1"/>
                    <a:pt x="1587" y="60"/>
                    <a:pt x="447" y="181"/>
                  </a:cubicBezTo>
                  <a:cubicBezTo>
                    <a:pt x="174" y="206"/>
                    <a:pt x="1" y="454"/>
                    <a:pt x="25" y="701"/>
                  </a:cubicBezTo>
                  <a:cubicBezTo>
                    <a:pt x="49" y="935"/>
                    <a:pt x="248" y="1125"/>
                    <a:pt x="500" y="1125"/>
                  </a:cubicBezTo>
                  <a:cubicBezTo>
                    <a:pt x="515" y="1125"/>
                    <a:pt x="530" y="1124"/>
                    <a:pt x="546" y="1123"/>
                  </a:cubicBezTo>
                  <a:cubicBezTo>
                    <a:pt x="1675" y="999"/>
                    <a:pt x="2800" y="939"/>
                    <a:pt x="3908" y="939"/>
                  </a:cubicBezTo>
                  <a:cubicBezTo>
                    <a:pt x="8370" y="939"/>
                    <a:pt x="12576" y="1918"/>
                    <a:pt x="15811" y="3725"/>
                  </a:cubicBezTo>
                  <a:cubicBezTo>
                    <a:pt x="17570" y="4716"/>
                    <a:pt x="19032" y="6104"/>
                    <a:pt x="20172" y="7814"/>
                  </a:cubicBezTo>
                  <a:cubicBezTo>
                    <a:pt x="19627" y="8433"/>
                    <a:pt x="19107" y="9102"/>
                    <a:pt x="18636" y="9846"/>
                  </a:cubicBezTo>
                  <a:cubicBezTo>
                    <a:pt x="17248" y="12051"/>
                    <a:pt x="16381" y="14628"/>
                    <a:pt x="16183" y="17354"/>
                  </a:cubicBezTo>
                  <a:cubicBezTo>
                    <a:pt x="15960" y="20105"/>
                    <a:pt x="15960" y="24021"/>
                    <a:pt x="18339" y="25854"/>
                  </a:cubicBezTo>
                  <a:cubicBezTo>
                    <a:pt x="18834" y="26226"/>
                    <a:pt x="19355" y="26424"/>
                    <a:pt x="19875" y="26424"/>
                  </a:cubicBezTo>
                  <a:cubicBezTo>
                    <a:pt x="19999" y="26424"/>
                    <a:pt x="20123" y="26400"/>
                    <a:pt x="20222" y="26400"/>
                  </a:cubicBezTo>
                  <a:cubicBezTo>
                    <a:pt x="20965" y="26276"/>
                    <a:pt x="21634" y="25780"/>
                    <a:pt x="22180" y="24937"/>
                  </a:cubicBezTo>
                  <a:cubicBezTo>
                    <a:pt x="23270" y="23327"/>
                    <a:pt x="23890" y="21220"/>
                    <a:pt x="23964" y="18891"/>
                  </a:cubicBezTo>
                  <a:cubicBezTo>
                    <a:pt x="24113" y="14703"/>
                    <a:pt x="23196" y="10911"/>
                    <a:pt x="21362" y="7913"/>
                  </a:cubicBezTo>
                  <a:cubicBezTo>
                    <a:pt x="25555" y="3644"/>
                    <a:pt x="31638" y="2614"/>
                    <a:pt x="36513" y="2614"/>
                  </a:cubicBezTo>
                  <a:cubicBezTo>
                    <a:pt x="37977" y="2614"/>
                    <a:pt x="39331" y="2707"/>
                    <a:pt x="40493" y="2833"/>
                  </a:cubicBezTo>
                  <a:cubicBezTo>
                    <a:pt x="40509" y="2834"/>
                    <a:pt x="40524" y="2835"/>
                    <a:pt x="40540" y="2835"/>
                  </a:cubicBezTo>
                  <a:cubicBezTo>
                    <a:pt x="40771" y="2835"/>
                    <a:pt x="40990" y="2667"/>
                    <a:pt x="41013" y="2411"/>
                  </a:cubicBezTo>
                  <a:cubicBezTo>
                    <a:pt x="41038" y="2164"/>
                    <a:pt x="40865" y="1916"/>
                    <a:pt x="40592" y="1891"/>
                  </a:cubicBezTo>
                  <a:cubicBezTo>
                    <a:pt x="39413" y="1766"/>
                    <a:pt x="38040" y="1674"/>
                    <a:pt x="36554" y="1674"/>
                  </a:cubicBezTo>
                  <a:cubicBezTo>
                    <a:pt x="31544" y="1674"/>
                    <a:pt x="25257" y="2724"/>
                    <a:pt x="20841" y="7120"/>
                  </a:cubicBezTo>
                  <a:cubicBezTo>
                    <a:pt x="19627" y="5385"/>
                    <a:pt x="18091" y="3948"/>
                    <a:pt x="16282" y="2932"/>
                  </a:cubicBezTo>
                  <a:cubicBezTo>
                    <a:pt x="12890" y="1016"/>
                    <a:pt x="8487" y="1"/>
                    <a:pt x="38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80"/>
            <p:cNvSpPr/>
            <p:nvPr/>
          </p:nvSpPr>
          <p:spPr>
            <a:xfrm>
              <a:off x="4217625" y="2096225"/>
              <a:ext cx="337050" cy="208625"/>
            </a:xfrm>
            <a:custGeom>
              <a:avLst/>
              <a:gdLst/>
              <a:ahLst/>
              <a:cxnLst/>
              <a:rect l="l" t="t" r="r" b="b"/>
              <a:pathLst>
                <a:path w="13482" h="8345" extrusionOk="0">
                  <a:moveTo>
                    <a:pt x="7247" y="0"/>
                  </a:moveTo>
                  <a:cubicBezTo>
                    <a:pt x="5329" y="0"/>
                    <a:pt x="2931" y="810"/>
                    <a:pt x="1" y="3142"/>
                  </a:cubicBezTo>
                  <a:cubicBezTo>
                    <a:pt x="1" y="3142"/>
                    <a:pt x="2796" y="8345"/>
                    <a:pt x="7012" y="8345"/>
                  </a:cubicBezTo>
                  <a:cubicBezTo>
                    <a:pt x="8920" y="8345"/>
                    <a:pt x="11119" y="7279"/>
                    <a:pt x="13481" y="4183"/>
                  </a:cubicBezTo>
                  <a:cubicBezTo>
                    <a:pt x="13481" y="4183"/>
                    <a:pt x="11605" y="0"/>
                    <a:pt x="72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80"/>
            <p:cNvSpPr/>
            <p:nvPr/>
          </p:nvSpPr>
          <p:spPr>
            <a:xfrm>
              <a:off x="3888650" y="1564075"/>
              <a:ext cx="389725" cy="226600"/>
            </a:xfrm>
            <a:custGeom>
              <a:avLst/>
              <a:gdLst/>
              <a:ahLst/>
              <a:cxnLst/>
              <a:rect l="l" t="t" r="r" b="b"/>
              <a:pathLst>
                <a:path w="15589" h="9064" extrusionOk="0">
                  <a:moveTo>
                    <a:pt x="8916" y="945"/>
                  </a:moveTo>
                  <a:cubicBezTo>
                    <a:pt x="9816" y="945"/>
                    <a:pt x="10637" y="1099"/>
                    <a:pt x="11375" y="1406"/>
                  </a:cubicBezTo>
                  <a:cubicBezTo>
                    <a:pt x="13531" y="2298"/>
                    <a:pt x="14349" y="4331"/>
                    <a:pt x="14572" y="5000"/>
                  </a:cubicBezTo>
                  <a:cubicBezTo>
                    <a:pt x="12667" y="7091"/>
                    <a:pt x="10653" y="8136"/>
                    <a:pt x="8591" y="8136"/>
                  </a:cubicBezTo>
                  <a:cubicBezTo>
                    <a:pt x="8454" y="8136"/>
                    <a:pt x="8316" y="8131"/>
                    <a:pt x="8179" y="8122"/>
                  </a:cubicBezTo>
                  <a:cubicBezTo>
                    <a:pt x="4734" y="7874"/>
                    <a:pt x="2033" y="4727"/>
                    <a:pt x="1165" y="3587"/>
                  </a:cubicBezTo>
                  <a:cubicBezTo>
                    <a:pt x="4170" y="1823"/>
                    <a:pt x="6768" y="945"/>
                    <a:pt x="8916" y="945"/>
                  </a:cubicBezTo>
                  <a:close/>
                  <a:moveTo>
                    <a:pt x="8924" y="1"/>
                  </a:moveTo>
                  <a:cubicBezTo>
                    <a:pt x="6485" y="1"/>
                    <a:pt x="3582" y="1017"/>
                    <a:pt x="249" y="3042"/>
                  </a:cubicBezTo>
                  <a:cubicBezTo>
                    <a:pt x="149" y="3116"/>
                    <a:pt x="75" y="3215"/>
                    <a:pt x="25" y="3339"/>
                  </a:cubicBezTo>
                  <a:cubicBezTo>
                    <a:pt x="1" y="3463"/>
                    <a:pt x="25" y="3612"/>
                    <a:pt x="100" y="3711"/>
                  </a:cubicBezTo>
                  <a:cubicBezTo>
                    <a:pt x="249" y="3909"/>
                    <a:pt x="3470" y="8717"/>
                    <a:pt x="8129" y="9064"/>
                  </a:cubicBezTo>
                  <a:lnTo>
                    <a:pt x="8625" y="9064"/>
                  </a:lnTo>
                  <a:cubicBezTo>
                    <a:pt x="11004" y="9064"/>
                    <a:pt x="13308" y="7849"/>
                    <a:pt x="15439" y="5421"/>
                  </a:cubicBezTo>
                  <a:cubicBezTo>
                    <a:pt x="15539" y="5322"/>
                    <a:pt x="15588" y="5148"/>
                    <a:pt x="15563" y="5000"/>
                  </a:cubicBezTo>
                  <a:cubicBezTo>
                    <a:pt x="15514" y="4876"/>
                    <a:pt x="14770" y="1828"/>
                    <a:pt x="11747" y="539"/>
                  </a:cubicBezTo>
                  <a:cubicBezTo>
                    <a:pt x="10890" y="180"/>
                    <a:pt x="9948" y="1"/>
                    <a:pt x="89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80"/>
            <p:cNvSpPr/>
            <p:nvPr/>
          </p:nvSpPr>
          <p:spPr>
            <a:xfrm>
              <a:off x="4024325" y="1584975"/>
              <a:ext cx="184650" cy="185250"/>
            </a:xfrm>
            <a:custGeom>
              <a:avLst/>
              <a:gdLst/>
              <a:ahLst/>
              <a:cxnLst/>
              <a:rect l="l" t="t" r="r" b="b"/>
              <a:pathLst>
                <a:path w="7386" h="7410" extrusionOk="0">
                  <a:moveTo>
                    <a:pt x="3693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693" y="7410"/>
                  </a:cubicBezTo>
                  <a:cubicBezTo>
                    <a:pt x="5725" y="7410"/>
                    <a:pt x="7386" y="5750"/>
                    <a:pt x="7386" y="3718"/>
                  </a:cubicBezTo>
                  <a:cubicBezTo>
                    <a:pt x="7386" y="1661"/>
                    <a:pt x="5725" y="0"/>
                    <a:pt x="36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80"/>
            <p:cNvSpPr/>
            <p:nvPr/>
          </p:nvSpPr>
          <p:spPr>
            <a:xfrm>
              <a:off x="4521200" y="1564075"/>
              <a:ext cx="389700" cy="226600"/>
            </a:xfrm>
            <a:custGeom>
              <a:avLst/>
              <a:gdLst/>
              <a:ahLst/>
              <a:cxnLst/>
              <a:rect l="l" t="t" r="r" b="b"/>
              <a:pathLst>
                <a:path w="15588" h="9064" extrusionOk="0">
                  <a:moveTo>
                    <a:pt x="8896" y="945"/>
                  </a:moveTo>
                  <a:cubicBezTo>
                    <a:pt x="9793" y="945"/>
                    <a:pt x="10611" y="1099"/>
                    <a:pt x="11350" y="1406"/>
                  </a:cubicBezTo>
                  <a:cubicBezTo>
                    <a:pt x="13506" y="2298"/>
                    <a:pt x="14349" y="4331"/>
                    <a:pt x="14572" y="5000"/>
                  </a:cubicBezTo>
                  <a:cubicBezTo>
                    <a:pt x="12643" y="7091"/>
                    <a:pt x="10650" y="8136"/>
                    <a:pt x="8591" y="8136"/>
                  </a:cubicBezTo>
                  <a:cubicBezTo>
                    <a:pt x="8453" y="8136"/>
                    <a:pt x="8316" y="8131"/>
                    <a:pt x="8178" y="8122"/>
                  </a:cubicBezTo>
                  <a:cubicBezTo>
                    <a:pt x="4734" y="7874"/>
                    <a:pt x="2032" y="4727"/>
                    <a:pt x="1165" y="3587"/>
                  </a:cubicBezTo>
                  <a:cubicBezTo>
                    <a:pt x="4169" y="1823"/>
                    <a:pt x="6755" y="945"/>
                    <a:pt x="8896" y="945"/>
                  </a:cubicBezTo>
                  <a:close/>
                  <a:moveTo>
                    <a:pt x="8915" y="1"/>
                  </a:moveTo>
                  <a:cubicBezTo>
                    <a:pt x="6485" y="1"/>
                    <a:pt x="3582" y="1017"/>
                    <a:pt x="248" y="3042"/>
                  </a:cubicBezTo>
                  <a:cubicBezTo>
                    <a:pt x="124" y="3116"/>
                    <a:pt x="50" y="3215"/>
                    <a:pt x="25" y="3339"/>
                  </a:cubicBezTo>
                  <a:cubicBezTo>
                    <a:pt x="0" y="3463"/>
                    <a:pt x="25" y="3612"/>
                    <a:pt x="99" y="3711"/>
                  </a:cubicBezTo>
                  <a:cubicBezTo>
                    <a:pt x="223" y="3909"/>
                    <a:pt x="3445" y="8717"/>
                    <a:pt x="8104" y="9064"/>
                  </a:cubicBezTo>
                  <a:lnTo>
                    <a:pt x="8599" y="9064"/>
                  </a:lnTo>
                  <a:cubicBezTo>
                    <a:pt x="11003" y="9064"/>
                    <a:pt x="13283" y="7849"/>
                    <a:pt x="15439" y="5421"/>
                  </a:cubicBezTo>
                  <a:cubicBezTo>
                    <a:pt x="15538" y="5322"/>
                    <a:pt x="15588" y="5148"/>
                    <a:pt x="15538" y="5000"/>
                  </a:cubicBezTo>
                  <a:cubicBezTo>
                    <a:pt x="15513" y="4876"/>
                    <a:pt x="14770" y="1828"/>
                    <a:pt x="11722" y="539"/>
                  </a:cubicBezTo>
                  <a:cubicBezTo>
                    <a:pt x="10872" y="180"/>
                    <a:pt x="9935" y="1"/>
                    <a:pt x="89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80"/>
            <p:cNvSpPr/>
            <p:nvPr/>
          </p:nvSpPr>
          <p:spPr>
            <a:xfrm>
              <a:off x="4656250" y="1584975"/>
              <a:ext cx="185275" cy="185250"/>
            </a:xfrm>
            <a:custGeom>
              <a:avLst/>
              <a:gdLst/>
              <a:ahLst/>
              <a:cxnLst/>
              <a:rect l="l" t="t" r="r" b="b"/>
              <a:pathLst>
                <a:path w="7411" h="7410" extrusionOk="0">
                  <a:moveTo>
                    <a:pt x="3718" y="0"/>
                  </a:moveTo>
                  <a:cubicBezTo>
                    <a:pt x="1661" y="0"/>
                    <a:pt x="1" y="1661"/>
                    <a:pt x="1" y="3718"/>
                  </a:cubicBezTo>
                  <a:cubicBezTo>
                    <a:pt x="1" y="5750"/>
                    <a:pt x="1661" y="7410"/>
                    <a:pt x="3718" y="7410"/>
                  </a:cubicBezTo>
                  <a:cubicBezTo>
                    <a:pt x="5750" y="7410"/>
                    <a:pt x="7410" y="5750"/>
                    <a:pt x="7410" y="3718"/>
                  </a:cubicBezTo>
                  <a:cubicBezTo>
                    <a:pt x="7410" y="1661"/>
                    <a:pt x="5750" y="0"/>
                    <a:pt x="3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80"/>
            <p:cNvSpPr/>
            <p:nvPr/>
          </p:nvSpPr>
          <p:spPr>
            <a:xfrm>
              <a:off x="2833600" y="3528300"/>
              <a:ext cx="1790450" cy="1934950"/>
            </a:xfrm>
            <a:custGeom>
              <a:avLst/>
              <a:gdLst/>
              <a:ahLst/>
              <a:cxnLst/>
              <a:rect l="l" t="t" r="r" b="b"/>
              <a:pathLst>
                <a:path w="71618" h="77398" extrusionOk="0">
                  <a:moveTo>
                    <a:pt x="34477" y="1"/>
                  </a:moveTo>
                  <a:cubicBezTo>
                    <a:pt x="25012" y="1"/>
                    <a:pt x="15072" y="4812"/>
                    <a:pt x="10062" y="11554"/>
                  </a:cubicBezTo>
                  <a:cubicBezTo>
                    <a:pt x="4238" y="19335"/>
                    <a:pt x="1785" y="29149"/>
                    <a:pt x="892" y="38665"/>
                  </a:cubicBezTo>
                  <a:cubicBezTo>
                    <a:pt x="0" y="48156"/>
                    <a:pt x="595" y="57771"/>
                    <a:pt x="2008" y="67188"/>
                  </a:cubicBezTo>
                  <a:cubicBezTo>
                    <a:pt x="2082" y="67733"/>
                    <a:pt x="2949" y="73829"/>
                    <a:pt x="3718" y="77398"/>
                  </a:cubicBezTo>
                  <a:lnTo>
                    <a:pt x="71618" y="77398"/>
                  </a:lnTo>
                  <a:cubicBezTo>
                    <a:pt x="71568" y="76704"/>
                    <a:pt x="71469" y="75737"/>
                    <a:pt x="71469" y="75614"/>
                  </a:cubicBezTo>
                  <a:cubicBezTo>
                    <a:pt x="69809" y="59654"/>
                    <a:pt x="70428" y="42927"/>
                    <a:pt x="65447" y="27612"/>
                  </a:cubicBezTo>
                  <a:cubicBezTo>
                    <a:pt x="61309" y="14999"/>
                    <a:pt x="57270" y="7589"/>
                    <a:pt x="43888" y="1840"/>
                  </a:cubicBezTo>
                  <a:cubicBezTo>
                    <a:pt x="40956" y="574"/>
                    <a:pt x="37745" y="1"/>
                    <a:pt x="34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80"/>
            <p:cNvSpPr/>
            <p:nvPr/>
          </p:nvSpPr>
          <p:spPr>
            <a:xfrm>
              <a:off x="2822450" y="3515150"/>
              <a:ext cx="1814625" cy="1948100"/>
            </a:xfrm>
            <a:custGeom>
              <a:avLst/>
              <a:gdLst/>
              <a:ahLst/>
              <a:cxnLst/>
              <a:rect l="l" t="t" r="r" b="b"/>
              <a:pathLst>
                <a:path w="72585" h="77924" extrusionOk="0">
                  <a:moveTo>
                    <a:pt x="34920" y="0"/>
                  </a:moveTo>
                  <a:cubicBezTo>
                    <a:pt x="25109" y="0"/>
                    <a:pt x="15043" y="5163"/>
                    <a:pt x="10111" y="11783"/>
                  </a:cubicBezTo>
                  <a:cubicBezTo>
                    <a:pt x="4957" y="18697"/>
                    <a:pt x="1908" y="27643"/>
                    <a:pt x="843" y="39166"/>
                  </a:cubicBezTo>
                  <a:cubicBezTo>
                    <a:pt x="0" y="47889"/>
                    <a:pt x="372" y="57256"/>
                    <a:pt x="1958" y="67788"/>
                  </a:cubicBezTo>
                  <a:lnTo>
                    <a:pt x="1983" y="67962"/>
                  </a:lnTo>
                  <a:cubicBezTo>
                    <a:pt x="2701" y="72943"/>
                    <a:pt x="3247" y="76016"/>
                    <a:pt x="3643" y="77924"/>
                  </a:cubicBezTo>
                  <a:lnTo>
                    <a:pt x="4659" y="77924"/>
                  </a:lnTo>
                  <a:cubicBezTo>
                    <a:pt x="4263" y="76016"/>
                    <a:pt x="3693" y="72769"/>
                    <a:pt x="2974" y="67813"/>
                  </a:cubicBezTo>
                  <a:lnTo>
                    <a:pt x="2949" y="67640"/>
                  </a:lnTo>
                  <a:cubicBezTo>
                    <a:pt x="1363" y="57207"/>
                    <a:pt x="1016" y="47914"/>
                    <a:pt x="1834" y="39240"/>
                  </a:cubicBezTo>
                  <a:cubicBezTo>
                    <a:pt x="2900" y="27915"/>
                    <a:pt x="5873" y="19118"/>
                    <a:pt x="10904" y="12377"/>
                  </a:cubicBezTo>
                  <a:cubicBezTo>
                    <a:pt x="15662" y="5984"/>
                    <a:pt x="25401" y="978"/>
                    <a:pt x="34867" y="978"/>
                  </a:cubicBezTo>
                  <a:cubicBezTo>
                    <a:pt x="38064" y="978"/>
                    <a:pt x="41211" y="1548"/>
                    <a:pt x="44136" y="2812"/>
                  </a:cubicBezTo>
                  <a:cubicBezTo>
                    <a:pt x="57047" y="8363"/>
                    <a:pt x="61135" y="15178"/>
                    <a:pt x="65398" y="28287"/>
                  </a:cubicBezTo>
                  <a:cubicBezTo>
                    <a:pt x="68942" y="39141"/>
                    <a:pt x="69660" y="50888"/>
                    <a:pt x="70354" y="62237"/>
                  </a:cubicBezTo>
                  <a:cubicBezTo>
                    <a:pt x="70651" y="66822"/>
                    <a:pt x="70924" y="71580"/>
                    <a:pt x="71420" y="76189"/>
                  </a:cubicBezTo>
                  <a:cubicBezTo>
                    <a:pt x="71420" y="76239"/>
                    <a:pt x="71420" y="76412"/>
                    <a:pt x="71444" y="76635"/>
                  </a:cubicBezTo>
                  <a:cubicBezTo>
                    <a:pt x="71494" y="77180"/>
                    <a:pt x="71544" y="77577"/>
                    <a:pt x="71568" y="77924"/>
                  </a:cubicBezTo>
                  <a:lnTo>
                    <a:pt x="72584" y="77924"/>
                  </a:lnTo>
                  <a:cubicBezTo>
                    <a:pt x="72535" y="77453"/>
                    <a:pt x="72485" y="76883"/>
                    <a:pt x="72436" y="76561"/>
                  </a:cubicBezTo>
                  <a:cubicBezTo>
                    <a:pt x="72436" y="76313"/>
                    <a:pt x="72411" y="76140"/>
                    <a:pt x="72411" y="76090"/>
                  </a:cubicBezTo>
                  <a:cubicBezTo>
                    <a:pt x="71940" y="71505"/>
                    <a:pt x="71643" y="66747"/>
                    <a:pt x="71370" y="62188"/>
                  </a:cubicBezTo>
                  <a:cubicBezTo>
                    <a:pt x="70651" y="50764"/>
                    <a:pt x="69933" y="38943"/>
                    <a:pt x="66364" y="27990"/>
                  </a:cubicBezTo>
                  <a:cubicBezTo>
                    <a:pt x="62077" y="14831"/>
                    <a:pt x="57716" y="7570"/>
                    <a:pt x="44532" y="1895"/>
                  </a:cubicBezTo>
                  <a:cubicBezTo>
                    <a:pt x="41494" y="585"/>
                    <a:pt x="38221" y="0"/>
                    <a:pt x="34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80"/>
            <p:cNvSpPr/>
            <p:nvPr/>
          </p:nvSpPr>
          <p:spPr>
            <a:xfrm>
              <a:off x="3520650" y="4717425"/>
              <a:ext cx="221825" cy="745825"/>
            </a:xfrm>
            <a:custGeom>
              <a:avLst/>
              <a:gdLst/>
              <a:ahLst/>
              <a:cxnLst/>
              <a:rect l="l" t="t" r="r" b="b"/>
              <a:pathLst>
                <a:path w="8873" h="29833" extrusionOk="0">
                  <a:moveTo>
                    <a:pt x="570" y="1"/>
                  </a:moveTo>
                  <a:cubicBezTo>
                    <a:pt x="487" y="1"/>
                    <a:pt x="402" y="23"/>
                    <a:pt x="323" y="71"/>
                  </a:cubicBezTo>
                  <a:cubicBezTo>
                    <a:pt x="100" y="194"/>
                    <a:pt x="1" y="517"/>
                    <a:pt x="149" y="740"/>
                  </a:cubicBezTo>
                  <a:lnTo>
                    <a:pt x="5056" y="9562"/>
                  </a:lnTo>
                  <a:lnTo>
                    <a:pt x="7881" y="29833"/>
                  </a:lnTo>
                  <a:lnTo>
                    <a:pt x="8872" y="29833"/>
                  </a:lnTo>
                  <a:lnTo>
                    <a:pt x="6047" y="9314"/>
                  </a:lnTo>
                  <a:cubicBezTo>
                    <a:pt x="6023" y="9264"/>
                    <a:pt x="5998" y="9190"/>
                    <a:pt x="5973" y="9141"/>
                  </a:cubicBezTo>
                  <a:lnTo>
                    <a:pt x="1017" y="269"/>
                  </a:lnTo>
                  <a:cubicBezTo>
                    <a:pt x="916" y="100"/>
                    <a:pt x="746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80"/>
            <p:cNvSpPr/>
            <p:nvPr/>
          </p:nvSpPr>
          <p:spPr>
            <a:xfrm>
              <a:off x="3645175" y="4665425"/>
              <a:ext cx="104725" cy="299100"/>
            </a:xfrm>
            <a:custGeom>
              <a:avLst/>
              <a:gdLst/>
              <a:ahLst/>
              <a:cxnLst/>
              <a:rect l="l" t="t" r="r" b="b"/>
              <a:pathLst>
                <a:path w="4189" h="11964" extrusionOk="0">
                  <a:moveTo>
                    <a:pt x="3627" y="0"/>
                  </a:moveTo>
                  <a:cubicBezTo>
                    <a:pt x="3406" y="0"/>
                    <a:pt x="3209" y="141"/>
                    <a:pt x="3148" y="366"/>
                  </a:cubicBezTo>
                  <a:lnTo>
                    <a:pt x="75" y="11344"/>
                  </a:lnTo>
                  <a:cubicBezTo>
                    <a:pt x="1" y="11592"/>
                    <a:pt x="149" y="11865"/>
                    <a:pt x="422" y="11939"/>
                  </a:cubicBezTo>
                  <a:cubicBezTo>
                    <a:pt x="472" y="11964"/>
                    <a:pt x="521" y="11964"/>
                    <a:pt x="571" y="11964"/>
                  </a:cubicBezTo>
                  <a:cubicBezTo>
                    <a:pt x="769" y="11964"/>
                    <a:pt x="992" y="11815"/>
                    <a:pt x="1042" y="11617"/>
                  </a:cubicBezTo>
                  <a:lnTo>
                    <a:pt x="4114" y="614"/>
                  </a:lnTo>
                  <a:cubicBezTo>
                    <a:pt x="4189" y="366"/>
                    <a:pt x="4040" y="94"/>
                    <a:pt x="3767" y="19"/>
                  </a:cubicBezTo>
                  <a:cubicBezTo>
                    <a:pt x="3720" y="7"/>
                    <a:pt x="3673" y="0"/>
                    <a:pt x="3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2" name="Google Shape;3492;p80"/>
          <p:cNvGrpSpPr/>
          <p:nvPr/>
        </p:nvGrpSpPr>
        <p:grpSpPr>
          <a:xfrm rot="906998">
            <a:off x="728817" y="4096508"/>
            <a:ext cx="981457" cy="1267418"/>
            <a:chOff x="1770275" y="238150"/>
            <a:chExt cx="4037050" cy="5213300"/>
          </a:xfrm>
        </p:grpSpPr>
        <p:sp>
          <p:nvSpPr>
            <p:cNvPr id="3493" name="Google Shape;3493;p80"/>
            <p:cNvSpPr/>
            <p:nvPr/>
          </p:nvSpPr>
          <p:spPr>
            <a:xfrm>
              <a:off x="1805500" y="238150"/>
              <a:ext cx="2326475" cy="2189475"/>
            </a:xfrm>
            <a:custGeom>
              <a:avLst/>
              <a:gdLst/>
              <a:ahLst/>
              <a:cxnLst/>
              <a:rect l="l" t="t" r="r" b="b"/>
              <a:pathLst>
                <a:path w="93059" h="87579" extrusionOk="0">
                  <a:moveTo>
                    <a:pt x="77552" y="0"/>
                  </a:moveTo>
                  <a:cubicBezTo>
                    <a:pt x="75986" y="0"/>
                    <a:pt x="74373" y="397"/>
                    <a:pt x="72834" y="1226"/>
                  </a:cubicBezTo>
                  <a:cubicBezTo>
                    <a:pt x="70903" y="2243"/>
                    <a:pt x="69624" y="3913"/>
                    <a:pt x="68554" y="5766"/>
                  </a:cubicBezTo>
                  <a:cubicBezTo>
                    <a:pt x="68319" y="6184"/>
                    <a:pt x="68085" y="6627"/>
                    <a:pt x="67771" y="7254"/>
                  </a:cubicBezTo>
                  <a:cubicBezTo>
                    <a:pt x="65684" y="4592"/>
                    <a:pt x="62996" y="3287"/>
                    <a:pt x="59995" y="2530"/>
                  </a:cubicBezTo>
                  <a:cubicBezTo>
                    <a:pt x="59175" y="2327"/>
                    <a:pt x="58387" y="2227"/>
                    <a:pt x="57630" y="2227"/>
                  </a:cubicBezTo>
                  <a:cubicBezTo>
                    <a:pt x="55184" y="2227"/>
                    <a:pt x="53066" y="3271"/>
                    <a:pt x="51253" y="5244"/>
                  </a:cubicBezTo>
                  <a:cubicBezTo>
                    <a:pt x="50313" y="6314"/>
                    <a:pt x="49557" y="7541"/>
                    <a:pt x="48643" y="8793"/>
                  </a:cubicBezTo>
                  <a:cubicBezTo>
                    <a:pt x="47078" y="7149"/>
                    <a:pt x="45225" y="5897"/>
                    <a:pt x="43085" y="4983"/>
                  </a:cubicBezTo>
                  <a:cubicBezTo>
                    <a:pt x="42027" y="4548"/>
                    <a:pt x="41006" y="4334"/>
                    <a:pt x="40021" y="4334"/>
                  </a:cubicBezTo>
                  <a:cubicBezTo>
                    <a:pt x="38408" y="4334"/>
                    <a:pt x="36891" y="4909"/>
                    <a:pt x="35465" y="6027"/>
                  </a:cubicBezTo>
                  <a:cubicBezTo>
                    <a:pt x="32829" y="8063"/>
                    <a:pt x="30663" y="10516"/>
                    <a:pt x="29854" y="13908"/>
                  </a:cubicBezTo>
                  <a:cubicBezTo>
                    <a:pt x="29802" y="14117"/>
                    <a:pt x="29646" y="14326"/>
                    <a:pt x="29332" y="14926"/>
                  </a:cubicBezTo>
                  <a:cubicBezTo>
                    <a:pt x="28941" y="14378"/>
                    <a:pt x="28732" y="13934"/>
                    <a:pt x="28367" y="13621"/>
                  </a:cubicBezTo>
                  <a:cubicBezTo>
                    <a:pt x="26493" y="12001"/>
                    <a:pt x="24317" y="11059"/>
                    <a:pt x="22152" y="11059"/>
                  </a:cubicBezTo>
                  <a:cubicBezTo>
                    <a:pt x="19644" y="11059"/>
                    <a:pt x="17151" y="12324"/>
                    <a:pt x="15162" y="15265"/>
                  </a:cubicBezTo>
                  <a:cubicBezTo>
                    <a:pt x="14719" y="15917"/>
                    <a:pt x="14249" y="16596"/>
                    <a:pt x="14066" y="17327"/>
                  </a:cubicBezTo>
                  <a:cubicBezTo>
                    <a:pt x="13466" y="19493"/>
                    <a:pt x="13023" y="21659"/>
                    <a:pt x="12527" y="23851"/>
                  </a:cubicBezTo>
                  <a:cubicBezTo>
                    <a:pt x="12448" y="24268"/>
                    <a:pt x="12396" y="24686"/>
                    <a:pt x="12318" y="25234"/>
                  </a:cubicBezTo>
                  <a:cubicBezTo>
                    <a:pt x="11613" y="24790"/>
                    <a:pt x="11065" y="24425"/>
                    <a:pt x="10491" y="24112"/>
                  </a:cubicBezTo>
                  <a:cubicBezTo>
                    <a:pt x="9917" y="23798"/>
                    <a:pt x="9317" y="23511"/>
                    <a:pt x="8691" y="23303"/>
                  </a:cubicBezTo>
                  <a:cubicBezTo>
                    <a:pt x="8202" y="23148"/>
                    <a:pt x="7654" y="23065"/>
                    <a:pt x="7077" y="23065"/>
                  </a:cubicBezTo>
                  <a:cubicBezTo>
                    <a:pt x="4138" y="23065"/>
                    <a:pt x="446" y="25221"/>
                    <a:pt x="53" y="31131"/>
                  </a:cubicBezTo>
                  <a:cubicBezTo>
                    <a:pt x="1" y="34524"/>
                    <a:pt x="888" y="38151"/>
                    <a:pt x="2010" y="41283"/>
                  </a:cubicBezTo>
                  <a:cubicBezTo>
                    <a:pt x="4985" y="49451"/>
                    <a:pt x="8038" y="58297"/>
                    <a:pt x="11352" y="66309"/>
                  </a:cubicBezTo>
                  <a:cubicBezTo>
                    <a:pt x="14145" y="73094"/>
                    <a:pt x="17746" y="80844"/>
                    <a:pt x="21765" y="86168"/>
                  </a:cubicBezTo>
                  <a:cubicBezTo>
                    <a:pt x="21995" y="86650"/>
                    <a:pt x="22852" y="87579"/>
                    <a:pt x="23803" y="87579"/>
                  </a:cubicBezTo>
                  <a:cubicBezTo>
                    <a:pt x="23931" y="87579"/>
                    <a:pt x="24061" y="87562"/>
                    <a:pt x="24192" y="87525"/>
                  </a:cubicBezTo>
                  <a:cubicBezTo>
                    <a:pt x="24087" y="86794"/>
                    <a:pt x="22130" y="76303"/>
                    <a:pt x="22730" y="71945"/>
                  </a:cubicBezTo>
                  <a:cubicBezTo>
                    <a:pt x="23878" y="63516"/>
                    <a:pt x="27166" y="56183"/>
                    <a:pt x="33195" y="50103"/>
                  </a:cubicBezTo>
                  <a:cubicBezTo>
                    <a:pt x="37005" y="46267"/>
                    <a:pt x="41467" y="43710"/>
                    <a:pt x="46582" y="42039"/>
                  </a:cubicBezTo>
                  <a:cubicBezTo>
                    <a:pt x="51122" y="40560"/>
                    <a:pt x="55712" y="40003"/>
                    <a:pt x="60450" y="40003"/>
                  </a:cubicBezTo>
                  <a:cubicBezTo>
                    <a:pt x="60559" y="40003"/>
                    <a:pt x="60668" y="40003"/>
                    <a:pt x="60778" y="40004"/>
                  </a:cubicBezTo>
                  <a:cubicBezTo>
                    <a:pt x="64953" y="40004"/>
                    <a:pt x="69102" y="40291"/>
                    <a:pt x="73043" y="41622"/>
                  </a:cubicBezTo>
                  <a:cubicBezTo>
                    <a:pt x="77114" y="42979"/>
                    <a:pt x="80976" y="44858"/>
                    <a:pt x="83403" y="48720"/>
                  </a:cubicBezTo>
                  <a:cubicBezTo>
                    <a:pt x="85334" y="51825"/>
                    <a:pt x="86978" y="55009"/>
                    <a:pt x="87943" y="58558"/>
                  </a:cubicBezTo>
                  <a:cubicBezTo>
                    <a:pt x="88779" y="61533"/>
                    <a:pt x="89718" y="64482"/>
                    <a:pt x="90631" y="67431"/>
                  </a:cubicBezTo>
                  <a:cubicBezTo>
                    <a:pt x="90828" y="68118"/>
                    <a:pt x="90955" y="69060"/>
                    <a:pt x="91817" y="69060"/>
                  </a:cubicBezTo>
                  <a:cubicBezTo>
                    <a:pt x="91871" y="69060"/>
                    <a:pt x="91928" y="69056"/>
                    <a:pt x="91988" y="69049"/>
                  </a:cubicBezTo>
                  <a:cubicBezTo>
                    <a:pt x="93032" y="68944"/>
                    <a:pt x="92928" y="67953"/>
                    <a:pt x="92954" y="67170"/>
                  </a:cubicBezTo>
                  <a:cubicBezTo>
                    <a:pt x="92954" y="66987"/>
                    <a:pt x="92954" y="66778"/>
                    <a:pt x="92954" y="66570"/>
                  </a:cubicBezTo>
                  <a:cubicBezTo>
                    <a:pt x="92954" y="63542"/>
                    <a:pt x="93058" y="60515"/>
                    <a:pt x="92954" y="57514"/>
                  </a:cubicBezTo>
                  <a:cubicBezTo>
                    <a:pt x="92615" y="49477"/>
                    <a:pt x="92171" y="41465"/>
                    <a:pt x="91753" y="33454"/>
                  </a:cubicBezTo>
                  <a:cubicBezTo>
                    <a:pt x="91675" y="31862"/>
                    <a:pt x="91623" y="30270"/>
                    <a:pt x="91362" y="28731"/>
                  </a:cubicBezTo>
                  <a:cubicBezTo>
                    <a:pt x="90605" y="24112"/>
                    <a:pt x="89927" y="19493"/>
                    <a:pt x="88935" y="14926"/>
                  </a:cubicBezTo>
                  <a:cubicBezTo>
                    <a:pt x="88283" y="11847"/>
                    <a:pt x="87369" y="8793"/>
                    <a:pt x="86143" y="5897"/>
                  </a:cubicBezTo>
                  <a:cubicBezTo>
                    <a:pt x="84523" y="2110"/>
                    <a:pt x="81163" y="0"/>
                    <a:pt x="775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80"/>
            <p:cNvSpPr/>
            <p:nvPr/>
          </p:nvSpPr>
          <p:spPr>
            <a:xfrm>
              <a:off x="2208025" y="1200050"/>
              <a:ext cx="2100100" cy="1970625"/>
            </a:xfrm>
            <a:custGeom>
              <a:avLst/>
              <a:gdLst/>
              <a:ahLst/>
              <a:cxnLst/>
              <a:rect l="l" t="t" r="r" b="b"/>
              <a:pathLst>
                <a:path w="84004" h="78825" extrusionOk="0">
                  <a:moveTo>
                    <a:pt x="54109" y="0"/>
                  </a:moveTo>
                  <a:cubicBezTo>
                    <a:pt x="47817" y="0"/>
                    <a:pt x="40297" y="908"/>
                    <a:pt x="33534" y="2572"/>
                  </a:cubicBezTo>
                  <a:lnTo>
                    <a:pt x="33038" y="2702"/>
                  </a:lnTo>
                  <a:cubicBezTo>
                    <a:pt x="21086" y="5756"/>
                    <a:pt x="7882" y="10896"/>
                    <a:pt x="5351" y="15515"/>
                  </a:cubicBezTo>
                  <a:cubicBezTo>
                    <a:pt x="131" y="25171"/>
                    <a:pt x="6029" y="45265"/>
                    <a:pt x="8612" y="48683"/>
                  </a:cubicBezTo>
                  <a:cubicBezTo>
                    <a:pt x="8795" y="48918"/>
                    <a:pt x="8795" y="49257"/>
                    <a:pt x="8586" y="49492"/>
                  </a:cubicBezTo>
                  <a:cubicBezTo>
                    <a:pt x="8508" y="49597"/>
                    <a:pt x="8378" y="49649"/>
                    <a:pt x="8247" y="49675"/>
                  </a:cubicBezTo>
                  <a:cubicBezTo>
                    <a:pt x="8192" y="49693"/>
                    <a:pt x="8136" y="49702"/>
                    <a:pt x="8081" y="49702"/>
                  </a:cubicBezTo>
                  <a:cubicBezTo>
                    <a:pt x="7980" y="49702"/>
                    <a:pt x="7879" y="49673"/>
                    <a:pt x="7777" y="49623"/>
                  </a:cubicBezTo>
                  <a:cubicBezTo>
                    <a:pt x="7125" y="49257"/>
                    <a:pt x="6447" y="48788"/>
                    <a:pt x="5794" y="48240"/>
                  </a:cubicBezTo>
                  <a:cubicBezTo>
                    <a:pt x="4986" y="47550"/>
                    <a:pt x="4069" y="47185"/>
                    <a:pt x="3162" y="47185"/>
                  </a:cubicBezTo>
                  <a:cubicBezTo>
                    <a:pt x="3074" y="47185"/>
                    <a:pt x="2985" y="47189"/>
                    <a:pt x="2898" y="47196"/>
                  </a:cubicBezTo>
                  <a:cubicBezTo>
                    <a:pt x="2715" y="47222"/>
                    <a:pt x="2558" y="47248"/>
                    <a:pt x="2402" y="47274"/>
                  </a:cubicBezTo>
                  <a:cubicBezTo>
                    <a:pt x="1723" y="47457"/>
                    <a:pt x="1253" y="47822"/>
                    <a:pt x="888" y="48422"/>
                  </a:cubicBezTo>
                  <a:cubicBezTo>
                    <a:pt x="157" y="49675"/>
                    <a:pt x="1" y="50823"/>
                    <a:pt x="445" y="51971"/>
                  </a:cubicBezTo>
                  <a:cubicBezTo>
                    <a:pt x="1801" y="55468"/>
                    <a:pt x="8117" y="57425"/>
                    <a:pt x="8195" y="57451"/>
                  </a:cubicBezTo>
                  <a:cubicBezTo>
                    <a:pt x="8325" y="57504"/>
                    <a:pt x="8456" y="57582"/>
                    <a:pt x="8534" y="57712"/>
                  </a:cubicBezTo>
                  <a:cubicBezTo>
                    <a:pt x="8612" y="57843"/>
                    <a:pt x="16911" y="69690"/>
                    <a:pt x="27767" y="78824"/>
                  </a:cubicBezTo>
                  <a:cubicBezTo>
                    <a:pt x="25392" y="73500"/>
                    <a:pt x="23879" y="66350"/>
                    <a:pt x="27140" y="58835"/>
                  </a:cubicBezTo>
                  <a:cubicBezTo>
                    <a:pt x="28497" y="55781"/>
                    <a:pt x="30768" y="53772"/>
                    <a:pt x="33691" y="53041"/>
                  </a:cubicBezTo>
                  <a:cubicBezTo>
                    <a:pt x="34602" y="52813"/>
                    <a:pt x="35475" y="52736"/>
                    <a:pt x="36243" y="52736"/>
                  </a:cubicBezTo>
                  <a:cubicBezTo>
                    <a:pt x="37850" y="52736"/>
                    <a:pt x="38996" y="53076"/>
                    <a:pt x="39066" y="53093"/>
                  </a:cubicBezTo>
                  <a:cubicBezTo>
                    <a:pt x="39092" y="53093"/>
                    <a:pt x="39118" y="53120"/>
                    <a:pt x="39171" y="53120"/>
                  </a:cubicBezTo>
                  <a:cubicBezTo>
                    <a:pt x="40006" y="53563"/>
                    <a:pt x="40241" y="54190"/>
                    <a:pt x="40267" y="54633"/>
                  </a:cubicBezTo>
                  <a:cubicBezTo>
                    <a:pt x="40371" y="56042"/>
                    <a:pt x="38910" y="57399"/>
                    <a:pt x="38336" y="57791"/>
                  </a:cubicBezTo>
                  <a:lnTo>
                    <a:pt x="37788" y="58182"/>
                  </a:lnTo>
                  <a:cubicBezTo>
                    <a:pt x="36404" y="59148"/>
                    <a:pt x="35100" y="60061"/>
                    <a:pt x="34239" y="61418"/>
                  </a:cubicBezTo>
                  <a:cubicBezTo>
                    <a:pt x="33012" y="63401"/>
                    <a:pt x="32621" y="65698"/>
                    <a:pt x="33169" y="67864"/>
                  </a:cubicBezTo>
                  <a:cubicBezTo>
                    <a:pt x="34409" y="72850"/>
                    <a:pt x="39589" y="75432"/>
                    <a:pt x="44123" y="75432"/>
                  </a:cubicBezTo>
                  <a:cubicBezTo>
                    <a:pt x="44169" y="75432"/>
                    <a:pt x="44214" y="75432"/>
                    <a:pt x="44259" y="75432"/>
                  </a:cubicBezTo>
                  <a:cubicBezTo>
                    <a:pt x="45407" y="75405"/>
                    <a:pt x="46582" y="75275"/>
                    <a:pt x="47730" y="74962"/>
                  </a:cubicBezTo>
                  <a:cubicBezTo>
                    <a:pt x="50079" y="74388"/>
                    <a:pt x="52453" y="73266"/>
                    <a:pt x="54619" y="71674"/>
                  </a:cubicBezTo>
                  <a:cubicBezTo>
                    <a:pt x="56629" y="70212"/>
                    <a:pt x="61222" y="66194"/>
                    <a:pt x="59838" y="60870"/>
                  </a:cubicBezTo>
                  <a:cubicBezTo>
                    <a:pt x="58690" y="56355"/>
                    <a:pt x="54019" y="54346"/>
                    <a:pt x="50366" y="53981"/>
                  </a:cubicBezTo>
                  <a:lnTo>
                    <a:pt x="50209" y="53955"/>
                  </a:lnTo>
                  <a:cubicBezTo>
                    <a:pt x="49713" y="53929"/>
                    <a:pt x="49244" y="53876"/>
                    <a:pt x="48748" y="53694"/>
                  </a:cubicBezTo>
                  <a:cubicBezTo>
                    <a:pt x="48017" y="53433"/>
                    <a:pt x="47495" y="52937"/>
                    <a:pt x="47286" y="52311"/>
                  </a:cubicBezTo>
                  <a:cubicBezTo>
                    <a:pt x="47130" y="51867"/>
                    <a:pt x="47156" y="51423"/>
                    <a:pt x="47391" y="51006"/>
                  </a:cubicBezTo>
                  <a:cubicBezTo>
                    <a:pt x="47730" y="50327"/>
                    <a:pt x="48461" y="49936"/>
                    <a:pt x="49009" y="49779"/>
                  </a:cubicBezTo>
                  <a:cubicBezTo>
                    <a:pt x="49087" y="49753"/>
                    <a:pt x="49191" y="49727"/>
                    <a:pt x="49296" y="49701"/>
                  </a:cubicBezTo>
                  <a:cubicBezTo>
                    <a:pt x="50173" y="49485"/>
                    <a:pt x="51134" y="49392"/>
                    <a:pt x="52127" y="49392"/>
                  </a:cubicBezTo>
                  <a:cubicBezTo>
                    <a:pt x="54738" y="49392"/>
                    <a:pt x="57572" y="50034"/>
                    <a:pt x="59708" y="50771"/>
                  </a:cubicBezTo>
                  <a:cubicBezTo>
                    <a:pt x="63988" y="52285"/>
                    <a:pt x="67432" y="55338"/>
                    <a:pt x="69389" y="59383"/>
                  </a:cubicBezTo>
                  <a:cubicBezTo>
                    <a:pt x="70486" y="61627"/>
                    <a:pt x="71268" y="64445"/>
                    <a:pt x="71634" y="67394"/>
                  </a:cubicBezTo>
                  <a:cubicBezTo>
                    <a:pt x="76305" y="53250"/>
                    <a:pt x="77009" y="37358"/>
                    <a:pt x="77009" y="37175"/>
                  </a:cubicBezTo>
                  <a:cubicBezTo>
                    <a:pt x="77036" y="36992"/>
                    <a:pt x="77114" y="36810"/>
                    <a:pt x="77270" y="36705"/>
                  </a:cubicBezTo>
                  <a:cubicBezTo>
                    <a:pt x="77349" y="36653"/>
                    <a:pt x="83664" y="31747"/>
                    <a:pt x="83951" y="28015"/>
                  </a:cubicBezTo>
                  <a:cubicBezTo>
                    <a:pt x="84003" y="27206"/>
                    <a:pt x="83768" y="26528"/>
                    <a:pt x="83220" y="25954"/>
                  </a:cubicBezTo>
                  <a:cubicBezTo>
                    <a:pt x="82902" y="25617"/>
                    <a:pt x="82274" y="25347"/>
                    <a:pt x="81472" y="25347"/>
                  </a:cubicBezTo>
                  <a:cubicBezTo>
                    <a:pt x="81157" y="25347"/>
                    <a:pt x="80815" y="25388"/>
                    <a:pt x="80454" y="25484"/>
                  </a:cubicBezTo>
                  <a:cubicBezTo>
                    <a:pt x="78627" y="25928"/>
                    <a:pt x="77140" y="27493"/>
                    <a:pt x="76383" y="29790"/>
                  </a:cubicBezTo>
                  <a:cubicBezTo>
                    <a:pt x="76305" y="29999"/>
                    <a:pt x="76122" y="30181"/>
                    <a:pt x="75913" y="30233"/>
                  </a:cubicBezTo>
                  <a:cubicBezTo>
                    <a:pt x="75868" y="30240"/>
                    <a:pt x="75822" y="30243"/>
                    <a:pt x="75777" y="30243"/>
                  </a:cubicBezTo>
                  <a:cubicBezTo>
                    <a:pt x="75641" y="30243"/>
                    <a:pt x="75509" y="30214"/>
                    <a:pt x="75392" y="30155"/>
                  </a:cubicBezTo>
                  <a:cubicBezTo>
                    <a:pt x="75104" y="29946"/>
                    <a:pt x="75104" y="29920"/>
                    <a:pt x="74687" y="27780"/>
                  </a:cubicBezTo>
                  <a:cubicBezTo>
                    <a:pt x="71321" y="10583"/>
                    <a:pt x="66832" y="1424"/>
                    <a:pt x="61352" y="510"/>
                  </a:cubicBezTo>
                  <a:cubicBezTo>
                    <a:pt x="59265" y="166"/>
                    <a:pt x="56799" y="0"/>
                    <a:pt x="54109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80"/>
            <p:cNvSpPr/>
            <p:nvPr/>
          </p:nvSpPr>
          <p:spPr>
            <a:xfrm>
              <a:off x="2120625" y="1184050"/>
              <a:ext cx="2277525" cy="2045975"/>
            </a:xfrm>
            <a:custGeom>
              <a:avLst/>
              <a:gdLst/>
              <a:ahLst/>
              <a:cxnLst/>
              <a:rect l="l" t="t" r="r" b="b"/>
              <a:pathLst>
                <a:path w="91101" h="81839" extrusionOk="0">
                  <a:moveTo>
                    <a:pt x="57590" y="1278"/>
                  </a:moveTo>
                  <a:cubicBezTo>
                    <a:pt x="60248" y="1278"/>
                    <a:pt x="62684" y="1441"/>
                    <a:pt x="64744" y="1777"/>
                  </a:cubicBezTo>
                  <a:cubicBezTo>
                    <a:pt x="67927" y="2325"/>
                    <a:pt x="70928" y="6187"/>
                    <a:pt x="73460" y="12998"/>
                  </a:cubicBezTo>
                  <a:cubicBezTo>
                    <a:pt x="75652" y="18843"/>
                    <a:pt x="76930" y="25393"/>
                    <a:pt x="77531" y="28525"/>
                  </a:cubicBezTo>
                  <a:cubicBezTo>
                    <a:pt x="78000" y="30847"/>
                    <a:pt x="78026" y="30978"/>
                    <a:pt x="78548" y="31317"/>
                  </a:cubicBezTo>
                  <a:cubicBezTo>
                    <a:pt x="78752" y="31465"/>
                    <a:pt x="79007" y="31534"/>
                    <a:pt x="79260" y="31534"/>
                  </a:cubicBezTo>
                  <a:cubicBezTo>
                    <a:pt x="79364" y="31534"/>
                    <a:pt x="79467" y="31523"/>
                    <a:pt x="79566" y="31500"/>
                  </a:cubicBezTo>
                  <a:cubicBezTo>
                    <a:pt x="79984" y="31395"/>
                    <a:pt x="80349" y="31056"/>
                    <a:pt x="80479" y="30639"/>
                  </a:cubicBezTo>
                  <a:cubicBezTo>
                    <a:pt x="81158" y="28551"/>
                    <a:pt x="82489" y="27142"/>
                    <a:pt x="84107" y="26724"/>
                  </a:cubicBezTo>
                  <a:cubicBezTo>
                    <a:pt x="84400" y="26655"/>
                    <a:pt x="84679" y="26624"/>
                    <a:pt x="84936" y="26624"/>
                  </a:cubicBezTo>
                  <a:cubicBezTo>
                    <a:pt x="85549" y="26624"/>
                    <a:pt x="86034" y="26798"/>
                    <a:pt x="86273" y="27037"/>
                  </a:cubicBezTo>
                  <a:cubicBezTo>
                    <a:pt x="86690" y="27481"/>
                    <a:pt x="86847" y="27977"/>
                    <a:pt x="86821" y="28603"/>
                  </a:cubicBezTo>
                  <a:cubicBezTo>
                    <a:pt x="86586" y="31474"/>
                    <a:pt x="82097" y="35519"/>
                    <a:pt x="80375" y="36823"/>
                  </a:cubicBezTo>
                  <a:cubicBezTo>
                    <a:pt x="80088" y="37058"/>
                    <a:pt x="79905" y="37424"/>
                    <a:pt x="79879" y="37789"/>
                  </a:cubicBezTo>
                  <a:cubicBezTo>
                    <a:pt x="79879" y="37945"/>
                    <a:pt x="79253" y="51933"/>
                    <a:pt x="75312" y="65294"/>
                  </a:cubicBezTo>
                  <a:cubicBezTo>
                    <a:pt x="74869" y="63258"/>
                    <a:pt x="74242" y="61353"/>
                    <a:pt x="73460" y="59736"/>
                  </a:cubicBezTo>
                  <a:cubicBezTo>
                    <a:pt x="71424" y="55534"/>
                    <a:pt x="67875" y="52350"/>
                    <a:pt x="63439" y="50811"/>
                  </a:cubicBezTo>
                  <a:cubicBezTo>
                    <a:pt x="61239" y="50040"/>
                    <a:pt x="58321" y="49391"/>
                    <a:pt x="55623" y="49391"/>
                  </a:cubicBezTo>
                  <a:cubicBezTo>
                    <a:pt x="54576" y="49391"/>
                    <a:pt x="53562" y="49489"/>
                    <a:pt x="52635" y="49715"/>
                  </a:cubicBezTo>
                  <a:cubicBezTo>
                    <a:pt x="52531" y="49741"/>
                    <a:pt x="52426" y="49767"/>
                    <a:pt x="52322" y="49793"/>
                  </a:cubicBezTo>
                  <a:cubicBezTo>
                    <a:pt x="51644" y="50002"/>
                    <a:pt x="50756" y="50498"/>
                    <a:pt x="50313" y="51333"/>
                  </a:cubicBezTo>
                  <a:cubicBezTo>
                    <a:pt x="50026" y="51907"/>
                    <a:pt x="49973" y="52559"/>
                    <a:pt x="50156" y="53159"/>
                  </a:cubicBezTo>
                  <a:cubicBezTo>
                    <a:pt x="50443" y="53968"/>
                    <a:pt x="51122" y="54621"/>
                    <a:pt x="52009" y="54934"/>
                  </a:cubicBezTo>
                  <a:cubicBezTo>
                    <a:pt x="52583" y="55143"/>
                    <a:pt x="53157" y="55195"/>
                    <a:pt x="53627" y="55247"/>
                  </a:cubicBezTo>
                  <a:lnTo>
                    <a:pt x="53809" y="55247"/>
                  </a:lnTo>
                  <a:cubicBezTo>
                    <a:pt x="57228" y="55586"/>
                    <a:pt x="61638" y="57491"/>
                    <a:pt x="62708" y="61667"/>
                  </a:cubicBezTo>
                  <a:cubicBezTo>
                    <a:pt x="63987" y="66599"/>
                    <a:pt x="59655" y="70409"/>
                    <a:pt x="57724" y="71792"/>
                  </a:cubicBezTo>
                  <a:cubicBezTo>
                    <a:pt x="55636" y="73331"/>
                    <a:pt x="53340" y="74428"/>
                    <a:pt x="51096" y="75002"/>
                  </a:cubicBezTo>
                  <a:cubicBezTo>
                    <a:pt x="49973" y="75263"/>
                    <a:pt x="48851" y="75419"/>
                    <a:pt x="47755" y="75419"/>
                  </a:cubicBezTo>
                  <a:cubicBezTo>
                    <a:pt x="47709" y="75420"/>
                    <a:pt x="47664" y="75420"/>
                    <a:pt x="47618" y="75420"/>
                  </a:cubicBezTo>
                  <a:cubicBezTo>
                    <a:pt x="43343" y="75420"/>
                    <a:pt x="38427" y="73020"/>
                    <a:pt x="37291" y="68347"/>
                  </a:cubicBezTo>
                  <a:cubicBezTo>
                    <a:pt x="36795" y="66364"/>
                    <a:pt x="37134" y="64250"/>
                    <a:pt x="38283" y="62397"/>
                  </a:cubicBezTo>
                  <a:cubicBezTo>
                    <a:pt x="39065" y="61145"/>
                    <a:pt x="40318" y="60257"/>
                    <a:pt x="41649" y="59344"/>
                  </a:cubicBezTo>
                  <a:cubicBezTo>
                    <a:pt x="41832" y="59214"/>
                    <a:pt x="42014" y="59083"/>
                    <a:pt x="42197" y="58979"/>
                  </a:cubicBezTo>
                  <a:cubicBezTo>
                    <a:pt x="43006" y="58379"/>
                    <a:pt x="44519" y="56865"/>
                    <a:pt x="44415" y="55247"/>
                  </a:cubicBezTo>
                  <a:cubicBezTo>
                    <a:pt x="44337" y="54360"/>
                    <a:pt x="43815" y="53629"/>
                    <a:pt x="42954" y="53185"/>
                  </a:cubicBezTo>
                  <a:cubicBezTo>
                    <a:pt x="42875" y="53159"/>
                    <a:pt x="42797" y="53133"/>
                    <a:pt x="42745" y="53107"/>
                  </a:cubicBezTo>
                  <a:cubicBezTo>
                    <a:pt x="42657" y="53090"/>
                    <a:pt x="41435" y="52738"/>
                    <a:pt x="39733" y="52738"/>
                  </a:cubicBezTo>
                  <a:cubicBezTo>
                    <a:pt x="38918" y="52738"/>
                    <a:pt x="37993" y="52818"/>
                    <a:pt x="37030" y="53055"/>
                  </a:cubicBezTo>
                  <a:cubicBezTo>
                    <a:pt x="33898" y="53838"/>
                    <a:pt x="31498" y="55952"/>
                    <a:pt x="30062" y="59214"/>
                  </a:cubicBezTo>
                  <a:cubicBezTo>
                    <a:pt x="27166" y="65816"/>
                    <a:pt x="27896" y="72131"/>
                    <a:pt x="29697" y="77246"/>
                  </a:cubicBezTo>
                  <a:cubicBezTo>
                    <a:pt x="19911" y="68452"/>
                    <a:pt x="12630" y="58091"/>
                    <a:pt x="12552" y="57987"/>
                  </a:cubicBezTo>
                  <a:cubicBezTo>
                    <a:pt x="12396" y="57752"/>
                    <a:pt x="12135" y="57570"/>
                    <a:pt x="11874" y="57491"/>
                  </a:cubicBezTo>
                  <a:cubicBezTo>
                    <a:pt x="10177" y="56969"/>
                    <a:pt x="5558" y="55038"/>
                    <a:pt x="4541" y="52376"/>
                  </a:cubicBezTo>
                  <a:cubicBezTo>
                    <a:pt x="4175" y="51437"/>
                    <a:pt x="4306" y="50445"/>
                    <a:pt x="4932" y="49375"/>
                  </a:cubicBezTo>
                  <a:cubicBezTo>
                    <a:pt x="5193" y="48932"/>
                    <a:pt x="5558" y="48671"/>
                    <a:pt x="6054" y="48540"/>
                  </a:cubicBezTo>
                  <a:cubicBezTo>
                    <a:pt x="6159" y="48514"/>
                    <a:pt x="6315" y="48488"/>
                    <a:pt x="6446" y="48488"/>
                  </a:cubicBezTo>
                  <a:cubicBezTo>
                    <a:pt x="6527" y="48480"/>
                    <a:pt x="6609" y="48476"/>
                    <a:pt x="6691" y="48476"/>
                  </a:cubicBezTo>
                  <a:cubicBezTo>
                    <a:pt x="7427" y="48476"/>
                    <a:pt x="8192" y="48789"/>
                    <a:pt x="8873" y="49375"/>
                  </a:cubicBezTo>
                  <a:cubicBezTo>
                    <a:pt x="9551" y="49923"/>
                    <a:pt x="10256" y="50419"/>
                    <a:pt x="10960" y="50811"/>
                  </a:cubicBezTo>
                  <a:cubicBezTo>
                    <a:pt x="11165" y="50930"/>
                    <a:pt x="11370" y="50983"/>
                    <a:pt x="11575" y="50983"/>
                  </a:cubicBezTo>
                  <a:cubicBezTo>
                    <a:pt x="11684" y="50983"/>
                    <a:pt x="11792" y="50968"/>
                    <a:pt x="11900" y="50941"/>
                  </a:cubicBezTo>
                  <a:cubicBezTo>
                    <a:pt x="12161" y="50889"/>
                    <a:pt x="12396" y="50759"/>
                    <a:pt x="12578" y="50550"/>
                  </a:cubicBezTo>
                  <a:cubicBezTo>
                    <a:pt x="12970" y="50080"/>
                    <a:pt x="12996" y="49402"/>
                    <a:pt x="12630" y="48932"/>
                  </a:cubicBezTo>
                  <a:cubicBezTo>
                    <a:pt x="10177" y="45670"/>
                    <a:pt x="4410" y="25706"/>
                    <a:pt x="9421" y="16469"/>
                  </a:cubicBezTo>
                  <a:cubicBezTo>
                    <a:pt x="11848" y="12006"/>
                    <a:pt x="24869" y="6970"/>
                    <a:pt x="36717" y="3969"/>
                  </a:cubicBezTo>
                  <a:cubicBezTo>
                    <a:pt x="36873" y="3916"/>
                    <a:pt x="37030" y="3890"/>
                    <a:pt x="37187" y="3838"/>
                  </a:cubicBezTo>
                  <a:cubicBezTo>
                    <a:pt x="43900" y="2173"/>
                    <a:pt x="51357" y="1278"/>
                    <a:pt x="57590" y="1278"/>
                  </a:cubicBezTo>
                  <a:close/>
                  <a:moveTo>
                    <a:pt x="57584" y="1"/>
                  </a:moveTo>
                  <a:cubicBezTo>
                    <a:pt x="51132" y="1"/>
                    <a:pt x="43524" y="950"/>
                    <a:pt x="36873" y="2586"/>
                  </a:cubicBezTo>
                  <a:cubicBezTo>
                    <a:pt x="36717" y="2638"/>
                    <a:pt x="36560" y="2690"/>
                    <a:pt x="36378" y="2716"/>
                  </a:cubicBezTo>
                  <a:cubicBezTo>
                    <a:pt x="25130" y="5587"/>
                    <a:pt x="11065" y="10727"/>
                    <a:pt x="8299" y="15842"/>
                  </a:cubicBezTo>
                  <a:cubicBezTo>
                    <a:pt x="3027" y="25524"/>
                    <a:pt x="8742" y="45905"/>
                    <a:pt x="11587" y="49689"/>
                  </a:cubicBezTo>
                  <a:cubicBezTo>
                    <a:pt x="10934" y="49323"/>
                    <a:pt x="10308" y="48880"/>
                    <a:pt x="9708" y="48384"/>
                  </a:cubicBezTo>
                  <a:cubicBezTo>
                    <a:pt x="8855" y="47650"/>
                    <a:pt x="7788" y="47195"/>
                    <a:pt x="6681" y="47195"/>
                  </a:cubicBezTo>
                  <a:cubicBezTo>
                    <a:pt x="6568" y="47195"/>
                    <a:pt x="6455" y="47200"/>
                    <a:pt x="6341" y="47210"/>
                  </a:cubicBezTo>
                  <a:cubicBezTo>
                    <a:pt x="6133" y="47210"/>
                    <a:pt x="5924" y="47262"/>
                    <a:pt x="5741" y="47314"/>
                  </a:cubicBezTo>
                  <a:cubicBezTo>
                    <a:pt x="4958" y="47497"/>
                    <a:pt x="4306" y="47940"/>
                    <a:pt x="3836" y="48723"/>
                  </a:cubicBezTo>
                  <a:cubicBezTo>
                    <a:pt x="0" y="55195"/>
                    <a:pt x="11482" y="58718"/>
                    <a:pt x="11482" y="58718"/>
                  </a:cubicBezTo>
                  <a:cubicBezTo>
                    <a:pt x="11482" y="58718"/>
                    <a:pt x="21007" y="72366"/>
                    <a:pt x="33168" y="81839"/>
                  </a:cubicBezTo>
                  <a:cubicBezTo>
                    <a:pt x="29540" y="75315"/>
                    <a:pt x="27844" y="67512"/>
                    <a:pt x="31237" y="59736"/>
                  </a:cubicBezTo>
                  <a:cubicBezTo>
                    <a:pt x="32750" y="56291"/>
                    <a:pt x="35151" y="54856"/>
                    <a:pt x="37343" y="54308"/>
                  </a:cubicBezTo>
                  <a:cubicBezTo>
                    <a:pt x="38207" y="54096"/>
                    <a:pt x="39041" y="54024"/>
                    <a:pt x="39773" y="54024"/>
                  </a:cubicBezTo>
                  <a:cubicBezTo>
                    <a:pt x="41297" y="54024"/>
                    <a:pt x="42380" y="54334"/>
                    <a:pt x="42380" y="54334"/>
                  </a:cubicBezTo>
                  <a:cubicBezTo>
                    <a:pt x="44128" y="55221"/>
                    <a:pt x="42380" y="57256"/>
                    <a:pt x="41440" y="57909"/>
                  </a:cubicBezTo>
                  <a:cubicBezTo>
                    <a:pt x="39874" y="59031"/>
                    <a:pt x="38230" y="60049"/>
                    <a:pt x="37187" y="61719"/>
                  </a:cubicBezTo>
                  <a:cubicBezTo>
                    <a:pt x="35908" y="63806"/>
                    <a:pt x="35438" y="66286"/>
                    <a:pt x="36038" y="68660"/>
                  </a:cubicBezTo>
                  <a:cubicBezTo>
                    <a:pt x="37300" y="73786"/>
                    <a:pt x="42553" y="76699"/>
                    <a:pt x="47582" y="76699"/>
                  </a:cubicBezTo>
                  <a:cubicBezTo>
                    <a:pt x="47648" y="76699"/>
                    <a:pt x="47715" y="76699"/>
                    <a:pt x="47781" y="76698"/>
                  </a:cubicBezTo>
                  <a:cubicBezTo>
                    <a:pt x="49008" y="76698"/>
                    <a:pt x="50208" y="76541"/>
                    <a:pt x="51383" y="76228"/>
                  </a:cubicBezTo>
                  <a:cubicBezTo>
                    <a:pt x="53940" y="75602"/>
                    <a:pt x="56367" y="74401"/>
                    <a:pt x="58481" y="72836"/>
                  </a:cubicBezTo>
                  <a:cubicBezTo>
                    <a:pt x="62134" y="70200"/>
                    <a:pt x="65187" y="66077"/>
                    <a:pt x="63961" y="61353"/>
                  </a:cubicBezTo>
                  <a:cubicBezTo>
                    <a:pt x="62813" y="56839"/>
                    <a:pt x="58272" y="54412"/>
                    <a:pt x="53914" y="53968"/>
                  </a:cubicBezTo>
                  <a:cubicBezTo>
                    <a:pt x="53418" y="53916"/>
                    <a:pt x="52922" y="53890"/>
                    <a:pt x="52453" y="53733"/>
                  </a:cubicBezTo>
                  <a:cubicBezTo>
                    <a:pt x="51983" y="53551"/>
                    <a:pt x="51539" y="53238"/>
                    <a:pt x="51383" y="52768"/>
                  </a:cubicBezTo>
                  <a:cubicBezTo>
                    <a:pt x="51096" y="51907"/>
                    <a:pt x="51957" y="51228"/>
                    <a:pt x="52661" y="51046"/>
                  </a:cubicBezTo>
                  <a:cubicBezTo>
                    <a:pt x="52766" y="51020"/>
                    <a:pt x="52844" y="50993"/>
                    <a:pt x="52948" y="50967"/>
                  </a:cubicBezTo>
                  <a:cubicBezTo>
                    <a:pt x="53770" y="50762"/>
                    <a:pt x="54679" y="50674"/>
                    <a:pt x="55623" y="50674"/>
                  </a:cubicBezTo>
                  <a:cubicBezTo>
                    <a:pt x="58155" y="50674"/>
                    <a:pt x="60942" y="51308"/>
                    <a:pt x="62995" y="52011"/>
                  </a:cubicBezTo>
                  <a:cubicBezTo>
                    <a:pt x="67118" y="53473"/>
                    <a:pt x="70406" y="56369"/>
                    <a:pt x="72311" y="60310"/>
                  </a:cubicBezTo>
                  <a:cubicBezTo>
                    <a:pt x="73851" y="63493"/>
                    <a:pt x="74634" y="67564"/>
                    <a:pt x="74738" y="71061"/>
                  </a:cubicBezTo>
                  <a:cubicBezTo>
                    <a:pt x="80401" y="56030"/>
                    <a:pt x="81158" y="37841"/>
                    <a:pt x="81158" y="37841"/>
                  </a:cubicBezTo>
                  <a:cubicBezTo>
                    <a:pt x="81158" y="37841"/>
                    <a:pt x="91100" y="30247"/>
                    <a:pt x="87186" y="26150"/>
                  </a:cubicBezTo>
                  <a:cubicBezTo>
                    <a:pt x="86702" y="25647"/>
                    <a:pt x="85899" y="25344"/>
                    <a:pt x="84967" y="25344"/>
                  </a:cubicBezTo>
                  <a:cubicBezTo>
                    <a:pt x="84593" y="25344"/>
                    <a:pt x="84197" y="25393"/>
                    <a:pt x="83794" y="25498"/>
                  </a:cubicBezTo>
                  <a:cubicBezTo>
                    <a:pt x="82071" y="25915"/>
                    <a:pt x="80218" y="27324"/>
                    <a:pt x="79253" y="30221"/>
                  </a:cubicBezTo>
                  <a:cubicBezTo>
                    <a:pt x="79253" y="30247"/>
                    <a:pt x="79253" y="30247"/>
                    <a:pt x="79253" y="30247"/>
                  </a:cubicBezTo>
                  <a:cubicBezTo>
                    <a:pt x="79252" y="30247"/>
                    <a:pt x="79252" y="30247"/>
                    <a:pt x="79251" y="30247"/>
                  </a:cubicBezTo>
                  <a:cubicBezTo>
                    <a:pt x="78878" y="30247"/>
                    <a:pt x="75350" y="2244"/>
                    <a:pt x="64952" y="524"/>
                  </a:cubicBezTo>
                  <a:cubicBezTo>
                    <a:pt x="62805" y="169"/>
                    <a:pt x="60297" y="1"/>
                    <a:pt x="57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80"/>
            <p:cNvSpPr/>
            <p:nvPr/>
          </p:nvSpPr>
          <p:spPr>
            <a:xfrm>
              <a:off x="2401150" y="1515625"/>
              <a:ext cx="1492700" cy="952025"/>
            </a:xfrm>
            <a:custGeom>
              <a:avLst/>
              <a:gdLst/>
              <a:ahLst/>
              <a:cxnLst/>
              <a:rect l="l" t="t" r="r" b="b"/>
              <a:pathLst>
                <a:path w="59708" h="38081" extrusionOk="0">
                  <a:moveTo>
                    <a:pt x="53828" y="1"/>
                  </a:moveTo>
                  <a:cubicBezTo>
                    <a:pt x="48568" y="1"/>
                    <a:pt x="44416" y="1381"/>
                    <a:pt x="41440" y="4119"/>
                  </a:cubicBezTo>
                  <a:cubicBezTo>
                    <a:pt x="36143" y="9025"/>
                    <a:pt x="36586" y="16410"/>
                    <a:pt x="36613" y="16723"/>
                  </a:cubicBezTo>
                  <a:cubicBezTo>
                    <a:pt x="36926" y="21394"/>
                    <a:pt x="37239" y="24917"/>
                    <a:pt x="37526" y="27710"/>
                  </a:cubicBezTo>
                  <a:cubicBezTo>
                    <a:pt x="38231" y="34964"/>
                    <a:pt x="38204" y="35930"/>
                    <a:pt x="36404" y="36608"/>
                  </a:cubicBezTo>
                  <a:cubicBezTo>
                    <a:pt x="36073" y="36729"/>
                    <a:pt x="35758" y="36792"/>
                    <a:pt x="35452" y="36792"/>
                  </a:cubicBezTo>
                  <a:cubicBezTo>
                    <a:pt x="33100" y="36792"/>
                    <a:pt x="31253" y="33068"/>
                    <a:pt x="26566" y="22908"/>
                  </a:cubicBezTo>
                  <a:cubicBezTo>
                    <a:pt x="26226" y="22177"/>
                    <a:pt x="25887" y="21447"/>
                    <a:pt x="25522" y="20664"/>
                  </a:cubicBezTo>
                  <a:cubicBezTo>
                    <a:pt x="22547" y="14244"/>
                    <a:pt x="18607" y="10382"/>
                    <a:pt x="13831" y="9208"/>
                  </a:cubicBezTo>
                  <a:cubicBezTo>
                    <a:pt x="12724" y="8933"/>
                    <a:pt x="11638" y="8817"/>
                    <a:pt x="10592" y="8817"/>
                  </a:cubicBezTo>
                  <a:cubicBezTo>
                    <a:pt x="4987" y="8817"/>
                    <a:pt x="559" y="12159"/>
                    <a:pt x="339" y="12313"/>
                  </a:cubicBezTo>
                  <a:cubicBezTo>
                    <a:pt x="52" y="12522"/>
                    <a:pt x="0" y="12939"/>
                    <a:pt x="209" y="13226"/>
                  </a:cubicBezTo>
                  <a:cubicBezTo>
                    <a:pt x="332" y="13380"/>
                    <a:pt x="528" y="13471"/>
                    <a:pt x="721" y="13471"/>
                  </a:cubicBezTo>
                  <a:cubicBezTo>
                    <a:pt x="856" y="13471"/>
                    <a:pt x="989" y="13427"/>
                    <a:pt x="1096" y="13331"/>
                  </a:cubicBezTo>
                  <a:cubicBezTo>
                    <a:pt x="1163" y="13309"/>
                    <a:pt x="5413" y="10115"/>
                    <a:pt x="10634" y="10115"/>
                  </a:cubicBezTo>
                  <a:cubicBezTo>
                    <a:pt x="11570" y="10115"/>
                    <a:pt x="12538" y="10218"/>
                    <a:pt x="13518" y="10460"/>
                  </a:cubicBezTo>
                  <a:cubicBezTo>
                    <a:pt x="17902" y="11530"/>
                    <a:pt x="21555" y="15157"/>
                    <a:pt x="24374" y="21212"/>
                  </a:cubicBezTo>
                  <a:cubicBezTo>
                    <a:pt x="24713" y="21968"/>
                    <a:pt x="25078" y="22725"/>
                    <a:pt x="25391" y="23430"/>
                  </a:cubicBezTo>
                  <a:cubicBezTo>
                    <a:pt x="30056" y="33503"/>
                    <a:pt x="32173" y="38080"/>
                    <a:pt x="35353" y="38080"/>
                  </a:cubicBezTo>
                  <a:cubicBezTo>
                    <a:pt x="35517" y="38080"/>
                    <a:pt x="35685" y="38068"/>
                    <a:pt x="35856" y="38044"/>
                  </a:cubicBezTo>
                  <a:cubicBezTo>
                    <a:pt x="36169" y="38017"/>
                    <a:pt x="36508" y="37913"/>
                    <a:pt x="36847" y="37809"/>
                  </a:cubicBezTo>
                  <a:cubicBezTo>
                    <a:pt x="39692" y="36739"/>
                    <a:pt x="39483" y="34808"/>
                    <a:pt x="38805" y="27605"/>
                  </a:cubicBezTo>
                  <a:cubicBezTo>
                    <a:pt x="38518" y="24787"/>
                    <a:pt x="38178" y="21290"/>
                    <a:pt x="37891" y="16645"/>
                  </a:cubicBezTo>
                  <a:cubicBezTo>
                    <a:pt x="37891" y="16567"/>
                    <a:pt x="37474" y="9547"/>
                    <a:pt x="42328" y="5058"/>
                  </a:cubicBezTo>
                  <a:cubicBezTo>
                    <a:pt x="45051" y="2532"/>
                    <a:pt x="48924" y="1275"/>
                    <a:pt x="53845" y="1275"/>
                  </a:cubicBezTo>
                  <a:cubicBezTo>
                    <a:pt x="55430" y="1275"/>
                    <a:pt x="57125" y="1405"/>
                    <a:pt x="58924" y="1666"/>
                  </a:cubicBezTo>
                  <a:cubicBezTo>
                    <a:pt x="58959" y="1671"/>
                    <a:pt x="58992" y="1673"/>
                    <a:pt x="59025" y="1673"/>
                  </a:cubicBezTo>
                  <a:cubicBezTo>
                    <a:pt x="59346" y="1673"/>
                    <a:pt x="59608" y="1449"/>
                    <a:pt x="59655" y="1118"/>
                  </a:cubicBezTo>
                  <a:cubicBezTo>
                    <a:pt x="59707" y="779"/>
                    <a:pt x="59472" y="465"/>
                    <a:pt x="59133" y="413"/>
                  </a:cubicBezTo>
                  <a:cubicBezTo>
                    <a:pt x="57256" y="138"/>
                    <a:pt x="55487" y="1"/>
                    <a:pt x="538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80"/>
            <p:cNvSpPr/>
            <p:nvPr/>
          </p:nvSpPr>
          <p:spPr>
            <a:xfrm>
              <a:off x="3165750" y="2718575"/>
              <a:ext cx="418200" cy="146900"/>
            </a:xfrm>
            <a:custGeom>
              <a:avLst/>
              <a:gdLst/>
              <a:ahLst/>
              <a:cxnLst/>
              <a:rect l="l" t="t" r="r" b="b"/>
              <a:pathLst>
                <a:path w="16728" h="5876" extrusionOk="0">
                  <a:moveTo>
                    <a:pt x="16007" y="0"/>
                  </a:moveTo>
                  <a:cubicBezTo>
                    <a:pt x="15815" y="0"/>
                    <a:pt x="15623" y="81"/>
                    <a:pt x="15501" y="233"/>
                  </a:cubicBezTo>
                  <a:cubicBezTo>
                    <a:pt x="12724" y="3737"/>
                    <a:pt x="8884" y="4578"/>
                    <a:pt x="5841" y="4578"/>
                  </a:cubicBezTo>
                  <a:cubicBezTo>
                    <a:pt x="3081" y="4578"/>
                    <a:pt x="976" y="3886"/>
                    <a:pt x="914" y="3861"/>
                  </a:cubicBezTo>
                  <a:cubicBezTo>
                    <a:pt x="849" y="3841"/>
                    <a:pt x="784" y="3831"/>
                    <a:pt x="720" y="3831"/>
                  </a:cubicBezTo>
                  <a:cubicBezTo>
                    <a:pt x="445" y="3831"/>
                    <a:pt x="189" y="4004"/>
                    <a:pt x="105" y="4278"/>
                  </a:cubicBezTo>
                  <a:cubicBezTo>
                    <a:pt x="0" y="4618"/>
                    <a:pt x="157" y="4983"/>
                    <a:pt x="496" y="5087"/>
                  </a:cubicBezTo>
                  <a:cubicBezTo>
                    <a:pt x="596" y="5112"/>
                    <a:pt x="2839" y="5875"/>
                    <a:pt x="5815" y="5875"/>
                  </a:cubicBezTo>
                  <a:cubicBezTo>
                    <a:pt x="5954" y="5875"/>
                    <a:pt x="6095" y="5874"/>
                    <a:pt x="6237" y="5870"/>
                  </a:cubicBezTo>
                  <a:cubicBezTo>
                    <a:pt x="6916" y="5844"/>
                    <a:pt x="7542" y="5792"/>
                    <a:pt x="8168" y="5714"/>
                  </a:cubicBezTo>
                  <a:cubicBezTo>
                    <a:pt x="11587" y="5218"/>
                    <a:pt x="14431" y="3626"/>
                    <a:pt x="16493" y="1042"/>
                  </a:cubicBezTo>
                  <a:cubicBezTo>
                    <a:pt x="16728" y="755"/>
                    <a:pt x="16676" y="364"/>
                    <a:pt x="16389" y="129"/>
                  </a:cubicBezTo>
                  <a:cubicBezTo>
                    <a:pt x="16280" y="42"/>
                    <a:pt x="16143" y="0"/>
                    <a:pt x="160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80"/>
            <p:cNvSpPr/>
            <p:nvPr/>
          </p:nvSpPr>
          <p:spPr>
            <a:xfrm>
              <a:off x="2850650" y="2450025"/>
              <a:ext cx="1138450" cy="1001600"/>
            </a:xfrm>
            <a:custGeom>
              <a:avLst/>
              <a:gdLst/>
              <a:ahLst/>
              <a:cxnLst/>
              <a:rect l="l" t="t" r="r" b="b"/>
              <a:pathLst>
                <a:path w="45538" h="40064" extrusionOk="0">
                  <a:moveTo>
                    <a:pt x="26566" y="1"/>
                  </a:moveTo>
                  <a:cubicBezTo>
                    <a:pt x="25507" y="1"/>
                    <a:pt x="24461" y="120"/>
                    <a:pt x="23460" y="407"/>
                  </a:cubicBezTo>
                  <a:cubicBezTo>
                    <a:pt x="22756" y="589"/>
                    <a:pt x="21895" y="1268"/>
                    <a:pt x="22182" y="2129"/>
                  </a:cubicBezTo>
                  <a:cubicBezTo>
                    <a:pt x="22338" y="2599"/>
                    <a:pt x="22782" y="2912"/>
                    <a:pt x="23252" y="3094"/>
                  </a:cubicBezTo>
                  <a:cubicBezTo>
                    <a:pt x="23721" y="3251"/>
                    <a:pt x="24217" y="3277"/>
                    <a:pt x="24713" y="3329"/>
                  </a:cubicBezTo>
                  <a:cubicBezTo>
                    <a:pt x="31393" y="4008"/>
                    <a:pt x="37395" y="9879"/>
                    <a:pt x="34029" y="16821"/>
                  </a:cubicBezTo>
                  <a:cubicBezTo>
                    <a:pt x="31277" y="22525"/>
                    <a:pt x="24636" y="25850"/>
                    <a:pt x="18346" y="25850"/>
                  </a:cubicBezTo>
                  <a:cubicBezTo>
                    <a:pt x="17240" y="25850"/>
                    <a:pt x="16145" y="25748"/>
                    <a:pt x="15084" y="25537"/>
                  </a:cubicBezTo>
                  <a:cubicBezTo>
                    <a:pt x="10856" y="24702"/>
                    <a:pt x="6968" y="20892"/>
                    <a:pt x="6655" y="16482"/>
                  </a:cubicBezTo>
                  <a:cubicBezTo>
                    <a:pt x="6368" y="12150"/>
                    <a:pt x="9003" y="9592"/>
                    <a:pt x="12239" y="7270"/>
                  </a:cubicBezTo>
                  <a:cubicBezTo>
                    <a:pt x="13570" y="6356"/>
                    <a:pt x="14927" y="4086"/>
                    <a:pt x="12578" y="3590"/>
                  </a:cubicBezTo>
                  <a:cubicBezTo>
                    <a:pt x="11895" y="3442"/>
                    <a:pt x="11237" y="3371"/>
                    <a:pt x="10603" y="3371"/>
                  </a:cubicBezTo>
                  <a:cubicBezTo>
                    <a:pt x="5014" y="3371"/>
                    <a:pt x="1387" y="8844"/>
                    <a:pt x="496" y="14211"/>
                  </a:cubicBezTo>
                  <a:cubicBezTo>
                    <a:pt x="0" y="17265"/>
                    <a:pt x="209" y="20422"/>
                    <a:pt x="914" y="23423"/>
                  </a:cubicBezTo>
                  <a:cubicBezTo>
                    <a:pt x="1462" y="25850"/>
                    <a:pt x="2271" y="28903"/>
                    <a:pt x="3836" y="30861"/>
                  </a:cubicBezTo>
                  <a:cubicBezTo>
                    <a:pt x="5193" y="32557"/>
                    <a:pt x="7281" y="33548"/>
                    <a:pt x="9029" y="34723"/>
                  </a:cubicBezTo>
                  <a:cubicBezTo>
                    <a:pt x="11065" y="36080"/>
                    <a:pt x="13257" y="37228"/>
                    <a:pt x="15527" y="38141"/>
                  </a:cubicBezTo>
                  <a:cubicBezTo>
                    <a:pt x="18400" y="39305"/>
                    <a:pt x="21487" y="40063"/>
                    <a:pt x="24580" y="40063"/>
                  </a:cubicBezTo>
                  <a:cubicBezTo>
                    <a:pt x="26066" y="40063"/>
                    <a:pt x="27553" y="39888"/>
                    <a:pt x="29019" y="39498"/>
                  </a:cubicBezTo>
                  <a:cubicBezTo>
                    <a:pt x="36926" y="37437"/>
                    <a:pt x="42119" y="29504"/>
                    <a:pt x="45537" y="20448"/>
                  </a:cubicBezTo>
                  <a:cubicBezTo>
                    <a:pt x="45355" y="15438"/>
                    <a:pt x="44233" y="10193"/>
                    <a:pt x="40918" y="6304"/>
                  </a:cubicBezTo>
                  <a:cubicBezTo>
                    <a:pt x="38805" y="3825"/>
                    <a:pt x="35934" y="1946"/>
                    <a:pt x="32776" y="1033"/>
                  </a:cubicBezTo>
                  <a:cubicBezTo>
                    <a:pt x="30845" y="476"/>
                    <a:pt x="28682" y="1"/>
                    <a:pt x="265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80"/>
            <p:cNvSpPr/>
            <p:nvPr/>
          </p:nvSpPr>
          <p:spPr>
            <a:xfrm>
              <a:off x="2834975" y="2433775"/>
              <a:ext cx="1170425" cy="1033725"/>
            </a:xfrm>
            <a:custGeom>
              <a:avLst/>
              <a:gdLst/>
              <a:ahLst/>
              <a:cxnLst/>
              <a:rect l="l" t="t" r="r" b="b"/>
              <a:pathLst>
                <a:path w="46817" h="41349" extrusionOk="0">
                  <a:moveTo>
                    <a:pt x="27170" y="1285"/>
                  </a:moveTo>
                  <a:cubicBezTo>
                    <a:pt x="29376" y="1285"/>
                    <a:pt x="31586" y="1822"/>
                    <a:pt x="33247" y="2309"/>
                  </a:cubicBezTo>
                  <a:cubicBezTo>
                    <a:pt x="36222" y="3144"/>
                    <a:pt x="38988" y="4945"/>
                    <a:pt x="41050" y="7372"/>
                  </a:cubicBezTo>
                  <a:cubicBezTo>
                    <a:pt x="43790" y="10582"/>
                    <a:pt x="45303" y="15148"/>
                    <a:pt x="45538" y="20994"/>
                  </a:cubicBezTo>
                  <a:cubicBezTo>
                    <a:pt x="41519" y="31563"/>
                    <a:pt x="36117" y="37800"/>
                    <a:pt x="29489" y="39548"/>
                  </a:cubicBezTo>
                  <a:cubicBezTo>
                    <a:pt x="28121" y="39901"/>
                    <a:pt x="26697" y="40079"/>
                    <a:pt x="25221" y="40079"/>
                  </a:cubicBezTo>
                  <a:cubicBezTo>
                    <a:pt x="22446" y="40079"/>
                    <a:pt x="19490" y="39452"/>
                    <a:pt x="16389" y="38191"/>
                  </a:cubicBezTo>
                  <a:cubicBezTo>
                    <a:pt x="14067" y="37252"/>
                    <a:pt x="11927" y="36129"/>
                    <a:pt x="10022" y="34851"/>
                  </a:cubicBezTo>
                  <a:cubicBezTo>
                    <a:pt x="9552" y="34538"/>
                    <a:pt x="9056" y="34224"/>
                    <a:pt x="8586" y="33937"/>
                  </a:cubicBezTo>
                  <a:cubicBezTo>
                    <a:pt x="7256" y="33128"/>
                    <a:pt x="5899" y="32293"/>
                    <a:pt x="4959" y="31119"/>
                  </a:cubicBezTo>
                  <a:cubicBezTo>
                    <a:pt x="3550" y="29371"/>
                    <a:pt x="2793" y="26631"/>
                    <a:pt x="2167" y="23943"/>
                  </a:cubicBezTo>
                  <a:cubicBezTo>
                    <a:pt x="1436" y="20811"/>
                    <a:pt x="1306" y="17784"/>
                    <a:pt x="1749" y="14966"/>
                  </a:cubicBezTo>
                  <a:cubicBezTo>
                    <a:pt x="2376" y="11182"/>
                    <a:pt x="4333" y="7763"/>
                    <a:pt x="6890" y="6041"/>
                  </a:cubicBezTo>
                  <a:cubicBezTo>
                    <a:pt x="7908" y="5336"/>
                    <a:pt x="9004" y="4893"/>
                    <a:pt x="10152" y="4736"/>
                  </a:cubicBezTo>
                  <a:cubicBezTo>
                    <a:pt x="10520" y="4685"/>
                    <a:pt x="10895" y="4658"/>
                    <a:pt x="11275" y="4658"/>
                  </a:cubicBezTo>
                  <a:cubicBezTo>
                    <a:pt x="11867" y="4658"/>
                    <a:pt x="12471" y="4724"/>
                    <a:pt x="13075" y="4867"/>
                  </a:cubicBezTo>
                  <a:cubicBezTo>
                    <a:pt x="13545" y="4945"/>
                    <a:pt x="13779" y="5128"/>
                    <a:pt x="13832" y="5336"/>
                  </a:cubicBezTo>
                  <a:cubicBezTo>
                    <a:pt x="13936" y="5858"/>
                    <a:pt x="13310" y="6824"/>
                    <a:pt x="12501" y="7398"/>
                  </a:cubicBezTo>
                  <a:cubicBezTo>
                    <a:pt x="9265" y="9694"/>
                    <a:pt x="6316" y="12461"/>
                    <a:pt x="6655" y="17184"/>
                  </a:cubicBezTo>
                  <a:cubicBezTo>
                    <a:pt x="6968" y="21646"/>
                    <a:pt x="10909" y="25900"/>
                    <a:pt x="15606" y="26839"/>
                  </a:cubicBezTo>
                  <a:cubicBezTo>
                    <a:pt x="16734" y="27062"/>
                    <a:pt x="17879" y="27169"/>
                    <a:pt x="19022" y="27169"/>
                  </a:cubicBezTo>
                  <a:cubicBezTo>
                    <a:pt x="25786" y="27169"/>
                    <a:pt x="32488" y="23424"/>
                    <a:pt x="35256" y="17732"/>
                  </a:cubicBezTo>
                  <a:cubicBezTo>
                    <a:pt x="37031" y="14052"/>
                    <a:pt x="36170" y="11104"/>
                    <a:pt x="35152" y="9277"/>
                  </a:cubicBezTo>
                  <a:cubicBezTo>
                    <a:pt x="33351" y="6067"/>
                    <a:pt x="29541" y="3744"/>
                    <a:pt x="25418" y="3353"/>
                  </a:cubicBezTo>
                  <a:lnTo>
                    <a:pt x="25235" y="3327"/>
                  </a:lnTo>
                  <a:cubicBezTo>
                    <a:pt x="24818" y="3301"/>
                    <a:pt x="24427" y="3249"/>
                    <a:pt x="24087" y="3144"/>
                  </a:cubicBezTo>
                  <a:cubicBezTo>
                    <a:pt x="23748" y="3014"/>
                    <a:pt x="23513" y="2805"/>
                    <a:pt x="23409" y="2570"/>
                  </a:cubicBezTo>
                  <a:cubicBezTo>
                    <a:pt x="23383" y="2466"/>
                    <a:pt x="23383" y="2361"/>
                    <a:pt x="23435" y="2257"/>
                  </a:cubicBezTo>
                  <a:cubicBezTo>
                    <a:pt x="23565" y="2022"/>
                    <a:pt x="23931" y="1761"/>
                    <a:pt x="24270" y="1657"/>
                  </a:cubicBezTo>
                  <a:cubicBezTo>
                    <a:pt x="25203" y="1391"/>
                    <a:pt x="26186" y="1285"/>
                    <a:pt x="27170" y="1285"/>
                  </a:cubicBezTo>
                  <a:close/>
                  <a:moveTo>
                    <a:pt x="27205" y="0"/>
                  </a:moveTo>
                  <a:cubicBezTo>
                    <a:pt x="26105" y="0"/>
                    <a:pt x="24995" y="123"/>
                    <a:pt x="23931" y="430"/>
                  </a:cubicBezTo>
                  <a:cubicBezTo>
                    <a:pt x="23383" y="587"/>
                    <a:pt x="22652" y="978"/>
                    <a:pt x="22313" y="1657"/>
                  </a:cubicBezTo>
                  <a:cubicBezTo>
                    <a:pt x="22104" y="2074"/>
                    <a:pt x="22052" y="2544"/>
                    <a:pt x="22208" y="2988"/>
                  </a:cubicBezTo>
                  <a:cubicBezTo>
                    <a:pt x="22417" y="3588"/>
                    <a:pt x="22939" y="4084"/>
                    <a:pt x="23670" y="4345"/>
                  </a:cubicBezTo>
                  <a:cubicBezTo>
                    <a:pt x="24166" y="4527"/>
                    <a:pt x="24661" y="4580"/>
                    <a:pt x="25131" y="4606"/>
                  </a:cubicBezTo>
                  <a:lnTo>
                    <a:pt x="25288" y="4632"/>
                  </a:lnTo>
                  <a:cubicBezTo>
                    <a:pt x="28993" y="4997"/>
                    <a:pt x="32438" y="7059"/>
                    <a:pt x="34030" y="9903"/>
                  </a:cubicBezTo>
                  <a:cubicBezTo>
                    <a:pt x="35282" y="12147"/>
                    <a:pt x="35308" y="14679"/>
                    <a:pt x="34082" y="17184"/>
                  </a:cubicBezTo>
                  <a:cubicBezTo>
                    <a:pt x="31563" y="22422"/>
                    <a:pt x="25351" y="25871"/>
                    <a:pt x="19055" y="25871"/>
                  </a:cubicBezTo>
                  <a:cubicBezTo>
                    <a:pt x="17980" y="25871"/>
                    <a:pt x="16903" y="25770"/>
                    <a:pt x="15841" y="25561"/>
                  </a:cubicBezTo>
                  <a:cubicBezTo>
                    <a:pt x="11692" y="24752"/>
                    <a:pt x="8221" y="21020"/>
                    <a:pt x="7934" y="17079"/>
                  </a:cubicBezTo>
                  <a:cubicBezTo>
                    <a:pt x="7647" y="13243"/>
                    <a:pt x="9865" y="10843"/>
                    <a:pt x="13258" y="8442"/>
                  </a:cubicBezTo>
                  <a:cubicBezTo>
                    <a:pt x="14327" y="7685"/>
                    <a:pt x="15345" y="6250"/>
                    <a:pt x="15084" y="5101"/>
                  </a:cubicBezTo>
                  <a:cubicBezTo>
                    <a:pt x="14980" y="4553"/>
                    <a:pt x="14588" y="3875"/>
                    <a:pt x="13362" y="3614"/>
                  </a:cubicBezTo>
                  <a:cubicBezTo>
                    <a:pt x="12647" y="3455"/>
                    <a:pt x="11937" y="3376"/>
                    <a:pt x="11240" y="3376"/>
                  </a:cubicBezTo>
                  <a:cubicBezTo>
                    <a:pt x="9421" y="3376"/>
                    <a:pt x="7688" y="3914"/>
                    <a:pt x="6160" y="4971"/>
                  </a:cubicBezTo>
                  <a:cubicBezTo>
                    <a:pt x="3289" y="6928"/>
                    <a:pt x="1175" y="10582"/>
                    <a:pt x="497" y="14757"/>
                  </a:cubicBezTo>
                  <a:cubicBezTo>
                    <a:pt x="1" y="17758"/>
                    <a:pt x="157" y="20942"/>
                    <a:pt x="914" y="24230"/>
                  </a:cubicBezTo>
                  <a:cubicBezTo>
                    <a:pt x="1567" y="27074"/>
                    <a:pt x="2402" y="29971"/>
                    <a:pt x="3967" y="31928"/>
                  </a:cubicBezTo>
                  <a:cubicBezTo>
                    <a:pt x="4385" y="32450"/>
                    <a:pt x="4855" y="32894"/>
                    <a:pt x="5377" y="33311"/>
                  </a:cubicBezTo>
                  <a:cubicBezTo>
                    <a:pt x="6186" y="33964"/>
                    <a:pt x="7047" y="34512"/>
                    <a:pt x="7908" y="35033"/>
                  </a:cubicBezTo>
                  <a:cubicBezTo>
                    <a:pt x="8404" y="35321"/>
                    <a:pt x="8873" y="35608"/>
                    <a:pt x="9317" y="35921"/>
                  </a:cubicBezTo>
                  <a:cubicBezTo>
                    <a:pt x="11274" y="37226"/>
                    <a:pt x="13492" y="38400"/>
                    <a:pt x="15893" y="39365"/>
                  </a:cubicBezTo>
                  <a:cubicBezTo>
                    <a:pt x="19178" y="40687"/>
                    <a:pt x="22293" y="41348"/>
                    <a:pt x="25228" y="41348"/>
                  </a:cubicBezTo>
                  <a:cubicBezTo>
                    <a:pt x="26117" y="41348"/>
                    <a:pt x="26989" y="41287"/>
                    <a:pt x="27845" y="41166"/>
                  </a:cubicBezTo>
                  <a:cubicBezTo>
                    <a:pt x="28497" y="41088"/>
                    <a:pt x="29150" y="40957"/>
                    <a:pt x="29802" y="40775"/>
                  </a:cubicBezTo>
                  <a:cubicBezTo>
                    <a:pt x="36404" y="39052"/>
                    <a:pt x="41806" y="33259"/>
                    <a:pt x="45877" y="23525"/>
                  </a:cubicBezTo>
                  <a:cubicBezTo>
                    <a:pt x="46190" y="22821"/>
                    <a:pt x="46477" y="22090"/>
                    <a:pt x="46764" y="21307"/>
                  </a:cubicBezTo>
                  <a:cubicBezTo>
                    <a:pt x="46817" y="21229"/>
                    <a:pt x="46817" y="21150"/>
                    <a:pt x="46817" y="21072"/>
                  </a:cubicBezTo>
                  <a:cubicBezTo>
                    <a:pt x="46582" y="14887"/>
                    <a:pt x="44990" y="9981"/>
                    <a:pt x="42015" y="6537"/>
                  </a:cubicBezTo>
                  <a:cubicBezTo>
                    <a:pt x="39797" y="3927"/>
                    <a:pt x="36796" y="1996"/>
                    <a:pt x="33586" y="1057"/>
                  </a:cubicBezTo>
                  <a:cubicBezTo>
                    <a:pt x="31862" y="559"/>
                    <a:pt x="29556" y="0"/>
                    <a:pt x="27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80"/>
            <p:cNvSpPr/>
            <p:nvPr/>
          </p:nvSpPr>
          <p:spPr>
            <a:xfrm>
              <a:off x="3406475" y="1700950"/>
              <a:ext cx="478900" cy="258425"/>
            </a:xfrm>
            <a:custGeom>
              <a:avLst/>
              <a:gdLst/>
              <a:ahLst/>
              <a:cxnLst/>
              <a:rect l="l" t="t" r="r" b="b"/>
              <a:pathLst>
                <a:path w="19156" h="10337" extrusionOk="0">
                  <a:moveTo>
                    <a:pt x="10593" y="0"/>
                  </a:moveTo>
                  <a:cubicBezTo>
                    <a:pt x="6985" y="0"/>
                    <a:pt x="2948" y="1625"/>
                    <a:pt x="1" y="7405"/>
                  </a:cubicBezTo>
                  <a:cubicBezTo>
                    <a:pt x="1" y="7405"/>
                    <a:pt x="3707" y="10337"/>
                    <a:pt x="8316" y="10337"/>
                  </a:cubicBezTo>
                  <a:cubicBezTo>
                    <a:pt x="11818" y="10337"/>
                    <a:pt x="15842" y="8643"/>
                    <a:pt x="19155" y="2682"/>
                  </a:cubicBezTo>
                  <a:cubicBezTo>
                    <a:pt x="19155" y="2682"/>
                    <a:pt x="15228" y="0"/>
                    <a:pt x="10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80"/>
            <p:cNvSpPr/>
            <p:nvPr/>
          </p:nvSpPr>
          <p:spPr>
            <a:xfrm>
              <a:off x="3388875" y="1684700"/>
              <a:ext cx="514750" cy="290950"/>
            </a:xfrm>
            <a:custGeom>
              <a:avLst/>
              <a:gdLst/>
              <a:ahLst/>
              <a:cxnLst/>
              <a:rect l="l" t="t" r="r" b="b"/>
              <a:pathLst>
                <a:path w="20590" h="11638" extrusionOk="0">
                  <a:moveTo>
                    <a:pt x="11285" y="1299"/>
                  </a:moveTo>
                  <a:cubicBezTo>
                    <a:pt x="14733" y="1299"/>
                    <a:pt x="17821" y="2868"/>
                    <a:pt x="18998" y="3541"/>
                  </a:cubicBezTo>
                  <a:cubicBezTo>
                    <a:pt x="16780" y="7298"/>
                    <a:pt x="14066" y="9543"/>
                    <a:pt x="10934" y="10169"/>
                  </a:cubicBezTo>
                  <a:cubicBezTo>
                    <a:pt x="10301" y="10294"/>
                    <a:pt x="9675" y="10349"/>
                    <a:pt x="9064" y="10349"/>
                  </a:cubicBezTo>
                  <a:cubicBezTo>
                    <a:pt x="5594" y="10349"/>
                    <a:pt x="2605" y="8583"/>
                    <a:pt x="1540" y="7873"/>
                  </a:cubicBezTo>
                  <a:cubicBezTo>
                    <a:pt x="3393" y="4454"/>
                    <a:pt x="5793" y="2340"/>
                    <a:pt x="8742" y="1610"/>
                  </a:cubicBezTo>
                  <a:cubicBezTo>
                    <a:pt x="9596" y="1391"/>
                    <a:pt x="10451" y="1299"/>
                    <a:pt x="11285" y="1299"/>
                  </a:cubicBezTo>
                  <a:close/>
                  <a:moveTo>
                    <a:pt x="11332" y="0"/>
                  </a:moveTo>
                  <a:cubicBezTo>
                    <a:pt x="10388" y="0"/>
                    <a:pt x="9412" y="106"/>
                    <a:pt x="8429" y="357"/>
                  </a:cubicBezTo>
                  <a:cubicBezTo>
                    <a:pt x="4984" y="1244"/>
                    <a:pt x="2192" y="3723"/>
                    <a:pt x="131" y="7768"/>
                  </a:cubicBezTo>
                  <a:cubicBezTo>
                    <a:pt x="0" y="8029"/>
                    <a:pt x="52" y="8368"/>
                    <a:pt x="313" y="8551"/>
                  </a:cubicBezTo>
                  <a:cubicBezTo>
                    <a:pt x="478" y="8692"/>
                    <a:pt x="4254" y="11637"/>
                    <a:pt x="8996" y="11637"/>
                  </a:cubicBezTo>
                  <a:cubicBezTo>
                    <a:pt x="9510" y="11637"/>
                    <a:pt x="10035" y="11603"/>
                    <a:pt x="10569" y="11526"/>
                  </a:cubicBezTo>
                  <a:cubicBezTo>
                    <a:pt x="10778" y="11500"/>
                    <a:pt x="10960" y="11474"/>
                    <a:pt x="11169" y="11422"/>
                  </a:cubicBezTo>
                  <a:cubicBezTo>
                    <a:pt x="14849" y="10691"/>
                    <a:pt x="17954" y="8081"/>
                    <a:pt x="20433" y="3645"/>
                  </a:cubicBezTo>
                  <a:cubicBezTo>
                    <a:pt x="20590" y="3358"/>
                    <a:pt x="20485" y="2993"/>
                    <a:pt x="20224" y="2810"/>
                  </a:cubicBezTo>
                  <a:cubicBezTo>
                    <a:pt x="20029" y="2658"/>
                    <a:pt x="16075" y="0"/>
                    <a:pt x="11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80"/>
            <p:cNvSpPr/>
            <p:nvPr/>
          </p:nvSpPr>
          <p:spPr>
            <a:xfrm>
              <a:off x="3515425" y="1704425"/>
              <a:ext cx="260325" cy="251750"/>
            </a:xfrm>
            <a:custGeom>
              <a:avLst/>
              <a:gdLst/>
              <a:ahLst/>
              <a:cxnLst/>
              <a:rect l="l" t="t" r="r" b="b"/>
              <a:pathLst>
                <a:path w="10413" h="10070" extrusionOk="0">
                  <a:moveTo>
                    <a:pt x="5222" y="0"/>
                  </a:moveTo>
                  <a:cubicBezTo>
                    <a:pt x="2601" y="0"/>
                    <a:pt x="384" y="2029"/>
                    <a:pt x="183" y="4683"/>
                  </a:cubicBezTo>
                  <a:cubicBezTo>
                    <a:pt x="1" y="7475"/>
                    <a:pt x="2088" y="9876"/>
                    <a:pt x="4855" y="10058"/>
                  </a:cubicBezTo>
                  <a:cubicBezTo>
                    <a:pt x="4969" y="10066"/>
                    <a:pt x="5082" y="10070"/>
                    <a:pt x="5194" y="10070"/>
                  </a:cubicBezTo>
                  <a:cubicBezTo>
                    <a:pt x="7839" y="10070"/>
                    <a:pt x="10055" y="8041"/>
                    <a:pt x="10230" y="5387"/>
                  </a:cubicBezTo>
                  <a:cubicBezTo>
                    <a:pt x="10413" y="2621"/>
                    <a:pt x="8325" y="194"/>
                    <a:pt x="5559" y="12"/>
                  </a:cubicBezTo>
                  <a:cubicBezTo>
                    <a:pt x="5446" y="4"/>
                    <a:pt x="5334" y="0"/>
                    <a:pt x="52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80"/>
            <p:cNvSpPr/>
            <p:nvPr/>
          </p:nvSpPr>
          <p:spPr>
            <a:xfrm>
              <a:off x="2484650" y="1961375"/>
              <a:ext cx="478875" cy="258850"/>
            </a:xfrm>
            <a:custGeom>
              <a:avLst/>
              <a:gdLst/>
              <a:ahLst/>
              <a:cxnLst/>
              <a:rect l="l" t="t" r="r" b="b"/>
              <a:pathLst>
                <a:path w="19155" h="10354" extrusionOk="0">
                  <a:moveTo>
                    <a:pt x="10605" y="0"/>
                  </a:moveTo>
                  <a:cubicBezTo>
                    <a:pt x="6993" y="0"/>
                    <a:pt x="2951" y="1629"/>
                    <a:pt x="0" y="7427"/>
                  </a:cubicBezTo>
                  <a:cubicBezTo>
                    <a:pt x="0" y="7427"/>
                    <a:pt x="3701" y="10353"/>
                    <a:pt x="8304" y="10353"/>
                  </a:cubicBezTo>
                  <a:cubicBezTo>
                    <a:pt x="11809" y="10353"/>
                    <a:pt x="15838" y="8656"/>
                    <a:pt x="19155" y="2677"/>
                  </a:cubicBezTo>
                  <a:cubicBezTo>
                    <a:pt x="19155" y="2677"/>
                    <a:pt x="15234" y="0"/>
                    <a:pt x="10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80"/>
            <p:cNvSpPr/>
            <p:nvPr/>
          </p:nvSpPr>
          <p:spPr>
            <a:xfrm>
              <a:off x="2466375" y="1945650"/>
              <a:ext cx="515425" cy="290325"/>
            </a:xfrm>
            <a:custGeom>
              <a:avLst/>
              <a:gdLst/>
              <a:ahLst/>
              <a:cxnLst/>
              <a:rect l="l" t="t" r="r" b="b"/>
              <a:pathLst>
                <a:path w="20617" h="11613" extrusionOk="0">
                  <a:moveTo>
                    <a:pt x="11309" y="1274"/>
                  </a:moveTo>
                  <a:cubicBezTo>
                    <a:pt x="14758" y="1274"/>
                    <a:pt x="17848" y="2847"/>
                    <a:pt x="19025" y="3541"/>
                  </a:cubicBezTo>
                  <a:cubicBezTo>
                    <a:pt x="16806" y="7299"/>
                    <a:pt x="14093" y="9517"/>
                    <a:pt x="10935" y="10143"/>
                  </a:cubicBezTo>
                  <a:cubicBezTo>
                    <a:pt x="10286" y="10275"/>
                    <a:pt x="9645" y="10333"/>
                    <a:pt x="9020" y="10333"/>
                  </a:cubicBezTo>
                  <a:cubicBezTo>
                    <a:pt x="5575" y="10333"/>
                    <a:pt x="2623" y="8576"/>
                    <a:pt x="1540" y="7847"/>
                  </a:cubicBezTo>
                  <a:cubicBezTo>
                    <a:pt x="3393" y="4454"/>
                    <a:pt x="5820" y="2341"/>
                    <a:pt x="8769" y="1584"/>
                  </a:cubicBezTo>
                  <a:cubicBezTo>
                    <a:pt x="9622" y="1365"/>
                    <a:pt x="10476" y="1274"/>
                    <a:pt x="11309" y="1274"/>
                  </a:cubicBezTo>
                  <a:close/>
                  <a:moveTo>
                    <a:pt x="11360" y="1"/>
                  </a:moveTo>
                  <a:cubicBezTo>
                    <a:pt x="10416" y="1"/>
                    <a:pt x="9440" y="106"/>
                    <a:pt x="8456" y="357"/>
                  </a:cubicBezTo>
                  <a:cubicBezTo>
                    <a:pt x="5011" y="1218"/>
                    <a:pt x="2219" y="3724"/>
                    <a:pt x="157" y="7742"/>
                  </a:cubicBezTo>
                  <a:cubicBezTo>
                    <a:pt x="1" y="8029"/>
                    <a:pt x="79" y="8369"/>
                    <a:pt x="314" y="8551"/>
                  </a:cubicBezTo>
                  <a:cubicBezTo>
                    <a:pt x="502" y="8693"/>
                    <a:pt x="4254" y="11612"/>
                    <a:pt x="9006" y="11612"/>
                  </a:cubicBezTo>
                  <a:cubicBezTo>
                    <a:pt x="9525" y="11612"/>
                    <a:pt x="10056" y="11577"/>
                    <a:pt x="10596" y="11500"/>
                  </a:cubicBezTo>
                  <a:cubicBezTo>
                    <a:pt x="10778" y="11474"/>
                    <a:pt x="10987" y="11448"/>
                    <a:pt x="11196" y="11422"/>
                  </a:cubicBezTo>
                  <a:cubicBezTo>
                    <a:pt x="14875" y="10665"/>
                    <a:pt x="17981" y="8056"/>
                    <a:pt x="20434" y="3619"/>
                  </a:cubicBezTo>
                  <a:cubicBezTo>
                    <a:pt x="20616" y="3332"/>
                    <a:pt x="20512" y="2967"/>
                    <a:pt x="20251" y="2784"/>
                  </a:cubicBezTo>
                  <a:cubicBezTo>
                    <a:pt x="20055" y="2654"/>
                    <a:pt x="16103" y="1"/>
                    <a:pt x="113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80"/>
            <p:cNvSpPr/>
            <p:nvPr/>
          </p:nvSpPr>
          <p:spPr>
            <a:xfrm>
              <a:off x="2593600" y="1965300"/>
              <a:ext cx="260325" cy="251275"/>
            </a:xfrm>
            <a:custGeom>
              <a:avLst/>
              <a:gdLst/>
              <a:ahLst/>
              <a:cxnLst/>
              <a:rect l="l" t="t" r="r" b="b"/>
              <a:pathLst>
                <a:path w="10413" h="10051" extrusionOk="0">
                  <a:moveTo>
                    <a:pt x="5179" y="1"/>
                  </a:moveTo>
                  <a:cubicBezTo>
                    <a:pt x="2552" y="1"/>
                    <a:pt x="357" y="2046"/>
                    <a:pt x="183" y="4686"/>
                  </a:cubicBezTo>
                  <a:cubicBezTo>
                    <a:pt x="0" y="7452"/>
                    <a:pt x="2088" y="9853"/>
                    <a:pt x="4854" y="10036"/>
                  </a:cubicBezTo>
                  <a:cubicBezTo>
                    <a:pt x="4982" y="10045"/>
                    <a:pt x="5109" y="10050"/>
                    <a:pt x="5235" y="10050"/>
                  </a:cubicBezTo>
                  <a:cubicBezTo>
                    <a:pt x="7838" y="10050"/>
                    <a:pt x="10031" y="8028"/>
                    <a:pt x="10230" y="5365"/>
                  </a:cubicBezTo>
                  <a:cubicBezTo>
                    <a:pt x="10413" y="2598"/>
                    <a:pt x="8325" y="198"/>
                    <a:pt x="5559" y="15"/>
                  </a:cubicBezTo>
                  <a:cubicBezTo>
                    <a:pt x="5431" y="5"/>
                    <a:pt x="5305" y="1"/>
                    <a:pt x="5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80"/>
            <p:cNvSpPr/>
            <p:nvPr/>
          </p:nvSpPr>
          <p:spPr>
            <a:xfrm>
              <a:off x="2936750" y="3222175"/>
              <a:ext cx="47000" cy="51575"/>
            </a:xfrm>
            <a:custGeom>
              <a:avLst/>
              <a:gdLst/>
              <a:ahLst/>
              <a:cxnLst/>
              <a:rect l="l" t="t" r="r" b="b"/>
              <a:pathLst>
                <a:path w="1880" h="2063" extrusionOk="0">
                  <a:moveTo>
                    <a:pt x="1123" y="1"/>
                  </a:moveTo>
                  <a:lnTo>
                    <a:pt x="1" y="627"/>
                  </a:lnTo>
                  <a:cubicBezTo>
                    <a:pt x="1" y="627"/>
                    <a:pt x="288" y="1149"/>
                    <a:pt x="732" y="2062"/>
                  </a:cubicBezTo>
                  <a:lnTo>
                    <a:pt x="1880" y="1514"/>
                  </a:lnTo>
                  <a:cubicBezTo>
                    <a:pt x="1436" y="549"/>
                    <a:pt x="1123" y="27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80"/>
            <p:cNvSpPr/>
            <p:nvPr/>
          </p:nvSpPr>
          <p:spPr>
            <a:xfrm>
              <a:off x="2969375" y="3021900"/>
              <a:ext cx="1257200" cy="1006975"/>
            </a:xfrm>
            <a:custGeom>
              <a:avLst/>
              <a:gdLst/>
              <a:ahLst/>
              <a:cxnLst/>
              <a:rect l="l" t="t" r="r" b="b"/>
              <a:pathLst>
                <a:path w="50288" h="40279" extrusionOk="0">
                  <a:moveTo>
                    <a:pt x="40501" y="0"/>
                  </a:moveTo>
                  <a:cubicBezTo>
                    <a:pt x="36430" y="9734"/>
                    <a:pt x="31028" y="15527"/>
                    <a:pt x="24426" y="17250"/>
                  </a:cubicBezTo>
                  <a:cubicBezTo>
                    <a:pt x="23774" y="17432"/>
                    <a:pt x="23121" y="17563"/>
                    <a:pt x="22469" y="17641"/>
                  </a:cubicBezTo>
                  <a:cubicBezTo>
                    <a:pt x="21613" y="17762"/>
                    <a:pt x="20741" y="17823"/>
                    <a:pt x="19852" y="17823"/>
                  </a:cubicBezTo>
                  <a:cubicBezTo>
                    <a:pt x="16917" y="17823"/>
                    <a:pt x="13802" y="17162"/>
                    <a:pt x="10517" y="15840"/>
                  </a:cubicBezTo>
                  <a:cubicBezTo>
                    <a:pt x="8116" y="14875"/>
                    <a:pt x="5898" y="13701"/>
                    <a:pt x="3941" y="12396"/>
                  </a:cubicBezTo>
                  <a:cubicBezTo>
                    <a:pt x="3497" y="12083"/>
                    <a:pt x="3028" y="11796"/>
                    <a:pt x="2532" y="11508"/>
                  </a:cubicBezTo>
                  <a:cubicBezTo>
                    <a:pt x="1671" y="10987"/>
                    <a:pt x="810" y="10439"/>
                    <a:pt x="1" y="9786"/>
                  </a:cubicBezTo>
                  <a:lnTo>
                    <a:pt x="1" y="9786"/>
                  </a:lnTo>
                  <a:cubicBezTo>
                    <a:pt x="2219" y="14327"/>
                    <a:pt x="8273" y="28210"/>
                    <a:pt x="3863" y="37187"/>
                  </a:cubicBezTo>
                  <a:cubicBezTo>
                    <a:pt x="9432" y="39386"/>
                    <a:pt x="14551" y="40278"/>
                    <a:pt x="19193" y="40278"/>
                  </a:cubicBezTo>
                  <a:cubicBezTo>
                    <a:pt x="39169" y="40278"/>
                    <a:pt x="50287" y="23747"/>
                    <a:pt x="50287" y="23747"/>
                  </a:cubicBezTo>
                  <a:cubicBezTo>
                    <a:pt x="42719" y="18894"/>
                    <a:pt x="40945" y="5976"/>
                    <a:pt x="40501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80"/>
            <p:cNvSpPr/>
            <p:nvPr/>
          </p:nvSpPr>
          <p:spPr>
            <a:xfrm>
              <a:off x="2923050" y="2954050"/>
              <a:ext cx="1325700" cy="1090300"/>
            </a:xfrm>
            <a:custGeom>
              <a:avLst/>
              <a:gdLst/>
              <a:ahLst/>
              <a:cxnLst/>
              <a:rect l="l" t="t" r="r" b="b"/>
              <a:pathLst>
                <a:path w="53028" h="43612" extrusionOk="0">
                  <a:moveTo>
                    <a:pt x="41937" y="5245"/>
                  </a:moveTo>
                  <a:cubicBezTo>
                    <a:pt x="42693" y="12161"/>
                    <a:pt x="44886" y="22077"/>
                    <a:pt x="51227" y="26618"/>
                  </a:cubicBezTo>
                  <a:cubicBezTo>
                    <a:pt x="49138" y="29396"/>
                    <a:pt x="38453" y="42326"/>
                    <a:pt x="20925" y="42326"/>
                  </a:cubicBezTo>
                  <a:cubicBezTo>
                    <a:pt x="16558" y="42326"/>
                    <a:pt x="11766" y="41524"/>
                    <a:pt x="6577" y="39562"/>
                  </a:cubicBezTo>
                  <a:cubicBezTo>
                    <a:pt x="10048" y="31472"/>
                    <a:pt x="5925" y="19990"/>
                    <a:pt x="3445" y="14379"/>
                  </a:cubicBezTo>
                  <a:lnTo>
                    <a:pt x="3445" y="14379"/>
                  </a:lnTo>
                  <a:cubicBezTo>
                    <a:pt x="3654" y="14510"/>
                    <a:pt x="3837" y="14640"/>
                    <a:pt x="4046" y="14770"/>
                  </a:cubicBezTo>
                  <a:cubicBezTo>
                    <a:pt x="4541" y="15058"/>
                    <a:pt x="4985" y="15345"/>
                    <a:pt x="5429" y="15632"/>
                  </a:cubicBezTo>
                  <a:cubicBezTo>
                    <a:pt x="7412" y="16989"/>
                    <a:pt x="9682" y="18163"/>
                    <a:pt x="12135" y="19155"/>
                  </a:cubicBezTo>
                  <a:cubicBezTo>
                    <a:pt x="15485" y="20519"/>
                    <a:pt x="18696" y="21189"/>
                    <a:pt x="21721" y="21189"/>
                  </a:cubicBezTo>
                  <a:cubicBezTo>
                    <a:pt x="22632" y="21189"/>
                    <a:pt x="23525" y="21128"/>
                    <a:pt x="24400" y="21007"/>
                  </a:cubicBezTo>
                  <a:cubicBezTo>
                    <a:pt x="25105" y="20903"/>
                    <a:pt x="25783" y="20773"/>
                    <a:pt x="26436" y="20590"/>
                  </a:cubicBezTo>
                  <a:cubicBezTo>
                    <a:pt x="32725" y="18946"/>
                    <a:pt x="37918" y="13779"/>
                    <a:pt x="41937" y="5245"/>
                  </a:cubicBezTo>
                  <a:close/>
                  <a:moveTo>
                    <a:pt x="42798" y="0"/>
                  </a:moveTo>
                  <a:lnTo>
                    <a:pt x="41780" y="2479"/>
                  </a:lnTo>
                  <a:cubicBezTo>
                    <a:pt x="37787" y="12004"/>
                    <a:pt x="32516" y="17667"/>
                    <a:pt x="26123" y="19337"/>
                  </a:cubicBezTo>
                  <a:cubicBezTo>
                    <a:pt x="25496" y="19520"/>
                    <a:pt x="24870" y="19624"/>
                    <a:pt x="24218" y="19729"/>
                  </a:cubicBezTo>
                  <a:cubicBezTo>
                    <a:pt x="23400" y="19843"/>
                    <a:pt x="22563" y="19900"/>
                    <a:pt x="21708" y="19900"/>
                  </a:cubicBezTo>
                  <a:cubicBezTo>
                    <a:pt x="18854" y="19900"/>
                    <a:pt x="15804" y="19260"/>
                    <a:pt x="12631" y="17954"/>
                  </a:cubicBezTo>
                  <a:cubicBezTo>
                    <a:pt x="10230" y="17015"/>
                    <a:pt x="8064" y="15867"/>
                    <a:pt x="6133" y="14562"/>
                  </a:cubicBezTo>
                  <a:cubicBezTo>
                    <a:pt x="5690" y="14249"/>
                    <a:pt x="5220" y="13962"/>
                    <a:pt x="4724" y="13674"/>
                  </a:cubicBezTo>
                  <a:cubicBezTo>
                    <a:pt x="3863" y="13126"/>
                    <a:pt x="3002" y="12605"/>
                    <a:pt x="2271" y="12004"/>
                  </a:cubicBezTo>
                  <a:lnTo>
                    <a:pt x="1" y="10204"/>
                  </a:lnTo>
                  <a:lnTo>
                    <a:pt x="1280" y="12787"/>
                  </a:lnTo>
                  <a:cubicBezTo>
                    <a:pt x="3289" y="16858"/>
                    <a:pt x="9474" y="30793"/>
                    <a:pt x="5142" y="39640"/>
                  </a:cubicBezTo>
                  <a:lnTo>
                    <a:pt x="4829" y="40266"/>
                  </a:lnTo>
                  <a:lnTo>
                    <a:pt x="5481" y="40501"/>
                  </a:lnTo>
                  <a:cubicBezTo>
                    <a:pt x="11066" y="42719"/>
                    <a:pt x="16216" y="43612"/>
                    <a:pt x="20903" y="43612"/>
                  </a:cubicBezTo>
                  <a:cubicBezTo>
                    <a:pt x="22173" y="43612"/>
                    <a:pt x="23408" y="43546"/>
                    <a:pt x="24609" y="43424"/>
                  </a:cubicBezTo>
                  <a:cubicBezTo>
                    <a:pt x="42485" y="41597"/>
                    <a:pt x="52532" y="27009"/>
                    <a:pt x="52662" y="26827"/>
                  </a:cubicBezTo>
                  <a:lnTo>
                    <a:pt x="53027" y="26279"/>
                  </a:lnTo>
                  <a:lnTo>
                    <a:pt x="52479" y="25940"/>
                  </a:lnTo>
                  <a:cubicBezTo>
                    <a:pt x="45094" y="21164"/>
                    <a:pt x="43398" y="8090"/>
                    <a:pt x="43007" y="2688"/>
                  </a:cubicBezTo>
                  <a:lnTo>
                    <a:pt x="427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80"/>
            <p:cNvSpPr/>
            <p:nvPr/>
          </p:nvSpPr>
          <p:spPr>
            <a:xfrm>
              <a:off x="3962975" y="2944250"/>
              <a:ext cx="35250" cy="78975"/>
            </a:xfrm>
            <a:custGeom>
              <a:avLst/>
              <a:gdLst/>
              <a:ahLst/>
              <a:cxnLst/>
              <a:rect l="l" t="t" r="r" b="b"/>
              <a:pathLst>
                <a:path w="1410" h="3159" extrusionOk="0">
                  <a:moveTo>
                    <a:pt x="0" y="1"/>
                  </a:moveTo>
                  <a:cubicBezTo>
                    <a:pt x="0" y="1"/>
                    <a:pt x="0" y="627"/>
                    <a:pt x="27" y="1671"/>
                  </a:cubicBezTo>
                  <a:lnTo>
                    <a:pt x="53" y="2010"/>
                  </a:lnTo>
                  <a:cubicBezTo>
                    <a:pt x="79" y="2375"/>
                    <a:pt x="105" y="2741"/>
                    <a:pt x="131" y="3158"/>
                  </a:cubicBezTo>
                  <a:lnTo>
                    <a:pt x="1410" y="3080"/>
                  </a:lnTo>
                  <a:cubicBezTo>
                    <a:pt x="1384" y="2663"/>
                    <a:pt x="1357" y="2297"/>
                    <a:pt x="1331" y="1958"/>
                  </a:cubicBezTo>
                  <a:lnTo>
                    <a:pt x="1331" y="1619"/>
                  </a:lnTo>
                  <a:cubicBezTo>
                    <a:pt x="1279" y="601"/>
                    <a:pt x="1279" y="27"/>
                    <a:pt x="12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80"/>
            <p:cNvSpPr/>
            <p:nvPr/>
          </p:nvSpPr>
          <p:spPr>
            <a:xfrm>
              <a:off x="1770275" y="3445275"/>
              <a:ext cx="4037050" cy="1986600"/>
            </a:xfrm>
            <a:custGeom>
              <a:avLst/>
              <a:gdLst/>
              <a:ahLst/>
              <a:cxnLst/>
              <a:rect l="l" t="t" r="r" b="b"/>
              <a:pathLst>
                <a:path w="161482" h="79464" extrusionOk="0">
                  <a:moveTo>
                    <a:pt x="122042" y="0"/>
                  </a:moveTo>
                  <a:cubicBezTo>
                    <a:pt x="115367" y="0"/>
                    <a:pt x="107633" y="1805"/>
                    <a:pt x="98747" y="5821"/>
                  </a:cubicBezTo>
                  <a:cubicBezTo>
                    <a:pt x="98747" y="5821"/>
                    <a:pt x="87579" y="21597"/>
                    <a:pt x="68126" y="21597"/>
                  </a:cubicBezTo>
                  <a:cubicBezTo>
                    <a:pt x="63258" y="21597"/>
                    <a:pt x="57870" y="20609"/>
                    <a:pt x="52009" y="18138"/>
                  </a:cubicBezTo>
                  <a:cubicBezTo>
                    <a:pt x="52009" y="18138"/>
                    <a:pt x="1" y="18634"/>
                    <a:pt x="20668" y="79463"/>
                  </a:cubicBezTo>
                  <a:cubicBezTo>
                    <a:pt x="20668" y="79463"/>
                    <a:pt x="159237" y="42616"/>
                    <a:pt x="159524" y="42486"/>
                  </a:cubicBezTo>
                  <a:cubicBezTo>
                    <a:pt x="161481" y="41677"/>
                    <a:pt x="152191" y="21896"/>
                    <a:pt x="149007" y="16311"/>
                  </a:cubicBezTo>
                  <a:cubicBezTo>
                    <a:pt x="143326" y="6326"/>
                    <a:pt x="134540" y="0"/>
                    <a:pt x="122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80"/>
            <p:cNvSpPr/>
            <p:nvPr/>
          </p:nvSpPr>
          <p:spPr>
            <a:xfrm>
              <a:off x="2099075" y="3428875"/>
              <a:ext cx="3704975" cy="2022575"/>
            </a:xfrm>
            <a:custGeom>
              <a:avLst/>
              <a:gdLst/>
              <a:ahLst/>
              <a:cxnLst/>
              <a:rect l="l" t="t" r="r" b="b"/>
              <a:pathLst>
                <a:path w="148199" h="80903" extrusionOk="0">
                  <a:moveTo>
                    <a:pt x="108863" y="1327"/>
                  </a:moveTo>
                  <a:cubicBezTo>
                    <a:pt x="120297" y="1327"/>
                    <a:pt x="129263" y="6682"/>
                    <a:pt x="135307" y="17280"/>
                  </a:cubicBezTo>
                  <a:cubicBezTo>
                    <a:pt x="138804" y="23413"/>
                    <a:pt x="146450" y="40297"/>
                    <a:pt x="146007" y="42594"/>
                  </a:cubicBezTo>
                  <a:cubicBezTo>
                    <a:pt x="140579" y="44055"/>
                    <a:pt x="17537" y="76805"/>
                    <a:pt x="7934" y="79363"/>
                  </a:cubicBezTo>
                  <a:cubicBezTo>
                    <a:pt x="1358" y="59660"/>
                    <a:pt x="1775" y="44368"/>
                    <a:pt x="9213" y="33877"/>
                  </a:cubicBezTo>
                  <a:cubicBezTo>
                    <a:pt x="17694" y="21926"/>
                    <a:pt x="33012" y="19864"/>
                    <a:pt x="37579" y="19499"/>
                  </a:cubicBezTo>
                  <a:cubicBezTo>
                    <a:pt x="38153" y="19473"/>
                    <a:pt x="38544" y="19446"/>
                    <a:pt x="38753" y="19446"/>
                  </a:cubicBezTo>
                  <a:cubicBezTo>
                    <a:pt x="44572" y="21887"/>
                    <a:pt x="49954" y="22872"/>
                    <a:pt x="54838" y="22872"/>
                  </a:cubicBezTo>
                  <a:cubicBezTo>
                    <a:pt x="55803" y="22872"/>
                    <a:pt x="56747" y="22834"/>
                    <a:pt x="57673" y="22761"/>
                  </a:cubicBezTo>
                  <a:cubicBezTo>
                    <a:pt x="74635" y="21456"/>
                    <a:pt x="84864" y="8512"/>
                    <a:pt x="86012" y="6999"/>
                  </a:cubicBezTo>
                  <a:cubicBezTo>
                    <a:pt x="94435" y="3210"/>
                    <a:pt x="102083" y="1327"/>
                    <a:pt x="108863" y="1327"/>
                  </a:cubicBezTo>
                  <a:close/>
                  <a:moveTo>
                    <a:pt x="108941" y="0"/>
                  </a:moveTo>
                  <a:cubicBezTo>
                    <a:pt x="102396" y="0"/>
                    <a:pt x="94604" y="1714"/>
                    <a:pt x="85334" y="5903"/>
                  </a:cubicBezTo>
                  <a:lnTo>
                    <a:pt x="85177" y="5955"/>
                  </a:lnTo>
                  <a:lnTo>
                    <a:pt x="85073" y="6111"/>
                  </a:lnTo>
                  <a:cubicBezTo>
                    <a:pt x="85021" y="6164"/>
                    <a:pt x="80663" y="12244"/>
                    <a:pt x="72834" y="16732"/>
                  </a:cubicBezTo>
                  <a:cubicBezTo>
                    <a:pt x="67152" y="20000"/>
                    <a:pt x="61200" y="21635"/>
                    <a:pt x="55032" y="21635"/>
                  </a:cubicBezTo>
                  <a:cubicBezTo>
                    <a:pt x="49868" y="21635"/>
                    <a:pt x="44553" y="20489"/>
                    <a:pt x="39118" y="18194"/>
                  </a:cubicBezTo>
                  <a:lnTo>
                    <a:pt x="38988" y="18142"/>
                  </a:lnTo>
                  <a:lnTo>
                    <a:pt x="38857" y="18142"/>
                  </a:lnTo>
                  <a:cubicBezTo>
                    <a:pt x="38649" y="18142"/>
                    <a:pt x="18529" y="18507"/>
                    <a:pt x="8169" y="33121"/>
                  </a:cubicBezTo>
                  <a:cubicBezTo>
                    <a:pt x="418" y="44081"/>
                    <a:pt x="1" y="59947"/>
                    <a:pt x="6916" y="80328"/>
                  </a:cubicBezTo>
                  <a:lnTo>
                    <a:pt x="7125" y="80902"/>
                  </a:lnTo>
                  <a:lnTo>
                    <a:pt x="7699" y="80746"/>
                  </a:lnTo>
                  <a:cubicBezTo>
                    <a:pt x="49374" y="69655"/>
                    <a:pt x="146320" y="43872"/>
                    <a:pt x="146607" y="43742"/>
                  </a:cubicBezTo>
                  <a:cubicBezTo>
                    <a:pt x="146789" y="43663"/>
                    <a:pt x="147050" y="43481"/>
                    <a:pt x="147181" y="43089"/>
                  </a:cubicBezTo>
                  <a:cubicBezTo>
                    <a:pt x="148199" y="40140"/>
                    <a:pt x="138987" y="21143"/>
                    <a:pt x="136429" y="16654"/>
                  </a:cubicBezTo>
                  <a:cubicBezTo>
                    <a:pt x="131628" y="8216"/>
                    <a:pt x="123273" y="0"/>
                    <a:pt x="1089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2" name="Google Shape;3512;p80"/>
          <p:cNvGrpSpPr/>
          <p:nvPr/>
        </p:nvGrpSpPr>
        <p:grpSpPr>
          <a:xfrm rot="-1340116">
            <a:off x="8828701" y="1089692"/>
            <a:ext cx="634703" cy="1272572"/>
            <a:chOff x="2520625" y="238275"/>
            <a:chExt cx="2610425" cy="5233875"/>
          </a:xfrm>
        </p:grpSpPr>
        <p:sp>
          <p:nvSpPr>
            <p:cNvPr id="3513" name="Google Shape;3513;p80"/>
            <p:cNvSpPr/>
            <p:nvPr/>
          </p:nvSpPr>
          <p:spPr>
            <a:xfrm>
              <a:off x="3136400" y="571875"/>
              <a:ext cx="1473950" cy="2166200"/>
            </a:xfrm>
            <a:custGeom>
              <a:avLst/>
              <a:gdLst/>
              <a:ahLst/>
              <a:cxnLst/>
              <a:rect l="l" t="t" r="r" b="b"/>
              <a:pathLst>
                <a:path w="58958" h="86648" extrusionOk="0">
                  <a:moveTo>
                    <a:pt x="28687" y="0"/>
                  </a:moveTo>
                  <a:cubicBezTo>
                    <a:pt x="16931" y="0"/>
                    <a:pt x="5269" y="8775"/>
                    <a:pt x="0" y="19118"/>
                  </a:cubicBezTo>
                  <a:cubicBezTo>
                    <a:pt x="0" y="22814"/>
                    <a:pt x="275" y="30123"/>
                    <a:pt x="2261" y="37622"/>
                  </a:cubicBezTo>
                  <a:cubicBezTo>
                    <a:pt x="4584" y="46452"/>
                    <a:pt x="8429" y="52895"/>
                    <a:pt x="13773" y="56887"/>
                  </a:cubicBezTo>
                  <a:cubicBezTo>
                    <a:pt x="13879" y="56908"/>
                    <a:pt x="13984" y="56972"/>
                    <a:pt x="14048" y="57077"/>
                  </a:cubicBezTo>
                  <a:cubicBezTo>
                    <a:pt x="17195" y="59359"/>
                    <a:pt x="20850" y="60816"/>
                    <a:pt x="24990" y="61429"/>
                  </a:cubicBezTo>
                  <a:cubicBezTo>
                    <a:pt x="25286" y="61471"/>
                    <a:pt x="25497" y="61725"/>
                    <a:pt x="25434" y="62020"/>
                  </a:cubicBezTo>
                  <a:cubicBezTo>
                    <a:pt x="25413" y="62274"/>
                    <a:pt x="25180" y="62464"/>
                    <a:pt x="24927" y="62464"/>
                  </a:cubicBezTo>
                  <a:lnTo>
                    <a:pt x="24842" y="62464"/>
                  </a:lnTo>
                  <a:cubicBezTo>
                    <a:pt x="21124" y="61915"/>
                    <a:pt x="17745" y="60690"/>
                    <a:pt x="14766" y="58788"/>
                  </a:cubicBezTo>
                  <a:lnTo>
                    <a:pt x="14766" y="58788"/>
                  </a:lnTo>
                  <a:cubicBezTo>
                    <a:pt x="16287" y="62717"/>
                    <a:pt x="19371" y="72984"/>
                    <a:pt x="14808" y="81898"/>
                  </a:cubicBezTo>
                  <a:cubicBezTo>
                    <a:pt x="15822" y="82659"/>
                    <a:pt x="19054" y="84834"/>
                    <a:pt x="23723" y="85975"/>
                  </a:cubicBezTo>
                  <a:cubicBezTo>
                    <a:pt x="25369" y="86366"/>
                    <a:pt x="27307" y="86648"/>
                    <a:pt x="29477" y="86648"/>
                  </a:cubicBezTo>
                  <a:cubicBezTo>
                    <a:pt x="34100" y="86648"/>
                    <a:pt x="39778" y="85371"/>
                    <a:pt x="45945" y="81159"/>
                  </a:cubicBezTo>
                  <a:cubicBezTo>
                    <a:pt x="42755" y="72244"/>
                    <a:pt x="41720" y="59591"/>
                    <a:pt x="41720" y="59464"/>
                  </a:cubicBezTo>
                  <a:cubicBezTo>
                    <a:pt x="41699" y="59274"/>
                    <a:pt x="41784" y="59084"/>
                    <a:pt x="41931" y="58979"/>
                  </a:cubicBezTo>
                  <a:cubicBezTo>
                    <a:pt x="52853" y="51564"/>
                    <a:pt x="55007" y="35404"/>
                    <a:pt x="55324" y="32574"/>
                  </a:cubicBezTo>
                  <a:cubicBezTo>
                    <a:pt x="55240" y="32405"/>
                    <a:pt x="55176" y="32172"/>
                    <a:pt x="55240" y="32067"/>
                  </a:cubicBezTo>
                  <a:cubicBezTo>
                    <a:pt x="55578" y="31285"/>
                    <a:pt x="56000" y="30546"/>
                    <a:pt x="56422" y="29806"/>
                  </a:cubicBezTo>
                  <a:cubicBezTo>
                    <a:pt x="56951" y="28877"/>
                    <a:pt x="57542" y="27990"/>
                    <a:pt x="58070" y="27081"/>
                  </a:cubicBezTo>
                  <a:cubicBezTo>
                    <a:pt x="58662" y="26046"/>
                    <a:pt x="58957" y="24948"/>
                    <a:pt x="58746" y="23765"/>
                  </a:cubicBezTo>
                  <a:cubicBezTo>
                    <a:pt x="58657" y="23217"/>
                    <a:pt x="58434" y="22929"/>
                    <a:pt x="58061" y="22929"/>
                  </a:cubicBezTo>
                  <a:cubicBezTo>
                    <a:pt x="57901" y="22929"/>
                    <a:pt x="57715" y="22981"/>
                    <a:pt x="57500" y="23089"/>
                  </a:cubicBezTo>
                  <a:cubicBezTo>
                    <a:pt x="56993" y="23321"/>
                    <a:pt x="56422" y="23680"/>
                    <a:pt x="56127" y="24145"/>
                  </a:cubicBezTo>
                  <a:cubicBezTo>
                    <a:pt x="55535" y="25011"/>
                    <a:pt x="55134" y="26004"/>
                    <a:pt x="54648" y="26933"/>
                  </a:cubicBezTo>
                  <a:cubicBezTo>
                    <a:pt x="54500" y="27208"/>
                    <a:pt x="54289" y="27588"/>
                    <a:pt x="54057" y="27631"/>
                  </a:cubicBezTo>
                  <a:cubicBezTo>
                    <a:pt x="54001" y="27643"/>
                    <a:pt x="53947" y="27649"/>
                    <a:pt x="53896" y="27649"/>
                  </a:cubicBezTo>
                  <a:cubicBezTo>
                    <a:pt x="53514" y="27649"/>
                    <a:pt x="53241" y="27324"/>
                    <a:pt x="53148" y="26933"/>
                  </a:cubicBezTo>
                  <a:cubicBezTo>
                    <a:pt x="53043" y="26342"/>
                    <a:pt x="53022" y="25751"/>
                    <a:pt x="52916" y="25159"/>
                  </a:cubicBezTo>
                  <a:cubicBezTo>
                    <a:pt x="51458" y="16224"/>
                    <a:pt x="47593" y="7077"/>
                    <a:pt x="39228" y="2620"/>
                  </a:cubicBezTo>
                  <a:cubicBezTo>
                    <a:pt x="35823" y="807"/>
                    <a:pt x="32251" y="0"/>
                    <a:pt x="28687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80"/>
            <p:cNvSpPr/>
            <p:nvPr/>
          </p:nvSpPr>
          <p:spPr>
            <a:xfrm>
              <a:off x="3461700" y="1363450"/>
              <a:ext cx="1085275" cy="1400800"/>
            </a:xfrm>
            <a:custGeom>
              <a:avLst/>
              <a:gdLst/>
              <a:ahLst/>
              <a:cxnLst/>
              <a:rect l="l" t="t" r="r" b="b"/>
              <a:pathLst>
                <a:path w="43411" h="56032" extrusionOk="0">
                  <a:moveTo>
                    <a:pt x="42866" y="1"/>
                  </a:moveTo>
                  <a:cubicBezTo>
                    <a:pt x="42604" y="1"/>
                    <a:pt x="42353" y="206"/>
                    <a:pt x="42333" y="488"/>
                  </a:cubicBezTo>
                  <a:cubicBezTo>
                    <a:pt x="42333" y="509"/>
                    <a:pt x="42333" y="657"/>
                    <a:pt x="42312" y="911"/>
                  </a:cubicBezTo>
                  <a:cubicBezTo>
                    <a:pt x="41995" y="3741"/>
                    <a:pt x="39841" y="19901"/>
                    <a:pt x="28919" y="27316"/>
                  </a:cubicBezTo>
                  <a:cubicBezTo>
                    <a:pt x="28772" y="27421"/>
                    <a:pt x="28687" y="27611"/>
                    <a:pt x="28708" y="27801"/>
                  </a:cubicBezTo>
                  <a:cubicBezTo>
                    <a:pt x="28708" y="27928"/>
                    <a:pt x="29743" y="40581"/>
                    <a:pt x="32933" y="49496"/>
                  </a:cubicBezTo>
                  <a:cubicBezTo>
                    <a:pt x="26766" y="53708"/>
                    <a:pt x="21088" y="54985"/>
                    <a:pt x="16465" y="54985"/>
                  </a:cubicBezTo>
                  <a:cubicBezTo>
                    <a:pt x="14295" y="54985"/>
                    <a:pt x="12357" y="54703"/>
                    <a:pt x="10711" y="54312"/>
                  </a:cubicBezTo>
                  <a:cubicBezTo>
                    <a:pt x="6042" y="53171"/>
                    <a:pt x="2810" y="50996"/>
                    <a:pt x="1796" y="50235"/>
                  </a:cubicBezTo>
                  <a:cubicBezTo>
                    <a:pt x="6359" y="41321"/>
                    <a:pt x="3275" y="31054"/>
                    <a:pt x="1754" y="27125"/>
                  </a:cubicBezTo>
                  <a:cubicBezTo>
                    <a:pt x="1395" y="26175"/>
                    <a:pt x="1120" y="25605"/>
                    <a:pt x="1078" y="25478"/>
                  </a:cubicBezTo>
                  <a:cubicBezTo>
                    <a:pt x="1057" y="25457"/>
                    <a:pt x="1057" y="25436"/>
                    <a:pt x="1036" y="25414"/>
                  </a:cubicBezTo>
                  <a:cubicBezTo>
                    <a:pt x="972" y="25309"/>
                    <a:pt x="867" y="25245"/>
                    <a:pt x="761" y="25224"/>
                  </a:cubicBezTo>
                  <a:cubicBezTo>
                    <a:pt x="704" y="25205"/>
                    <a:pt x="647" y="25195"/>
                    <a:pt x="590" y="25195"/>
                  </a:cubicBezTo>
                  <a:cubicBezTo>
                    <a:pt x="521" y="25195"/>
                    <a:pt x="451" y="25211"/>
                    <a:pt x="381" y="25245"/>
                  </a:cubicBezTo>
                  <a:cubicBezTo>
                    <a:pt x="106" y="25372"/>
                    <a:pt x="1" y="25668"/>
                    <a:pt x="128" y="25942"/>
                  </a:cubicBezTo>
                  <a:cubicBezTo>
                    <a:pt x="128" y="25942"/>
                    <a:pt x="128" y="25964"/>
                    <a:pt x="149" y="26006"/>
                  </a:cubicBezTo>
                  <a:cubicBezTo>
                    <a:pt x="592" y="26999"/>
                    <a:pt x="6211" y="39863"/>
                    <a:pt x="677" y="50151"/>
                  </a:cubicBezTo>
                  <a:cubicBezTo>
                    <a:pt x="550" y="50362"/>
                    <a:pt x="592" y="50636"/>
                    <a:pt x="782" y="50805"/>
                  </a:cubicBezTo>
                  <a:cubicBezTo>
                    <a:pt x="951" y="50932"/>
                    <a:pt x="4521" y="53890"/>
                    <a:pt x="10415" y="55326"/>
                  </a:cubicBezTo>
                  <a:cubicBezTo>
                    <a:pt x="12134" y="55732"/>
                    <a:pt x="14153" y="56031"/>
                    <a:pt x="16423" y="56031"/>
                  </a:cubicBezTo>
                  <a:cubicBezTo>
                    <a:pt x="16636" y="56031"/>
                    <a:pt x="16851" y="56028"/>
                    <a:pt x="17069" y="56023"/>
                  </a:cubicBezTo>
                  <a:cubicBezTo>
                    <a:pt x="21843" y="55939"/>
                    <a:pt x="27631" y="54502"/>
                    <a:pt x="33884" y="50129"/>
                  </a:cubicBezTo>
                  <a:cubicBezTo>
                    <a:pt x="34074" y="49982"/>
                    <a:pt x="34158" y="49728"/>
                    <a:pt x="34074" y="49517"/>
                  </a:cubicBezTo>
                  <a:cubicBezTo>
                    <a:pt x="31095" y="41490"/>
                    <a:pt x="29955" y="30019"/>
                    <a:pt x="29786" y="28013"/>
                  </a:cubicBezTo>
                  <a:cubicBezTo>
                    <a:pt x="41256" y="19964"/>
                    <a:pt x="43199" y="2685"/>
                    <a:pt x="43368" y="742"/>
                  </a:cubicBezTo>
                  <a:cubicBezTo>
                    <a:pt x="43389" y="636"/>
                    <a:pt x="43389" y="573"/>
                    <a:pt x="43389" y="573"/>
                  </a:cubicBezTo>
                  <a:cubicBezTo>
                    <a:pt x="43410" y="277"/>
                    <a:pt x="43199" y="23"/>
                    <a:pt x="42904" y="2"/>
                  </a:cubicBezTo>
                  <a:cubicBezTo>
                    <a:pt x="42891" y="1"/>
                    <a:pt x="42878" y="1"/>
                    <a:pt x="42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80"/>
            <p:cNvSpPr/>
            <p:nvPr/>
          </p:nvSpPr>
          <p:spPr>
            <a:xfrm>
              <a:off x="3093100" y="238275"/>
              <a:ext cx="1545775" cy="1154075"/>
            </a:xfrm>
            <a:custGeom>
              <a:avLst/>
              <a:gdLst/>
              <a:ahLst/>
              <a:cxnLst/>
              <a:rect l="l" t="t" r="r" b="b"/>
              <a:pathLst>
                <a:path w="61831" h="46163" extrusionOk="0">
                  <a:moveTo>
                    <a:pt x="42602" y="1"/>
                  </a:moveTo>
                  <a:cubicBezTo>
                    <a:pt x="29433" y="1"/>
                    <a:pt x="10561" y="972"/>
                    <a:pt x="5281" y="2803"/>
                  </a:cubicBezTo>
                  <a:cubicBezTo>
                    <a:pt x="4310" y="3163"/>
                    <a:pt x="3422" y="3796"/>
                    <a:pt x="2514" y="4346"/>
                  </a:cubicBezTo>
                  <a:cubicBezTo>
                    <a:pt x="1373" y="5022"/>
                    <a:pt x="0" y="25068"/>
                    <a:pt x="211" y="32124"/>
                  </a:cubicBezTo>
                  <a:cubicBezTo>
                    <a:pt x="148" y="32440"/>
                    <a:pt x="148" y="32821"/>
                    <a:pt x="211" y="33138"/>
                  </a:cubicBezTo>
                  <a:cubicBezTo>
                    <a:pt x="275" y="33391"/>
                    <a:pt x="465" y="33560"/>
                    <a:pt x="676" y="33602"/>
                  </a:cubicBezTo>
                  <a:cubicBezTo>
                    <a:pt x="700" y="33605"/>
                    <a:pt x="724" y="33606"/>
                    <a:pt x="747" y="33606"/>
                  </a:cubicBezTo>
                  <a:cubicBezTo>
                    <a:pt x="913" y="33606"/>
                    <a:pt x="1075" y="33542"/>
                    <a:pt x="1204" y="33412"/>
                  </a:cubicBezTo>
                  <a:cubicBezTo>
                    <a:pt x="1416" y="33159"/>
                    <a:pt x="1542" y="32821"/>
                    <a:pt x="1690" y="32525"/>
                  </a:cubicBezTo>
                  <a:cubicBezTo>
                    <a:pt x="1711" y="32504"/>
                    <a:pt x="1711" y="32483"/>
                    <a:pt x="1732" y="32462"/>
                  </a:cubicBezTo>
                  <a:cubicBezTo>
                    <a:pt x="7001" y="22119"/>
                    <a:pt x="18663" y="13344"/>
                    <a:pt x="30419" y="13344"/>
                  </a:cubicBezTo>
                  <a:cubicBezTo>
                    <a:pt x="33983" y="13344"/>
                    <a:pt x="37555" y="14151"/>
                    <a:pt x="40960" y="15964"/>
                  </a:cubicBezTo>
                  <a:cubicBezTo>
                    <a:pt x="49325" y="20421"/>
                    <a:pt x="53190" y="29568"/>
                    <a:pt x="54648" y="38503"/>
                  </a:cubicBezTo>
                  <a:cubicBezTo>
                    <a:pt x="54754" y="39095"/>
                    <a:pt x="54775" y="39686"/>
                    <a:pt x="54880" y="40277"/>
                  </a:cubicBezTo>
                  <a:cubicBezTo>
                    <a:pt x="54973" y="40668"/>
                    <a:pt x="55246" y="40993"/>
                    <a:pt x="55628" y="40993"/>
                  </a:cubicBezTo>
                  <a:cubicBezTo>
                    <a:pt x="55679" y="40993"/>
                    <a:pt x="55733" y="40987"/>
                    <a:pt x="55789" y="40975"/>
                  </a:cubicBezTo>
                  <a:cubicBezTo>
                    <a:pt x="56021" y="40932"/>
                    <a:pt x="56232" y="40552"/>
                    <a:pt x="56380" y="40277"/>
                  </a:cubicBezTo>
                  <a:cubicBezTo>
                    <a:pt x="56866" y="39348"/>
                    <a:pt x="57267" y="38355"/>
                    <a:pt x="57859" y="37489"/>
                  </a:cubicBezTo>
                  <a:cubicBezTo>
                    <a:pt x="58154" y="37024"/>
                    <a:pt x="58725" y="36665"/>
                    <a:pt x="59232" y="36433"/>
                  </a:cubicBezTo>
                  <a:cubicBezTo>
                    <a:pt x="59447" y="36325"/>
                    <a:pt x="59633" y="36273"/>
                    <a:pt x="59793" y="36273"/>
                  </a:cubicBezTo>
                  <a:cubicBezTo>
                    <a:pt x="60166" y="36273"/>
                    <a:pt x="60389" y="36561"/>
                    <a:pt x="60478" y="37109"/>
                  </a:cubicBezTo>
                  <a:cubicBezTo>
                    <a:pt x="60689" y="38292"/>
                    <a:pt x="60394" y="39411"/>
                    <a:pt x="59802" y="40425"/>
                  </a:cubicBezTo>
                  <a:cubicBezTo>
                    <a:pt x="59274" y="41334"/>
                    <a:pt x="58683" y="42221"/>
                    <a:pt x="58154" y="43150"/>
                  </a:cubicBezTo>
                  <a:cubicBezTo>
                    <a:pt x="57732" y="43890"/>
                    <a:pt x="57310" y="44629"/>
                    <a:pt x="56972" y="45411"/>
                  </a:cubicBezTo>
                  <a:cubicBezTo>
                    <a:pt x="56908" y="45516"/>
                    <a:pt x="56972" y="45749"/>
                    <a:pt x="57056" y="45918"/>
                  </a:cubicBezTo>
                  <a:cubicBezTo>
                    <a:pt x="57098" y="46023"/>
                    <a:pt x="57141" y="46087"/>
                    <a:pt x="57204" y="46129"/>
                  </a:cubicBezTo>
                  <a:cubicBezTo>
                    <a:pt x="57242" y="46152"/>
                    <a:pt x="57288" y="46162"/>
                    <a:pt x="57339" y="46162"/>
                  </a:cubicBezTo>
                  <a:cubicBezTo>
                    <a:pt x="57519" y="46162"/>
                    <a:pt x="57767" y="46042"/>
                    <a:pt x="57964" y="45960"/>
                  </a:cubicBezTo>
                  <a:cubicBezTo>
                    <a:pt x="58028" y="45939"/>
                    <a:pt x="58070" y="45833"/>
                    <a:pt x="58112" y="45749"/>
                  </a:cubicBezTo>
                  <a:cubicBezTo>
                    <a:pt x="58133" y="45727"/>
                    <a:pt x="58154" y="45685"/>
                    <a:pt x="58176" y="45643"/>
                  </a:cubicBezTo>
                  <a:cubicBezTo>
                    <a:pt x="59105" y="44080"/>
                    <a:pt x="60035" y="42517"/>
                    <a:pt x="60922" y="40911"/>
                  </a:cubicBezTo>
                  <a:cubicBezTo>
                    <a:pt x="61471" y="39939"/>
                    <a:pt x="61830" y="38883"/>
                    <a:pt x="61788" y="37743"/>
                  </a:cubicBezTo>
                  <a:cubicBezTo>
                    <a:pt x="61746" y="37362"/>
                    <a:pt x="61788" y="36940"/>
                    <a:pt x="61640" y="36623"/>
                  </a:cubicBezTo>
                  <a:cubicBezTo>
                    <a:pt x="61133" y="35525"/>
                    <a:pt x="61175" y="34384"/>
                    <a:pt x="61154" y="33243"/>
                  </a:cubicBezTo>
                  <a:cubicBezTo>
                    <a:pt x="61006" y="26948"/>
                    <a:pt x="60964" y="20653"/>
                    <a:pt x="59718" y="14464"/>
                  </a:cubicBezTo>
                  <a:cubicBezTo>
                    <a:pt x="58978" y="10662"/>
                    <a:pt x="58345" y="6859"/>
                    <a:pt x="57331" y="3120"/>
                  </a:cubicBezTo>
                  <a:cubicBezTo>
                    <a:pt x="56866" y="1367"/>
                    <a:pt x="55873" y="649"/>
                    <a:pt x="54162" y="438"/>
                  </a:cubicBezTo>
                  <a:cubicBezTo>
                    <a:pt x="51881" y="144"/>
                    <a:pt x="47663" y="1"/>
                    <a:pt x="426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80"/>
            <p:cNvSpPr/>
            <p:nvPr/>
          </p:nvSpPr>
          <p:spPr>
            <a:xfrm>
              <a:off x="3159625" y="1035575"/>
              <a:ext cx="1204625" cy="441000"/>
            </a:xfrm>
            <a:custGeom>
              <a:avLst/>
              <a:gdLst/>
              <a:ahLst/>
              <a:cxnLst/>
              <a:rect l="l" t="t" r="r" b="b"/>
              <a:pathLst>
                <a:path w="48185" h="17640" extrusionOk="0">
                  <a:moveTo>
                    <a:pt x="25519" y="4668"/>
                  </a:moveTo>
                  <a:cubicBezTo>
                    <a:pt x="26152" y="4921"/>
                    <a:pt x="26744" y="5238"/>
                    <a:pt x="27230" y="5682"/>
                  </a:cubicBezTo>
                  <a:cubicBezTo>
                    <a:pt x="29046" y="7266"/>
                    <a:pt x="30039" y="10139"/>
                    <a:pt x="29659" y="12653"/>
                  </a:cubicBezTo>
                  <a:cubicBezTo>
                    <a:pt x="29427" y="14195"/>
                    <a:pt x="28624" y="15462"/>
                    <a:pt x="27441" y="16138"/>
                  </a:cubicBezTo>
                  <a:cubicBezTo>
                    <a:pt x="26919" y="16436"/>
                    <a:pt x="26348" y="16584"/>
                    <a:pt x="25791" y="16584"/>
                  </a:cubicBezTo>
                  <a:cubicBezTo>
                    <a:pt x="25245" y="16584"/>
                    <a:pt x="24712" y="16442"/>
                    <a:pt x="24251" y="16159"/>
                  </a:cubicBezTo>
                  <a:cubicBezTo>
                    <a:pt x="23237" y="15504"/>
                    <a:pt x="22878" y="14490"/>
                    <a:pt x="22688" y="13138"/>
                  </a:cubicBezTo>
                  <a:cubicBezTo>
                    <a:pt x="22287" y="10308"/>
                    <a:pt x="22984" y="6463"/>
                    <a:pt x="25519" y="4668"/>
                  </a:cubicBezTo>
                  <a:close/>
                  <a:moveTo>
                    <a:pt x="41406" y="0"/>
                  </a:moveTo>
                  <a:cubicBezTo>
                    <a:pt x="37256" y="0"/>
                    <a:pt x="33687" y="446"/>
                    <a:pt x="30440" y="1351"/>
                  </a:cubicBezTo>
                  <a:cubicBezTo>
                    <a:pt x="28349" y="1943"/>
                    <a:pt x="26723" y="2640"/>
                    <a:pt x="25371" y="3506"/>
                  </a:cubicBezTo>
                  <a:cubicBezTo>
                    <a:pt x="24420" y="3210"/>
                    <a:pt x="23427" y="3041"/>
                    <a:pt x="22456" y="2914"/>
                  </a:cubicBezTo>
                  <a:cubicBezTo>
                    <a:pt x="21375" y="2752"/>
                    <a:pt x="20237" y="2672"/>
                    <a:pt x="19013" y="2672"/>
                  </a:cubicBezTo>
                  <a:cubicBezTo>
                    <a:pt x="18012" y="2672"/>
                    <a:pt x="16954" y="2725"/>
                    <a:pt x="15823" y="2830"/>
                  </a:cubicBezTo>
                  <a:cubicBezTo>
                    <a:pt x="10605" y="3316"/>
                    <a:pt x="5113" y="4140"/>
                    <a:pt x="339" y="6822"/>
                  </a:cubicBezTo>
                  <a:cubicBezTo>
                    <a:pt x="85" y="6970"/>
                    <a:pt x="1" y="7287"/>
                    <a:pt x="149" y="7540"/>
                  </a:cubicBezTo>
                  <a:cubicBezTo>
                    <a:pt x="233" y="7709"/>
                    <a:pt x="412" y="7803"/>
                    <a:pt x="596" y="7803"/>
                  </a:cubicBezTo>
                  <a:cubicBezTo>
                    <a:pt x="689" y="7803"/>
                    <a:pt x="782" y="7780"/>
                    <a:pt x="867" y="7731"/>
                  </a:cubicBezTo>
                  <a:cubicBezTo>
                    <a:pt x="5451" y="5153"/>
                    <a:pt x="10816" y="4351"/>
                    <a:pt x="15907" y="3886"/>
                  </a:cubicBezTo>
                  <a:cubicBezTo>
                    <a:pt x="17021" y="3780"/>
                    <a:pt x="18063" y="3726"/>
                    <a:pt x="19047" y="3726"/>
                  </a:cubicBezTo>
                  <a:cubicBezTo>
                    <a:pt x="20209" y="3726"/>
                    <a:pt x="21289" y="3801"/>
                    <a:pt x="22308" y="3949"/>
                  </a:cubicBezTo>
                  <a:cubicBezTo>
                    <a:pt x="22984" y="4034"/>
                    <a:pt x="23660" y="4161"/>
                    <a:pt x="24293" y="4309"/>
                  </a:cubicBezTo>
                  <a:cubicBezTo>
                    <a:pt x="21885" y="6484"/>
                    <a:pt x="21209" y="10287"/>
                    <a:pt x="21653" y="13286"/>
                  </a:cubicBezTo>
                  <a:cubicBezTo>
                    <a:pt x="21843" y="14638"/>
                    <a:pt x="22244" y="16138"/>
                    <a:pt x="23702" y="17046"/>
                  </a:cubicBezTo>
                  <a:cubicBezTo>
                    <a:pt x="24327" y="17429"/>
                    <a:pt x="25048" y="17639"/>
                    <a:pt x="25774" y="17639"/>
                  </a:cubicBezTo>
                  <a:cubicBezTo>
                    <a:pt x="25808" y="17639"/>
                    <a:pt x="25843" y="17639"/>
                    <a:pt x="25878" y="17638"/>
                  </a:cubicBezTo>
                  <a:cubicBezTo>
                    <a:pt x="26596" y="17617"/>
                    <a:pt x="27314" y="17427"/>
                    <a:pt x="27969" y="17046"/>
                  </a:cubicBezTo>
                  <a:cubicBezTo>
                    <a:pt x="29427" y="16222"/>
                    <a:pt x="30419" y="14659"/>
                    <a:pt x="30715" y="12800"/>
                  </a:cubicBezTo>
                  <a:cubicBezTo>
                    <a:pt x="31138" y="9906"/>
                    <a:pt x="30018" y="6738"/>
                    <a:pt x="27927" y="4879"/>
                  </a:cubicBezTo>
                  <a:cubicBezTo>
                    <a:pt x="27525" y="4520"/>
                    <a:pt x="27082" y="4224"/>
                    <a:pt x="26596" y="3992"/>
                  </a:cubicBezTo>
                  <a:cubicBezTo>
                    <a:pt x="27715" y="3358"/>
                    <a:pt x="29067" y="2830"/>
                    <a:pt x="30715" y="2365"/>
                  </a:cubicBezTo>
                  <a:cubicBezTo>
                    <a:pt x="33865" y="1492"/>
                    <a:pt x="37345" y="1055"/>
                    <a:pt x="41391" y="1055"/>
                  </a:cubicBezTo>
                  <a:cubicBezTo>
                    <a:pt x="43315" y="1055"/>
                    <a:pt x="45367" y="1154"/>
                    <a:pt x="47572" y="1351"/>
                  </a:cubicBezTo>
                  <a:cubicBezTo>
                    <a:pt x="47586" y="1352"/>
                    <a:pt x="47599" y="1353"/>
                    <a:pt x="47613" y="1353"/>
                  </a:cubicBezTo>
                  <a:cubicBezTo>
                    <a:pt x="47891" y="1353"/>
                    <a:pt x="48123" y="1147"/>
                    <a:pt x="48163" y="865"/>
                  </a:cubicBezTo>
                  <a:cubicBezTo>
                    <a:pt x="48185" y="570"/>
                    <a:pt x="47973" y="316"/>
                    <a:pt x="47678" y="295"/>
                  </a:cubicBezTo>
                  <a:cubicBezTo>
                    <a:pt x="45441" y="99"/>
                    <a:pt x="43359" y="0"/>
                    <a:pt x="414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80"/>
            <p:cNvSpPr/>
            <p:nvPr/>
          </p:nvSpPr>
          <p:spPr>
            <a:xfrm>
              <a:off x="3227750" y="1206725"/>
              <a:ext cx="415125" cy="228675"/>
            </a:xfrm>
            <a:custGeom>
              <a:avLst/>
              <a:gdLst/>
              <a:ahLst/>
              <a:cxnLst/>
              <a:rect l="l" t="t" r="r" b="b"/>
              <a:pathLst>
                <a:path w="16605" h="9147" extrusionOk="0">
                  <a:moveTo>
                    <a:pt x="8435" y="1068"/>
                  </a:moveTo>
                  <a:cubicBezTo>
                    <a:pt x="10641" y="1068"/>
                    <a:pt x="12945" y="2025"/>
                    <a:pt x="15295" y="3926"/>
                  </a:cubicBezTo>
                  <a:cubicBezTo>
                    <a:pt x="14429" y="4962"/>
                    <a:pt x="11788" y="7792"/>
                    <a:pt x="8281" y="8067"/>
                  </a:cubicBezTo>
                  <a:cubicBezTo>
                    <a:pt x="8090" y="8082"/>
                    <a:pt x="7898" y="8090"/>
                    <a:pt x="7707" y="8090"/>
                  </a:cubicBezTo>
                  <a:cubicBezTo>
                    <a:pt x="5518" y="8090"/>
                    <a:pt x="3366" y="7089"/>
                    <a:pt x="1268" y="5088"/>
                  </a:cubicBezTo>
                  <a:cubicBezTo>
                    <a:pt x="1944" y="4159"/>
                    <a:pt x="4057" y="1666"/>
                    <a:pt x="7267" y="1159"/>
                  </a:cubicBezTo>
                  <a:cubicBezTo>
                    <a:pt x="7653" y="1099"/>
                    <a:pt x="8043" y="1068"/>
                    <a:pt x="8435" y="1068"/>
                  </a:cubicBezTo>
                  <a:close/>
                  <a:moveTo>
                    <a:pt x="8439" y="1"/>
                  </a:moveTo>
                  <a:cubicBezTo>
                    <a:pt x="7997" y="1"/>
                    <a:pt x="7557" y="35"/>
                    <a:pt x="7120" y="103"/>
                  </a:cubicBezTo>
                  <a:cubicBezTo>
                    <a:pt x="2705" y="800"/>
                    <a:pt x="233" y="4708"/>
                    <a:pt x="128" y="4877"/>
                  </a:cubicBezTo>
                  <a:cubicBezTo>
                    <a:pt x="1" y="5088"/>
                    <a:pt x="43" y="5342"/>
                    <a:pt x="212" y="5532"/>
                  </a:cubicBezTo>
                  <a:cubicBezTo>
                    <a:pt x="2602" y="7922"/>
                    <a:pt x="5093" y="9146"/>
                    <a:pt x="7664" y="9146"/>
                  </a:cubicBezTo>
                  <a:cubicBezTo>
                    <a:pt x="7729" y="9146"/>
                    <a:pt x="7794" y="9146"/>
                    <a:pt x="7859" y="9144"/>
                  </a:cubicBezTo>
                  <a:cubicBezTo>
                    <a:pt x="8028" y="9144"/>
                    <a:pt x="8197" y="9144"/>
                    <a:pt x="8366" y="9123"/>
                  </a:cubicBezTo>
                  <a:cubicBezTo>
                    <a:pt x="13140" y="8743"/>
                    <a:pt x="16309" y="4349"/>
                    <a:pt x="16456" y="4159"/>
                  </a:cubicBezTo>
                  <a:cubicBezTo>
                    <a:pt x="16604" y="3926"/>
                    <a:pt x="16583" y="3631"/>
                    <a:pt x="16372" y="3441"/>
                  </a:cubicBezTo>
                  <a:cubicBezTo>
                    <a:pt x="13669" y="1152"/>
                    <a:pt x="11011" y="1"/>
                    <a:pt x="84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80"/>
            <p:cNvSpPr/>
            <p:nvPr/>
          </p:nvSpPr>
          <p:spPr>
            <a:xfrm>
              <a:off x="3337600" y="1224575"/>
              <a:ext cx="195425" cy="193350"/>
            </a:xfrm>
            <a:custGeom>
              <a:avLst/>
              <a:gdLst/>
              <a:ahLst/>
              <a:cxnLst/>
              <a:rect l="l" t="t" r="r" b="b"/>
              <a:pathLst>
                <a:path w="7817" h="7734" extrusionOk="0">
                  <a:moveTo>
                    <a:pt x="3902" y="1"/>
                  </a:moveTo>
                  <a:cubicBezTo>
                    <a:pt x="3876" y="1"/>
                    <a:pt x="3850" y="1"/>
                    <a:pt x="3824" y="2"/>
                  </a:cubicBezTo>
                  <a:cubicBezTo>
                    <a:pt x="1691" y="44"/>
                    <a:pt x="1" y="1818"/>
                    <a:pt x="43" y="3952"/>
                  </a:cubicBezTo>
                  <a:cubicBezTo>
                    <a:pt x="85" y="6059"/>
                    <a:pt x="1816" y="7734"/>
                    <a:pt x="3915" y="7734"/>
                  </a:cubicBezTo>
                  <a:cubicBezTo>
                    <a:pt x="3941" y="7734"/>
                    <a:pt x="3967" y="7734"/>
                    <a:pt x="3993" y="7733"/>
                  </a:cubicBezTo>
                  <a:cubicBezTo>
                    <a:pt x="6127" y="7691"/>
                    <a:pt x="7816" y="5916"/>
                    <a:pt x="7774" y="3783"/>
                  </a:cubicBezTo>
                  <a:cubicBezTo>
                    <a:pt x="7733" y="1675"/>
                    <a:pt x="6001" y="1"/>
                    <a:pt x="3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80"/>
            <p:cNvSpPr/>
            <p:nvPr/>
          </p:nvSpPr>
          <p:spPr>
            <a:xfrm>
              <a:off x="3966575" y="1120425"/>
              <a:ext cx="415625" cy="227825"/>
            </a:xfrm>
            <a:custGeom>
              <a:avLst/>
              <a:gdLst/>
              <a:ahLst/>
              <a:cxnLst/>
              <a:rect l="l" t="t" r="r" b="b"/>
              <a:pathLst>
                <a:path w="16625" h="9113" extrusionOk="0">
                  <a:moveTo>
                    <a:pt x="8636" y="1056"/>
                  </a:moveTo>
                  <a:cubicBezTo>
                    <a:pt x="8736" y="1056"/>
                    <a:pt x="8836" y="1058"/>
                    <a:pt x="8936" y="1062"/>
                  </a:cubicBezTo>
                  <a:cubicBezTo>
                    <a:pt x="12189" y="1189"/>
                    <a:pt x="14597" y="3428"/>
                    <a:pt x="15378" y="4273"/>
                  </a:cubicBezTo>
                  <a:cubicBezTo>
                    <a:pt x="13372" y="6681"/>
                    <a:pt x="11154" y="7970"/>
                    <a:pt x="8767" y="8054"/>
                  </a:cubicBezTo>
                  <a:lnTo>
                    <a:pt x="8661" y="8054"/>
                  </a:lnTo>
                  <a:cubicBezTo>
                    <a:pt x="8617" y="8055"/>
                    <a:pt x="8573" y="8056"/>
                    <a:pt x="8529" y="8056"/>
                  </a:cubicBezTo>
                  <a:cubicBezTo>
                    <a:pt x="5123" y="8056"/>
                    <a:pt x="2269" y="5656"/>
                    <a:pt x="1310" y="4738"/>
                  </a:cubicBezTo>
                  <a:cubicBezTo>
                    <a:pt x="3705" y="2302"/>
                    <a:pt x="6178" y="1056"/>
                    <a:pt x="8636" y="1056"/>
                  </a:cubicBezTo>
                  <a:close/>
                  <a:moveTo>
                    <a:pt x="8693" y="1"/>
                  </a:moveTo>
                  <a:cubicBezTo>
                    <a:pt x="5777" y="1"/>
                    <a:pt x="2905" y="1460"/>
                    <a:pt x="190" y="4379"/>
                  </a:cubicBezTo>
                  <a:cubicBezTo>
                    <a:pt x="0" y="4590"/>
                    <a:pt x="0" y="4907"/>
                    <a:pt x="190" y="5097"/>
                  </a:cubicBezTo>
                  <a:cubicBezTo>
                    <a:pt x="336" y="5264"/>
                    <a:pt x="3856" y="9113"/>
                    <a:pt x="8496" y="9113"/>
                  </a:cubicBezTo>
                  <a:cubicBezTo>
                    <a:pt x="8558" y="9113"/>
                    <a:pt x="8620" y="9112"/>
                    <a:pt x="8682" y="9111"/>
                  </a:cubicBezTo>
                  <a:lnTo>
                    <a:pt x="8809" y="9111"/>
                  </a:lnTo>
                  <a:cubicBezTo>
                    <a:pt x="11618" y="9005"/>
                    <a:pt x="14196" y="7484"/>
                    <a:pt x="16477" y="4569"/>
                  </a:cubicBezTo>
                  <a:cubicBezTo>
                    <a:pt x="16625" y="4379"/>
                    <a:pt x="16625" y="4104"/>
                    <a:pt x="16477" y="3914"/>
                  </a:cubicBezTo>
                  <a:cubicBezTo>
                    <a:pt x="16350" y="3766"/>
                    <a:pt x="13456" y="175"/>
                    <a:pt x="8999" y="6"/>
                  </a:cubicBezTo>
                  <a:cubicBezTo>
                    <a:pt x="8897" y="3"/>
                    <a:pt x="8795" y="1"/>
                    <a:pt x="86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80"/>
            <p:cNvSpPr/>
            <p:nvPr/>
          </p:nvSpPr>
          <p:spPr>
            <a:xfrm>
              <a:off x="4073250" y="1138125"/>
              <a:ext cx="202800" cy="193575"/>
            </a:xfrm>
            <a:custGeom>
              <a:avLst/>
              <a:gdLst/>
              <a:ahLst/>
              <a:cxnLst/>
              <a:rect l="l" t="t" r="r" b="b"/>
              <a:pathLst>
                <a:path w="8112" h="7743" extrusionOk="0">
                  <a:moveTo>
                    <a:pt x="4052" y="1"/>
                  </a:moveTo>
                  <a:cubicBezTo>
                    <a:pt x="3935" y="1"/>
                    <a:pt x="3816" y="6"/>
                    <a:pt x="3697" y="16"/>
                  </a:cubicBezTo>
                  <a:cubicBezTo>
                    <a:pt x="1563" y="228"/>
                    <a:pt x="0" y="2108"/>
                    <a:pt x="212" y="4241"/>
                  </a:cubicBezTo>
                  <a:cubicBezTo>
                    <a:pt x="391" y="6237"/>
                    <a:pt x="2098" y="7742"/>
                    <a:pt x="4067" y="7742"/>
                  </a:cubicBezTo>
                  <a:cubicBezTo>
                    <a:pt x="4182" y="7742"/>
                    <a:pt x="4298" y="7737"/>
                    <a:pt x="4415" y="7727"/>
                  </a:cubicBezTo>
                  <a:cubicBezTo>
                    <a:pt x="6549" y="7515"/>
                    <a:pt x="8112" y="5635"/>
                    <a:pt x="7901" y="3502"/>
                  </a:cubicBezTo>
                  <a:cubicBezTo>
                    <a:pt x="7721" y="1488"/>
                    <a:pt x="6035" y="1"/>
                    <a:pt x="40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80"/>
            <p:cNvSpPr/>
            <p:nvPr/>
          </p:nvSpPr>
          <p:spPr>
            <a:xfrm>
              <a:off x="3614850" y="1595125"/>
              <a:ext cx="409300" cy="229375"/>
            </a:xfrm>
            <a:custGeom>
              <a:avLst/>
              <a:gdLst/>
              <a:ahLst/>
              <a:cxnLst/>
              <a:rect l="l" t="t" r="r" b="b"/>
              <a:pathLst>
                <a:path w="16372" h="9175" extrusionOk="0">
                  <a:moveTo>
                    <a:pt x="8422" y="0"/>
                  </a:moveTo>
                  <a:cubicBezTo>
                    <a:pt x="5795" y="0"/>
                    <a:pt x="2821" y="1197"/>
                    <a:pt x="1" y="4994"/>
                  </a:cubicBezTo>
                  <a:cubicBezTo>
                    <a:pt x="1" y="4994"/>
                    <a:pt x="3823" y="9175"/>
                    <a:pt x="8383" y="9175"/>
                  </a:cubicBezTo>
                  <a:cubicBezTo>
                    <a:pt x="10997" y="9175"/>
                    <a:pt x="13854" y="7800"/>
                    <a:pt x="16372" y="3473"/>
                  </a:cubicBezTo>
                  <a:cubicBezTo>
                    <a:pt x="16372" y="3473"/>
                    <a:pt x="12899" y="0"/>
                    <a:pt x="8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80"/>
            <p:cNvSpPr/>
            <p:nvPr/>
          </p:nvSpPr>
          <p:spPr>
            <a:xfrm>
              <a:off x="3109475" y="973200"/>
              <a:ext cx="663825" cy="1160300"/>
            </a:xfrm>
            <a:custGeom>
              <a:avLst/>
              <a:gdLst/>
              <a:ahLst/>
              <a:cxnLst/>
              <a:rect l="l" t="t" r="r" b="b"/>
              <a:pathLst>
                <a:path w="26553" h="46412" extrusionOk="0">
                  <a:moveTo>
                    <a:pt x="596" y="0"/>
                  </a:moveTo>
                  <a:cubicBezTo>
                    <a:pt x="336" y="0"/>
                    <a:pt x="105" y="205"/>
                    <a:pt x="85" y="487"/>
                  </a:cubicBezTo>
                  <a:cubicBezTo>
                    <a:pt x="85" y="530"/>
                    <a:pt x="0" y="1924"/>
                    <a:pt x="42" y="4205"/>
                  </a:cubicBezTo>
                  <a:cubicBezTo>
                    <a:pt x="85" y="8198"/>
                    <a:pt x="486" y="14936"/>
                    <a:pt x="2303" y="21802"/>
                  </a:cubicBezTo>
                  <a:cubicBezTo>
                    <a:pt x="4647" y="30758"/>
                    <a:pt x="8703" y="37433"/>
                    <a:pt x="14238" y="41616"/>
                  </a:cubicBezTo>
                  <a:cubicBezTo>
                    <a:pt x="14766" y="42017"/>
                    <a:pt x="15294" y="42376"/>
                    <a:pt x="15843" y="42735"/>
                  </a:cubicBezTo>
                  <a:cubicBezTo>
                    <a:pt x="18822" y="44637"/>
                    <a:pt x="22201" y="45862"/>
                    <a:pt x="25919" y="46411"/>
                  </a:cubicBezTo>
                  <a:lnTo>
                    <a:pt x="26004" y="46411"/>
                  </a:lnTo>
                  <a:cubicBezTo>
                    <a:pt x="26257" y="46411"/>
                    <a:pt x="26490" y="46221"/>
                    <a:pt x="26511" y="45967"/>
                  </a:cubicBezTo>
                  <a:cubicBezTo>
                    <a:pt x="26553" y="45672"/>
                    <a:pt x="26363" y="45418"/>
                    <a:pt x="26067" y="45376"/>
                  </a:cubicBezTo>
                  <a:cubicBezTo>
                    <a:pt x="21927" y="44763"/>
                    <a:pt x="18272" y="43306"/>
                    <a:pt x="15125" y="41024"/>
                  </a:cubicBezTo>
                  <a:cubicBezTo>
                    <a:pt x="15040" y="40961"/>
                    <a:pt x="14935" y="40898"/>
                    <a:pt x="14850" y="40834"/>
                  </a:cubicBezTo>
                  <a:cubicBezTo>
                    <a:pt x="9506" y="36842"/>
                    <a:pt x="5661" y="30399"/>
                    <a:pt x="3338" y="21569"/>
                  </a:cubicBezTo>
                  <a:cubicBezTo>
                    <a:pt x="1352" y="14070"/>
                    <a:pt x="1077" y="6761"/>
                    <a:pt x="1077" y="3065"/>
                  </a:cubicBezTo>
                  <a:cubicBezTo>
                    <a:pt x="1077" y="1501"/>
                    <a:pt x="1141" y="593"/>
                    <a:pt x="1141" y="551"/>
                  </a:cubicBezTo>
                  <a:cubicBezTo>
                    <a:pt x="1162" y="255"/>
                    <a:pt x="930" y="23"/>
                    <a:pt x="634" y="2"/>
                  </a:cubicBezTo>
                  <a:cubicBezTo>
                    <a:pt x="621" y="1"/>
                    <a:pt x="609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80"/>
            <p:cNvSpPr/>
            <p:nvPr/>
          </p:nvSpPr>
          <p:spPr>
            <a:xfrm>
              <a:off x="2542275" y="2430775"/>
              <a:ext cx="2572400" cy="2359050"/>
            </a:xfrm>
            <a:custGeom>
              <a:avLst/>
              <a:gdLst/>
              <a:ahLst/>
              <a:cxnLst/>
              <a:rect l="l" t="t" r="r" b="b"/>
              <a:pathLst>
                <a:path w="102896" h="94362" extrusionOk="0">
                  <a:moveTo>
                    <a:pt x="76385" y="1"/>
                  </a:moveTo>
                  <a:cubicBezTo>
                    <a:pt x="75498" y="8831"/>
                    <a:pt x="70851" y="17534"/>
                    <a:pt x="57500" y="19731"/>
                  </a:cubicBezTo>
                  <a:cubicBezTo>
                    <a:pt x="56158" y="19953"/>
                    <a:pt x="54855" y="20056"/>
                    <a:pt x="53592" y="20056"/>
                  </a:cubicBezTo>
                  <a:cubicBezTo>
                    <a:pt x="36947" y="20056"/>
                    <a:pt x="27293" y="2134"/>
                    <a:pt x="27293" y="2134"/>
                  </a:cubicBezTo>
                  <a:cubicBezTo>
                    <a:pt x="21801" y="2979"/>
                    <a:pt x="15189" y="5958"/>
                    <a:pt x="9359" y="14133"/>
                  </a:cubicBezTo>
                  <a:cubicBezTo>
                    <a:pt x="761" y="26216"/>
                    <a:pt x="1" y="39883"/>
                    <a:pt x="445" y="47614"/>
                  </a:cubicBezTo>
                  <a:lnTo>
                    <a:pt x="24526" y="52874"/>
                  </a:lnTo>
                  <a:cubicBezTo>
                    <a:pt x="24526" y="52874"/>
                    <a:pt x="24484" y="54374"/>
                    <a:pt x="24484" y="56803"/>
                  </a:cubicBezTo>
                  <a:cubicBezTo>
                    <a:pt x="24505" y="59528"/>
                    <a:pt x="24568" y="67450"/>
                    <a:pt x="19351" y="83441"/>
                  </a:cubicBezTo>
                  <a:cubicBezTo>
                    <a:pt x="19351" y="83441"/>
                    <a:pt x="20555" y="86356"/>
                    <a:pt x="21885" y="90559"/>
                  </a:cubicBezTo>
                  <a:lnTo>
                    <a:pt x="68548" y="94362"/>
                  </a:lnTo>
                  <a:cubicBezTo>
                    <a:pt x="71484" y="87729"/>
                    <a:pt x="74801" y="82490"/>
                    <a:pt x="74801" y="82490"/>
                  </a:cubicBezTo>
                  <a:cubicBezTo>
                    <a:pt x="72731" y="68210"/>
                    <a:pt x="73491" y="60437"/>
                    <a:pt x="74040" y="56824"/>
                  </a:cubicBezTo>
                  <a:cubicBezTo>
                    <a:pt x="74146" y="56233"/>
                    <a:pt x="74231" y="55747"/>
                    <a:pt x="74294" y="55367"/>
                  </a:cubicBezTo>
                  <a:cubicBezTo>
                    <a:pt x="74716" y="52980"/>
                    <a:pt x="74928" y="51501"/>
                    <a:pt x="74928" y="51501"/>
                  </a:cubicBezTo>
                  <a:lnTo>
                    <a:pt x="99558" y="50424"/>
                  </a:lnTo>
                  <a:cubicBezTo>
                    <a:pt x="101311" y="42883"/>
                    <a:pt x="102896" y="29279"/>
                    <a:pt x="96495" y="15928"/>
                  </a:cubicBezTo>
                  <a:cubicBezTo>
                    <a:pt x="90834" y="4141"/>
                    <a:pt x="82363" y="782"/>
                    <a:pt x="763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80"/>
            <p:cNvSpPr/>
            <p:nvPr/>
          </p:nvSpPr>
          <p:spPr>
            <a:xfrm>
              <a:off x="2529600" y="2417450"/>
              <a:ext cx="2601450" cy="2385800"/>
            </a:xfrm>
            <a:custGeom>
              <a:avLst/>
              <a:gdLst/>
              <a:ahLst/>
              <a:cxnLst/>
              <a:rect l="l" t="t" r="r" b="b"/>
              <a:pathLst>
                <a:path w="104058" h="95432" extrusionOk="0">
                  <a:moveTo>
                    <a:pt x="77357" y="1125"/>
                  </a:moveTo>
                  <a:cubicBezTo>
                    <a:pt x="83250" y="2034"/>
                    <a:pt x="91151" y="5519"/>
                    <a:pt x="96516" y="16694"/>
                  </a:cubicBezTo>
                  <a:cubicBezTo>
                    <a:pt x="102832" y="29833"/>
                    <a:pt x="101248" y="43331"/>
                    <a:pt x="99643" y="50429"/>
                  </a:cubicBezTo>
                  <a:lnTo>
                    <a:pt x="75413" y="51485"/>
                  </a:lnTo>
                  <a:cubicBezTo>
                    <a:pt x="75160" y="51506"/>
                    <a:pt x="74949" y="51696"/>
                    <a:pt x="74907" y="51950"/>
                  </a:cubicBezTo>
                  <a:cubicBezTo>
                    <a:pt x="74907" y="51971"/>
                    <a:pt x="74695" y="53449"/>
                    <a:pt x="74273" y="55794"/>
                  </a:cubicBezTo>
                  <a:cubicBezTo>
                    <a:pt x="74209" y="56174"/>
                    <a:pt x="74125" y="56660"/>
                    <a:pt x="74019" y="57273"/>
                  </a:cubicBezTo>
                  <a:cubicBezTo>
                    <a:pt x="73005" y="63864"/>
                    <a:pt x="73259" y="72482"/>
                    <a:pt x="74759" y="82917"/>
                  </a:cubicBezTo>
                  <a:cubicBezTo>
                    <a:pt x="74167" y="83847"/>
                    <a:pt x="71315" y="88557"/>
                    <a:pt x="68717" y="94324"/>
                  </a:cubicBezTo>
                  <a:lnTo>
                    <a:pt x="22794" y="90585"/>
                  </a:lnTo>
                  <a:cubicBezTo>
                    <a:pt x="21695" y="87184"/>
                    <a:pt x="20702" y="84650"/>
                    <a:pt x="20428" y="83952"/>
                  </a:cubicBezTo>
                  <a:cubicBezTo>
                    <a:pt x="25582" y="68088"/>
                    <a:pt x="25540" y="60019"/>
                    <a:pt x="25540" y="57378"/>
                  </a:cubicBezTo>
                  <a:lnTo>
                    <a:pt x="25540" y="57336"/>
                  </a:lnTo>
                  <a:cubicBezTo>
                    <a:pt x="25519" y="54949"/>
                    <a:pt x="25561" y="53428"/>
                    <a:pt x="25561" y="53428"/>
                  </a:cubicBezTo>
                  <a:cubicBezTo>
                    <a:pt x="25561" y="53175"/>
                    <a:pt x="25392" y="52942"/>
                    <a:pt x="25138" y="52879"/>
                  </a:cubicBezTo>
                  <a:lnTo>
                    <a:pt x="1459" y="47704"/>
                  </a:lnTo>
                  <a:cubicBezTo>
                    <a:pt x="1099" y="40416"/>
                    <a:pt x="1839" y="26875"/>
                    <a:pt x="10309" y="14983"/>
                  </a:cubicBezTo>
                  <a:cubicBezTo>
                    <a:pt x="15062" y="8329"/>
                    <a:pt x="20829" y="4378"/>
                    <a:pt x="27504" y="3259"/>
                  </a:cubicBezTo>
                  <a:cubicBezTo>
                    <a:pt x="28223" y="4484"/>
                    <a:pt x="30905" y="8878"/>
                    <a:pt x="35405" y="13039"/>
                  </a:cubicBezTo>
                  <a:cubicBezTo>
                    <a:pt x="41155" y="18366"/>
                    <a:pt x="47582" y="21115"/>
                    <a:pt x="54170" y="21115"/>
                  </a:cubicBezTo>
                  <a:cubicBezTo>
                    <a:pt x="55473" y="21115"/>
                    <a:pt x="56781" y="21008"/>
                    <a:pt x="58092" y="20792"/>
                  </a:cubicBezTo>
                  <a:cubicBezTo>
                    <a:pt x="59169" y="20623"/>
                    <a:pt x="60183" y="20411"/>
                    <a:pt x="61134" y="20158"/>
                  </a:cubicBezTo>
                  <a:cubicBezTo>
                    <a:pt x="72921" y="17032"/>
                    <a:pt x="76512" y="8350"/>
                    <a:pt x="77357" y="1125"/>
                  </a:cubicBezTo>
                  <a:close/>
                  <a:moveTo>
                    <a:pt x="76880" y="0"/>
                  </a:moveTo>
                  <a:cubicBezTo>
                    <a:pt x="76758" y="0"/>
                    <a:pt x="76642" y="41"/>
                    <a:pt x="76554" y="111"/>
                  </a:cubicBezTo>
                  <a:cubicBezTo>
                    <a:pt x="76449" y="196"/>
                    <a:pt x="76364" y="323"/>
                    <a:pt x="76343" y="470"/>
                  </a:cubicBezTo>
                  <a:cubicBezTo>
                    <a:pt x="75604" y="8012"/>
                    <a:pt x="71801" y="17454"/>
                    <a:pt x="57923" y="19757"/>
                  </a:cubicBezTo>
                  <a:cubicBezTo>
                    <a:pt x="56639" y="19967"/>
                    <a:pt x="55391" y="20065"/>
                    <a:pt x="54179" y="20065"/>
                  </a:cubicBezTo>
                  <a:cubicBezTo>
                    <a:pt x="38005" y="20065"/>
                    <a:pt x="28363" y="2610"/>
                    <a:pt x="28265" y="2414"/>
                  </a:cubicBezTo>
                  <a:cubicBezTo>
                    <a:pt x="28168" y="2240"/>
                    <a:pt x="27983" y="2137"/>
                    <a:pt x="27774" y="2137"/>
                  </a:cubicBezTo>
                  <a:cubicBezTo>
                    <a:pt x="27755" y="2137"/>
                    <a:pt x="27735" y="2137"/>
                    <a:pt x="27716" y="2139"/>
                  </a:cubicBezTo>
                  <a:cubicBezTo>
                    <a:pt x="20597" y="3217"/>
                    <a:pt x="14450" y="7336"/>
                    <a:pt x="9443" y="14370"/>
                  </a:cubicBezTo>
                  <a:cubicBezTo>
                    <a:pt x="614" y="26728"/>
                    <a:pt x="1" y="40860"/>
                    <a:pt x="402" y="48168"/>
                  </a:cubicBezTo>
                  <a:cubicBezTo>
                    <a:pt x="423" y="48422"/>
                    <a:pt x="592" y="48612"/>
                    <a:pt x="825" y="48654"/>
                  </a:cubicBezTo>
                  <a:lnTo>
                    <a:pt x="1522" y="48802"/>
                  </a:lnTo>
                  <a:lnTo>
                    <a:pt x="24484" y="53830"/>
                  </a:lnTo>
                  <a:cubicBezTo>
                    <a:pt x="24484" y="54463"/>
                    <a:pt x="24463" y="55689"/>
                    <a:pt x="24463" y="57336"/>
                  </a:cubicBezTo>
                  <a:lnTo>
                    <a:pt x="24463" y="57378"/>
                  </a:lnTo>
                  <a:cubicBezTo>
                    <a:pt x="24463" y="57611"/>
                    <a:pt x="24463" y="57885"/>
                    <a:pt x="24463" y="58223"/>
                  </a:cubicBezTo>
                  <a:cubicBezTo>
                    <a:pt x="24463" y="58540"/>
                    <a:pt x="24463" y="58899"/>
                    <a:pt x="24441" y="59301"/>
                  </a:cubicBezTo>
                  <a:cubicBezTo>
                    <a:pt x="24315" y="63082"/>
                    <a:pt x="23596" y="70792"/>
                    <a:pt x="19351" y="83805"/>
                  </a:cubicBezTo>
                  <a:cubicBezTo>
                    <a:pt x="19308" y="83931"/>
                    <a:pt x="19308" y="84058"/>
                    <a:pt x="19351" y="84185"/>
                  </a:cubicBezTo>
                  <a:cubicBezTo>
                    <a:pt x="19372" y="84206"/>
                    <a:pt x="20576" y="87121"/>
                    <a:pt x="21885" y="91261"/>
                  </a:cubicBezTo>
                  <a:cubicBezTo>
                    <a:pt x="21949" y="91473"/>
                    <a:pt x="22139" y="91620"/>
                    <a:pt x="22350" y="91620"/>
                  </a:cubicBezTo>
                  <a:lnTo>
                    <a:pt x="22561" y="91642"/>
                  </a:lnTo>
                  <a:lnTo>
                    <a:pt x="68274" y="95359"/>
                  </a:lnTo>
                  <a:lnTo>
                    <a:pt x="69013" y="95423"/>
                  </a:lnTo>
                  <a:cubicBezTo>
                    <a:pt x="69031" y="95429"/>
                    <a:pt x="69050" y="95432"/>
                    <a:pt x="69069" y="95432"/>
                  </a:cubicBezTo>
                  <a:cubicBezTo>
                    <a:pt x="69113" y="95432"/>
                    <a:pt x="69158" y="95417"/>
                    <a:pt x="69203" y="95402"/>
                  </a:cubicBezTo>
                  <a:cubicBezTo>
                    <a:pt x="69351" y="95381"/>
                    <a:pt x="69478" y="95254"/>
                    <a:pt x="69541" y="95106"/>
                  </a:cubicBezTo>
                  <a:cubicBezTo>
                    <a:pt x="72435" y="88600"/>
                    <a:pt x="75730" y="83361"/>
                    <a:pt x="75773" y="83319"/>
                  </a:cubicBezTo>
                  <a:cubicBezTo>
                    <a:pt x="75836" y="83213"/>
                    <a:pt x="75857" y="83086"/>
                    <a:pt x="75836" y="82960"/>
                  </a:cubicBezTo>
                  <a:cubicBezTo>
                    <a:pt x="74357" y="72778"/>
                    <a:pt x="74083" y="64349"/>
                    <a:pt x="75012" y="57885"/>
                  </a:cubicBezTo>
                  <a:cubicBezTo>
                    <a:pt x="75033" y="57738"/>
                    <a:pt x="75054" y="57590"/>
                    <a:pt x="75076" y="57442"/>
                  </a:cubicBezTo>
                  <a:cubicBezTo>
                    <a:pt x="75118" y="57209"/>
                    <a:pt x="75160" y="56998"/>
                    <a:pt x="75181" y="56808"/>
                  </a:cubicBezTo>
                  <a:cubicBezTo>
                    <a:pt x="75223" y="56491"/>
                    <a:pt x="75287" y="56238"/>
                    <a:pt x="75329" y="55984"/>
                  </a:cubicBezTo>
                  <a:cubicBezTo>
                    <a:pt x="75604" y="54358"/>
                    <a:pt x="75815" y="53154"/>
                    <a:pt x="75899" y="52541"/>
                  </a:cubicBezTo>
                  <a:lnTo>
                    <a:pt x="99389" y="51527"/>
                  </a:lnTo>
                  <a:lnTo>
                    <a:pt x="100086" y="51485"/>
                  </a:lnTo>
                  <a:cubicBezTo>
                    <a:pt x="100340" y="51485"/>
                    <a:pt x="100530" y="51316"/>
                    <a:pt x="100593" y="51062"/>
                  </a:cubicBezTo>
                  <a:cubicBezTo>
                    <a:pt x="102241" y="43944"/>
                    <a:pt x="104058" y="29917"/>
                    <a:pt x="97488" y="16229"/>
                  </a:cubicBezTo>
                  <a:cubicBezTo>
                    <a:pt x="91742" y="4273"/>
                    <a:pt x="83145" y="808"/>
                    <a:pt x="76956" y="6"/>
                  </a:cubicBezTo>
                  <a:cubicBezTo>
                    <a:pt x="76930" y="2"/>
                    <a:pt x="76905" y="0"/>
                    <a:pt x="76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80"/>
            <p:cNvSpPr/>
            <p:nvPr/>
          </p:nvSpPr>
          <p:spPr>
            <a:xfrm>
              <a:off x="4409125" y="3705625"/>
              <a:ext cx="605225" cy="132050"/>
            </a:xfrm>
            <a:custGeom>
              <a:avLst/>
              <a:gdLst/>
              <a:ahLst/>
              <a:cxnLst/>
              <a:rect l="l" t="t" r="r" b="b"/>
              <a:pathLst>
                <a:path w="24209" h="5282" extrusionOk="0">
                  <a:moveTo>
                    <a:pt x="24208" y="0"/>
                  </a:moveTo>
                  <a:lnTo>
                    <a:pt x="718" y="1014"/>
                  </a:lnTo>
                  <a:cubicBezTo>
                    <a:pt x="634" y="1627"/>
                    <a:pt x="423" y="2831"/>
                    <a:pt x="148" y="4457"/>
                  </a:cubicBezTo>
                  <a:cubicBezTo>
                    <a:pt x="106" y="4711"/>
                    <a:pt x="42" y="4964"/>
                    <a:pt x="0" y="5281"/>
                  </a:cubicBezTo>
                  <a:lnTo>
                    <a:pt x="23321" y="5070"/>
                  </a:lnTo>
                  <a:cubicBezTo>
                    <a:pt x="23405" y="4246"/>
                    <a:pt x="23680" y="2451"/>
                    <a:pt x="24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80"/>
            <p:cNvSpPr/>
            <p:nvPr/>
          </p:nvSpPr>
          <p:spPr>
            <a:xfrm>
              <a:off x="4380075" y="3677825"/>
              <a:ext cx="665950" cy="186775"/>
            </a:xfrm>
            <a:custGeom>
              <a:avLst/>
              <a:gdLst/>
              <a:ahLst/>
              <a:cxnLst/>
              <a:rect l="l" t="t" r="r" b="b"/>
              <a:pathLst>
                <a:path w="26638" h="7471" extrusionOk="0">
                  <a:moveTo>
                    <a:pt x="26050" y="0"/>
                  </a:moveTo>
                  <a:cubicBezTo>
                    <a:pt x="25804" y="0"/>
                    <a:pt x="25591" y="161"/>
                    <a:pt x="25518" y="415"/>
                  </a:cubicBezTo>
                  <a:cubicBezTo>
                    <a:pt x="25518" y="457"/>
                    <a:pt x="25497" y="521"/>
                    <a:pt x="25497" y="563"/>
                  </a:cubicBezTo>
                  <a:cubicBezTo>
                    <a:pt x="25455" y="753"/>
                    <a:pt x="25412" y="922"/>
                    <a:pt x="25370" y="1112"/>
                  </a:cubicBezTo>
                  <a:cubicBezTo>
                    <a:pt x="24842" y="3563"/>
                    <a:pt x="24567" y="5358"/>
                    <a:pt x="24483" y="6182"/>
                  </a:cubicBezTo>
                  <a:lnTo>
                    <a:pt x="1162" y="6393"/>
                  </a:lnTo>
                  <a:lnTo>
                    <a:pt x="528" y="6393"/>
                  </a:lnTo>
                  <a:cubicBezTo>
                    <a:pt x="254" y="6414"/>
                    <a:pt x="43" y="6604"/>
                    <a:pt x="0" y="6858"/>
                  </a:cubicBezTo>
                  <a:cubicBezTo>
                    <a:pt x="0" y="6879"/>
                    <a:pt x="0" y="6921"/>
                    <a:pt x="0" y="6942"/>
                  </a:cubicBezTo>
                  <a:cubicBezTo>
                    <a:pt x="0" y="7217"/>
                    <a:pt x="190" y="7428"/>
                    <a:pt x="465" y="7470"/>
                  </a:cubicBezTo>
                  <a:lnTo>
                    <a:pt x="993" y="7470"/>
                  </a:lnTo>
                  <a:lnTo>
                    <a:pt x="24356" y="7238"/>
                  </a:lnTo>
                  <a:lnTo>
                    <a:pt x="24969" y="7238"/>
                  </a:lnTo>
                  <a:cubicBezTo>
                    <a:pt x="25011" y="7238"/>
                    <a:pt x="25053" y="7238"/>
                    <a:pt x="25096" y="7217"/>
                  </a:cubicBezTo>
                  <a:cubicBezTo>
                    <a:pt x="25307" y="7175"/>
                    <a:pt x="25455" y="6985"/>
                    <a:pt x="25497" y="6752"/>
                  </a:cubicBezTo>
                  <a:cubicBezTo>
                    <a:pt x="25497" y="6752"/>
                    <a:pt x="25497" y="6731"/>
                    <a:pt x="25497" y="6731"/>
                  </a:cubicBezTo>
                  <a:cubicBezTo>
                    <a:pt x="25518" y="6414"/>
                    <a:pt x="25793" y="4069"/>
                    <a:pt x="26574" y="647"/>
                  </a:cubicBezTo>
                  <a:cubicBezTo>
                    <a:pt x="26638" y="373"/>
                    <a:pt x="26447" y="77"/>
                    <a:pt x="26173" y="14"/>
                  </a:cubicBezTo>
                  <a:cubicBezTo>
                    <a:pt x="26131" y="5"/>
                    <a:pt x="26090" y="0"/>
                    <a:pt x="2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80"/>
            <p:cNvSpPr/>
            <p:nvPr/>
          </p:nvSpPr>
          <p:spPr>
            <a:xfrm>
              <a:off x="4153525" y="3858775"/>
              <a:ext cx="835475" cy="1572700"/>
            </a:xfrm>
            <a:custGeom>
              <a:avLst/>
              <a:gdLst/>
              <a:ahLst/>
              <a:cxnLst/>
              <a:rect l="l" t="t" r="r" b="b"/>
              <a:pathLst>
                <a:path w="33419" h="62908" extrusionOk="0">
                  <a:moveTo>
                    <a:pt x="33418" y="0"/>
                  </a:moveTo>
                  <a:lnTo>
                    <a:pt x="10055" y="232"/>
                  </a:lnTo>
                  <a:cubicBezTo>
                    <a:pt x="9126" y="6696"/>
                    <a:pt x="9400" y="15125"/>
                    <a:pt x="10879" y="25307"/>
                  </a:cubicBezTo>
                  <a:cubicBezTo>
                    <a:pt x="10900" y="25433"/>
                    <a:pt x="10879" y="25560"/>
                    <a:pt x="10816" y="25666"/>
                  </a:cubicBezTo>
                  <a:cubicBezTo>
                    <a:pt x="10773" y="25708"/>
                    <a:pt x="7478" y="30947"/>
                    <a:pt x="4584" y="37453"/>
                  </a:cubicBezTo>
                  <a:cubicBezTo>
                    <a:pt x="1437" y="44593"/>
                    <a:pt x="0" y="50423"/>
                    <a:pt x="338" y="54817"/>
                  </a:cubicBezTo>
                  <a:lnTo>
                    <a:pt x="10287" y="62907"/>
                  </a:lnTo>
                  <a:cubicBezTo>
                    <a:pt x="12337" y="60858"/>
                    <a:pt x="25433" y="47128"/>
                    <a:pt x="28792" y="29468"/>
                  </a:cubicBezTo>
                  <a:cubicBezTo>
                    <a:pt x="31897" y="13224"/>
                    <a:pt x="33144" y="2556"/>
                    <a:pt x="33418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80"/>
            <p:cNvSpPr/>
            <p:nvPr/>
          </p:nvSpPr>
          <p:spPr>
            <a:xfrm>
              <a:off x="4125525" y="3832225"/>
              <a:ext cx="891975" cy="1630275"/>
            </a:xfrm>
            <a:custGeom>
              <a:avLst/>
              <a:gdLst/>
              <a:ahLst/>
              <a:cxnLst/>
              <a:rect l="l" t="t" r="r" b="b"/>
              <a:pathLst>
                <a:path w="35679" h="65211" extrusionOk="0">
                  <a:moveTo>
                    <a:pt x="35118" y="1"/>
                  </a:moveTo>
                  <a:cubicBezTo>
                    <a:pt x="34852" y="1"/>
                    <a:pt x="34621" y="200"/>
                    <a:pt x="34602" y="471"/>
                  </a:cubicBezTo>
                  <a:cubicBezTo>
                    <a:pt x="34602" y="492"/>
                    <a:pt x="34580" y="682"/>
                    <a:pt x="34538" y="1062"/>
                  </a:cubicBezTo>
                  <a:cubicBezTo>
                    <a:pt x="34264" y="3618"/>
                    <a:pt x="33017" y="14286"/>
                    <a:pt x="29912" y="30530"/>
                  </a:cubicBezTo>
                  <a:cubicBezTo>
                    <a:pt x="26553" y="48190"/>
                    <a:pt x="13457" y="61920"/>
                    <a:pt x="11407" y="63969"/>
                  </a:cubicBezTo>
                  <a:lnTo>
                    <a:pt x="1458" y="55879"/>
                  </a:lnTo>
                  <a:cubicBezTo>
                    <a:pt x="1120" y="51485"/>
                    <a:pt x="2557" y="45655"/>
                    <a:pt x="5704" y="38515"/>
                  </a:cubicBezTo>
                  <a:cubicBezTo>
                    <a:pt x="5831" y="38240"/>
                    <a:pt x="5704" y="37945"/>
                    <a:pt x="5429" y="37818"/>
                  </a:cubicBezTo>
                  <a:cubicBezTo>
                    <a:pt x="5362" y="37784"/>
                    <a:pt x="5291" y="37769"/>
                    <a:pt x="5220" y="37769"/>
                  </a:cubicBezTo>
                  <a:cubicBezTo>
                    <a:pt x="5022" y="37769"/>
                    <a:pt x="4826" y="37891"/>
                    <a:pt x="4732" y="38092"/>
                  </a:cubicBezTo>
                  <a:cubicBezTo>
                    <a:pt x="4711" y="38156"/>
                    <a:pt x="4690" y="38198"/>
                    <a:pt x="4648" y="38261"/>
                  </a:cubicBezTo>
                  <a:cubicBezTo>
                    <a:pt x="4584" y="38430"/>
                    <a:pt x="4500" y="38599"/>
                    <a:pt x="4437" y="38768"/>
                  </a:cubicBezTo>
                  <a:cubicBezTo>
                    <a:pt x="1374" y="45887"/>
                    <a:pt x="1" y="51739"/>
                    <a:pt x="402" y="56196"/>
                  </a:cubicBezTo>
                  <a:cubicBezTo>
                    <a:pt x="423" y="56344"/>
                    <a:pt x="486" y="56470"/>
                    <a:pt x="592" y="56555"/>
                  </a:cubicBezTo>
                  <a:lnTo>
                    <a:pt x="11091" y="65089"/>
                  </a:lnTo>
                  <a:cubicBezTo>
                    <a:pt x="11200" y="65167"/>
                    <a:pt x="11322" y="65211"/>
                    <a:pt x="11437" y="65211"/>
                  </a:cubicBezTo>
                  <a:cubicBezTo>
                    <a:pt x="11478" y="65211"/>
                    <a:pt x="11517" y="65205"/>
                    <a:pt x="11555" y="65195"/>
                  </a:cubicBezTo>
                  <a:cubicBezTo>
                    <a:pt x="11619" y="65173"/>
                    <a:pt x="11682" y="65152"/>
                    <a:pt x="11724" y="65131"/>
                  </a:cubicBezTo>
                  <a:cubicBezTo>
                    <a:pt x="12886" y="64350"/>
                    <a:pt x="27419" y="49352"/>
                    <a:pt x="30968" y="30741"/>
                  </a:cubicBezTo>
                  <a:cubicBezTo>
                    <a:pt x="34538" y="12025"/>
                    <a:pt x="35658" y="703"/>
                    <a:pt x="35679" y="576"/>
                  </a:cubicBezTo>
                  <a:cubicBezTo>
                    <a:pt x="35679" y="576"/>
                    <a:pt x="35679" y="555"/>
                    <a:pt x="35679" y="555"/>
                  </a:cubicBezTo>
                  <a:cubicBezTo>
                    <a:pt x="35679" y="259"/>
                    <a:pt x="35468" y="27"/>
                    <a:pt x="35193" y="6"/>
                  </a:cubicBezTo>
                  <a:cubicBezTo>
                    <a:pt x="35168" y="2"/>
                    <a:pt x="35142" y="1"/>
                    <a:pt x="35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80"/>
            <p:cNvSpPr/>
            <p:nvPr/>
          </p:nvSpPr>
          <p:spPr>
            <a:xfrm>
              <a:off x="4311425" y="3567975"/>
              <a:ext cx="166900" cy="163325"/>
            </a:xfrm>
            <a:custGeom>
              <a:avLst/>
              <a:gdLst/>
              <a:ahLst/>
              <a:cxnLst/>
              <a:rect l="l" t="t" r="r" b="b"/>
              <a:pathLst>
                <a:path w="6676" h="6533" extrusionOk="0">
                  <a:moveTo>
                    <a:pt x="6051" y="1"/>
                  </a:moveTo>
                  <a:cubicBezTo>
                    <a:pt x="5837" y="1"/>
                    <a:pt x="5638" y="142"/>
                    <a:pt x="5556" y="373"/>
                  </a:cubicBezTo>
                  <a:lnTo>
                    <a:pt x="3971" y="4957"/>
                  </a:lnTo>
                  <a:lnTo>
                    <a:pt x="1014" y="1577"/>
                  </a:lnTo>
                  <a:cubicBezTo>
                    <a:pt x="898" y="1449"/>
                    <a:pt x="743" y="1385"/>
                    <a:pt x="593" y="1385"/>
                  </a:cubicBezTo>
                  <a:cubicBezTo>
                    <a:pt x="469" y="1385"/>
                    <a:pt x="349" y="1428"/>
                    <a:pt x="254" y="1514"/>
                  </a:cubicBezTo>
                  <a:cubicBezTo>
                    <a:pt x="21" y="1704"/>
                    <a:pt x="0" y="2042"/>
                    <a:pt x="190" y="2274"/>
                  </a:cubicBezTo>
                  <a:lnTo>
                    <a:pt x="3760" y="6351"/>
                  </a:lnTo>
                  <a:cubicBezTo>
                    <a:pt x="3861" y="6469"/>
                    <a:pt x="4002" y="6533"/>
                    <a:pt x="4151" y="6533"/>
                  </a:cubicBezTo>
                  <a:cubicBezTo>
                    <a:pt x="4190" y="6533"/>
                    <a:pt x="4228" y="6529"/>
                    <a:pt x="4267" y="6520"/>
                  </a:cubicBezTo>
                  <a:lnTo>
                    <a:pt x="4309" y="6520"/>
                  </a:lnTo>
                  <a:cubicBezTo>
                    <a:pt x="4478" y="6478"/>
                    <a:pt x="4605" y="6351"/>
                    <a:pt x="4669" y="6182"/>
                  </a:cubicBezTo>
                  <a:lnTo>
                    <a:pt x="6570" y="711"/>
                  </a:lnTo>
                  <a:cubicBezTo>
                    <a:pt x="6675" y="436"/>
                    <a:pt x="6527" y="141"/>
                    <a:pt x="6232" y="35"/>
                  </a:cubicBezTo>
                  <a:cubicBezTo>
                    <a:pt x="6172" y="12"/>
                    <a:pt x="6111" y="1"/>
                    <a:pt x="6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80"/>
            <p:cNvSpPr/>
            <p:nvPr/>
          </p:nvSpPr>
          <p:spPr>
            <a:xfrm>
              <a:off x="2563400" y="3637500"/>
              <a:ext cx="578300" cy="235550"/>
            </a:xfrm>
            <a:custGeom>
              <a:avLst/>
              <a:gdLst/>
              <a:ahLst/>
              <a:cxnLst/>
              <a:rect l="l" t="t" r="r" b="b"/>
              <a:pathLst>
                <a:path w="23132" h="9422" extrusionOk="0">
                  <a:moveTo>
                    <a:pt x="170" y="0"/>
                  </a:moveTo>
                  <a:lnTo>
                    <a:pt x="170" y="0"/>
                  </a:lnTo>
                  <a:cubicBezTo>
                    <a:pt x="254" y="2535"/>
                    <a:pt x="107" y="4436"/>
                    <a:pt x="1" y="5323"/>
                  </a:cubicBezTo>
                  <a:lnTo>
                    <a:pt x="23111" y="9421"/>
                  </a:lnTo>
                  <a:cubicBezTo>
                    <a:pt x="23111" y="9083"/>
                    <a:pt x="23111" y="8809"/>
                    <a:pt x="23111" y="8576"/>
                  </a:cubicBezTo>
                  <a:lnTo>
                    <a:pt x="23111" y="8534"/>
                  </a:lnTo>
                  <a:cubicBezTo>
                    <a:pt x="23111" y="6887"/>
                    <a:pt x="23132" y="5661"/>
                    <a:pt x="23132" y="5028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80"/>
            <p:cNvSpPr/>
            <p:nvPr/>
          </p:nvSpPr>
          <p:spPr>
            <a:xfrm>
              <a:off x="2534375" y="3607400"/>
              <a:ext cx="628450" cy="293850"/>
            </a:xfrm>
            <a:custGeom>
              <a:avLst/>
              <a:gdLst/>
              <a:ahLst/>
              <a:cxnLst/>
              <a:rect l="l" t="t" r="r" b="b"/>
              <a:pathLst>
                <a:path w="25138" h="11754" extrusionOk="0">
                  <a:moveTo>
                    <a:pt x="718" y="0"/>
                  </a:moveTo>
                  <a:lnTo>
                    <a:pt x="718" y="21"/>
                  </a:lnTo>
                  <a:cubicBezTo>
                    <a:pt x="423" y="21"/>
                    <a:pt x="211" y="275"/>
                    <a:pt x="211" y="570"/>
                  </a:cubicBezTo>
                  <a:cubicBezTo>
                    <a:pt x="423" y="4288"/>
                    <a:pt x="63" y="6844"/>
                    <a:pt x="42" y="6865"/>
                  </a:cubicBezTo>
                  <a:cubicBezTo>
                    <a:pt x="0" y="7161"/>
                    <a:pt x="190" y="7436"/>
                    <a:pt x="486" y="7478"/>
                  </a:cubicBezTo>
                  <a:lnTo>
                    <a:pt x="549" y="7499"/>
                  </a:lnTo>
                  <a:lnTo>
                    <a:pt x="24250" y="11703"/>
                  </a:lnTo>
                  <a:lnTo>
                    <a:pt x="24483" y="11745"/>
                  </a:lnTo>
                  <a:cubicBezTo>
                    <a:pt x="24508" y="11751"/>
                    <a:pt x="24532" y="11754"/>
                    <a:pt x="24556" y="11754"/>
                  </a:cubicBezTo>
                  <a:cubicBezTo>
                    <a:pt x="24615" y="11754"/>
                    <a:pt x="24670" y="11739"/>
                    <a:pt x="24715" y="11724"/>
                  </a:cubicBezTo>
                  <a:cubicBezTo>
                    <a:pt x="24736" y="11724"/>
                    <a:pt x="24757" y="11724"/>
                    <a:pt x="24779" y="11703"/>
                  </a:cubicBezTo>
                  <a:cubicBezTo>
                    <a:pt x="24947" y="11639"/>
                    <a:pt x="25074" y="11492"/>
                    <a:pt x="25095" y="11301"/>
                  </a:cubicBezTo>
                  <a:cubicBezTo>
                    <a:pt x="25138" y="11069"/>
                    <a:pt x="25011" y="10837"/>
                    <a:pt x="24800" y="10731"/>
                  </a:cubicBezTo>
                  <a:cubicBezTo>
                    <a:pt x="24757" y="10710"/>
                    <a:pt x="24715" y="10689"/>
                    <a:pt x="24673" y="10689"/>
                  </a:cubicBezTo>
                  <a:lnTo>
                    <a:pt x="24272" y="10625"/>
                  </a:lnTo>
                  <a:lnTo>
                    <a:pt x="1162" y="6527"/>
                  </a:lnTo>
                  <a:cubicBezTo>
                    <a:pt x="1268" y="5640"/>
                    <a:pt x="1415" y="3739"/>
                    <a:pt x="1331" y="1204"/>
                  </a:cubicBezTo>
                  <a:cubicBezTo>
                    <a:pt x="1310" y="1035"/>
                    <a:pt x="1310" y="845"/>
                    <a:pt x="1289" y="655"/>
                  </a:cubicBezTo>
                  <a:cubicBezTo>
                    <a:pt x="1289" y="613"/>
                    <a:pt x="1289" y="570"/>
                    <a:pt x="1289" y="507"/>
                  </a:cubicBezTo>
                  <a:cubicBezTo>
                    <a:pt x="1268" y="211"/>
                    <a:pt x="1014" y="0"/>
                    <a:pt x="7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80"/>
            <p:cNvSpPr/>
            <p:nvPr/>
          </p:nvSpPr>
          <p:spPr>
            <a:xfrm>
              <a:off x="3224600" y="2425500"/>
              <a:ext cx="1227325" cy="506675"/>
            </a:xfrm>
            <a:custGeom>
              <a:avLst/>
              <a:gdLst/>
              <a:ahLst/>
              <a:cxnLst/>
              <a:rect l="l" t="t" r="r" b="b"/>
              <a:pathLst>
                <a:path w="49093" h="20267" extrusionOk="0">
                  <a:moveTo>
                    <a:pt x="45892" y="1"/>
                  </a:moveTo>
                  <a:cubicBezTo>
                    <a:pt x="43495" y="1"/>
                    <a:pt x="41973" y="360"/>
                    <a:pt x="41973" y="360"/>
                  </a:cubicBezTo>
                  <a:cubicBezTo>
                    <a:pt x="41678" y="7246"/>
                    <a:pt x="35784" y="12464"/>
                    <a:pt x="25666" y="12886"/>
                  </a:cubicBezTo>
                  <a:cubicBezTo>
                    <a:pt x="25451" y="12894"/>
                    <a:pt x="25239" y="12898"/>
                    <a:pt x="25030" y="12898"/>
                  </a:cubicBezTo>
                  <a:cubicBezTo>
                    <a:pt x="15064" y="12898"/>
                    <a:pt x="11639" y="3718"/>
                    <a:pt x="11639" y="3718"/>
                  </a:cubicBezTo>
                  <a:cubicBezTo>
                    <a:pt x="11639" y="3718"/>
                    <a:pt x="8219" y="2094"/>
                    <a:pt x="3311" y="2094"/>
                  </a:cubicBezTo>
                  <a:cubicBezTo>
                    <a:pt x="2268" y="2094"/>
                    <a:pt x="1158" y="2168"/>
                    <a:pt x="0" y="2345"/>
                  </a:cubicBezTo>
                  <a:cubicBezTo>
                    <a:pt x="0" y="2345"/>
                    <a:pt x="9654" y="20267"/>
                    <a:pt x="26299" y="20267"/>
                  </a:cubicBezTo>
                  <a:cubicBezTo>
                    <a:pt x="27562" y="20267"/>
                    <a:pt x="28865" y="20164"/>
                    <a:pt x="30207" y="19942"/>
                  </a:cubicBezTo>
                  <a:cubicBezTo>
                    <a:pt x="43558" y="17745"/>
                    <a:pt x="48205" y="9042"/>
                    <a:pt x="49092" y="212"/>
                  </a:cubicBezTo>
                  <a:cubicBezTo>
                    <a:pt x="47916" y="57"/>
                    <a:pt x="46836" y="1"/>
                    <a:pt x="45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80"/>
            <p:cNvSpPr/>
            <p:nvPr/>
          </p:nvSpPr>
          <p:spPr>
            <a:xfrm>
              <a:off x="3210850" y="2412200"/>
              <a:ext cx="1254800" cy="533150"/>
            </a:xfrm>
            <a:custGeom>
              <a:avLst/>
              <a:gdLst/>
              <a:ahLst/>
              <a:cxnLst/>
              <a:rect l="l" t="t" r="r" b="b"/>
              <a:pathLst>
                <a:path w="50192" h="21326" extrusionOk="0">
                  <a:moveTo>
                    <a:pt x="46466" y="1068"/>
                  </a:moveTo>
                  <a:cubicBezTo>
                    <a:pt x="47244" y="1068"/>
                    <a:pt x="48114" y="1106"/>
                    <a:pt x="49051" y="1209"/>
                  </a:cubicBezTo>
                  <a:cubicBezTo>
                    <a:pt x="49051" y="1251"/>
                    <a:pt x="49051" y="1293"/>
                    <a:pt x="49030" y="1335"/>
                  </a:cubicBezTo>
                  <a:cubicBezTo>
                    <a:pt x="49008" y="1568"/>
                    <a:pt x="48966" y="1800"/>
                    <a:pt x="48945" y="2011"/>
                  </a:cubicBezTo>
                  <a:cubicBezTo>
                    <a:pt x="48903" y="2244"/>
                    <a:pt x="48882" y="2455"/>
                    <a:pt x="48839" y="2687"/>
                  </a:cubicBezTo>
                  <a:cubicBezTo>
                    <a:pt x="48818" y="2793"/>
                    <a:pt x="48797" y="2920"/>
                    <a:pt x="48776" y="3025"/>
                  </a:cubicBezTo>
                  <a:cubicBezTo>
                    <a:pt x="48755" y="3194"/>
                    <a:pt x="48713" y="3342"/>
                    <a:pt x="48692" y="3511"/>
                  </a:cubicBezTo>
                  <a:cubicBezTo>
                    <a:pt x="48670" y="3574"/>
                    <a:pt x="48649" y="3638"/>
                    <a:pt x="48649" y="3701"/>
                  </a:cubicBezTo>
                  <a:cubicBezTo>
                    <a:pt x="48628" y="3828"/>
                    <a:pt x="48586" y="3934"/>
                    <a:pt x="48565" y="4039"/>
                  </a:cubicBezTo>
                  <a:cubicBezTo>
                    <a:pt x="48544" y="4166"/>
                    <a:pt x="48523" y="4272"/>
                    <a:pt x="48480" y="4398"/>
                  </a:cubicBezTo>
                  <a:cubicBezTo>
                    <a:pt x="48438" y="4631"/>
                    <a:pt x="48375" y="4842"/>
                    <a:pt x="48311" y="5074"/>
                  </a:cubicBezTo>
                  <a:cubicBezTo>
                    <a:pt x="48290" y="5201"/>
                    <a:pt x="48248" y="5307"/>
                    <a:pt x="48206" y="5433"/>
                  </a:cubicBezTo>
                  <a:cubicBezTo>
                    <a:pt x="48185" y="5560"/>
                    <a:pt x="48142" y="5708"/>
                    <a:pt x="48100" y="5856"/>
                  </a:cubicBezTo>
                  <a:cubicBezTo>
                    <a:pt x="48037" y="6046"/>
                    <a:pt x="47973" y="6257"/>
                    <a:pt x="47889" y="6468"/>
                  </a:cubicBezTo>
                  <a:cubicBezTo>
                    <a:pt x="47868" y="6574"/>
                    <a:pt x="47826" y="6680"/>
                    <a:pt x="47783" y="6806"/>
                  </a:cubicBezTo>
                  <a:cubicBezTo>
                    <a:pt x="47614" y="7271"/>
                    <a:pt x="47445" y="7715"/>
                    <a:pt x="47234" y="8179"/>
                  </a:cubicBezTo>
                  <a:cubicBezTo>
                    <a:pt x="47192" y="8285"/>
                    <a:pt x="47128" y="8391"/>
                    <a:pt x="47086" y="8517"/>
                  </a:cubicBezTo>
                  <a:cubicBezTo>
                    <a:pt x="46981" y="8729"/>
                    <a:pt x="46875" y="8961"/>
                    <a:pt x="46769" y="9193"/>
                  </a:cubicBezTo>
                  <a:cubicBezTo>
                    <a:pt x="46664" y="9362"/>
                    <a:pt x="46579" y="9553"/>
                    <a:pt x="46474" y="9722"/>
                  </a:cubicBezTo>
                  <a:cubicBezTo>
                    <a:pt x="46347" y="9996"/>
                    <a:pt x="46199" y="10250"/>
                    <a:pt x="46030" y="10503"/>
                  </a:cubicBezTo>
                  <a:cubicBezTo>
                    <a:pt x="45903" y="10714"/>
                    <a:pt x="45776" y="10926"/>
                    <a:pt x="45650" y="11116"/>
                  </a:cubicBezTo>
                  <a:cubicBezTo>
                    <a:pt x="45523" y="11327"/>
                    <a:pt x="45375" y="11538"/>
                    <a:pt x="45227" y="11728"/>
                  </a:cubicBezTo>
                  <a:cubicBezTo>
                    <a:pt x="45164" y="11813"/>
                    <a:pt x="45122" y="11876"/>
                    <a:pt x="45058" y="11961"/>
                  </a:cubicBezTo>
                  <a:cubicBezTo>
                    <a:pt x="45037" y="11982"/>
                    <a:pt x="45037" y="12003"/>
                    <a:pt x="45016" y="12024"/>
                  </a:cubicBezTo>
                  <a:cubicBezTo>
                    <a:pt x="44699" y="12447"/>
                    <a:pt x="44382" y="12848"/>
                    <a:pt x="44023" y="13249"/>
                  </a:cubicBezTo>
                  <a:cubicBezTo>
                    <a:pt x="43939" y="13334"/>
                    <a:pt x="43854" y="13439"/>
                    <a:pt x="43749" y="13545"/>
                  </a:cubicBezTo>
                  <a:cubicBezTo>
                    <a:pt x="43664" y="13629"/>
                    <a:pt x="43580" y="13735"/>
                    <a:pt x="43474" y="13820"/>
                  </a:cubicBezTo>
                  <a:cubicBezTo>
                    <a:pt x="43411" y="13883"/>
                    <a:pt x="43347" y="13967"/>
                    <a:pt x="43263" y="14031"/>
                  </a:cubicBezTo>
                  <a:cubicBezTo>
                    <a:pt x="43242" y="14052"/>
                    <a:pt x="43242" y="14073"/>
                    <a:pt x="43220" y="14094"/>
                  </a:cubicBezTo>
                  <a:cubicBezTo>
                    <a:pt x="43115" y="14200"/>
                    <a:pt x="43009" y="14305"/>
                    <a:pt x="42883" y="14411"/>
                  </a:cubicBezTo>
                  <a:cubicBezTo>
                    <a:pt x="42798" y="14496"/>
                    <a:pt x="42714" y="14580"/>
                    <a:pt x="42608" y="14665"/>
                  </a:cubicBezTo>
                  <a:cubicBezTo>
                    <a:pt x="42523" y="14749"/>
                    <a:pt x="42418" y="14834"/>
                    <a:pt x="42333" y="14897"/>
                  </a:cubicBezTo>
                  <a:cubicBezTo>
                    <a:pt x="42207" y="15003"/>
                    <a:pt x="42101" y="15108"/>
                    <a:pt x="41974" y="15214"/>
                  </a:cubicBezTo>
                  <a:cubicBezTo>
                    <a:pt x="41847" y="15319"/>
                    <a:pt x="41721" y="15404"/>
                    <a:pt x="41594" y="15509"/>
                  </a:cubicBezTo>
                  <a:cubicBezTo>
                    <a:pt x="41509" y="15573"/>
                    <a:pt x="41404" y="15657"/>
                    <a:pt x="41319" y="15721"/>
                  </a:cubicBezTo>
                  <a:cubicBezTo>
                    <a:pt x="41256" y="15763"/>
                    <a:pt x="41193" y="15826"/>
                    <a:pt x="41129" y="15869"/>
                  </a:cubicBezTo>
                  <a:cubicBezTo>
                    <a:pt x="41024" y="15932"/>
                    <a:pt x="40939" y="15995"/>
                    <a:pt x="40855" y="16059"/>
                  </a:cubicBezTo>
                  <a:cubicBezTo>
                    <a:pt x="40686" y="16164"/>
                    <a:pt x="40538" y="16270"/>
                    <a:pt x="40369" y="16376"/>
                  </a:cubicBezTo>
                  <a:cubicBezTo>
                    <a:pt x="40263" y="16460"/>
                    <a:pt x="40158" y="16523"/>
                    <a:pt x="40073" y="16587"/>
                  </a:cubicBezTo>
                  <a:cubicBezTo>
                    <a:pt x="39925" y="16671"/>
                    <a:pt x="39756" y="16777"/>
                    <a:pt x="39608" y="16861"/>
                  </a:cubicBezTo>
                  <a:cubicBezTo>
                    <a:pt x="39524" y="16904"/>
                    <a:pt x="39439" y="16946"/>
                    <a:pt x="39376" y="17009"/>
                  </a:cubicBezTo>
                  <a:cubicBezTo>
                    <a:pt x="39291" y="17052"/>
                    <a:pt x="39228" y="17094"/>
                    <a:pt x="39144" y="17136"/>
                  </a:cubicBezTo>
                  <a:cubicBezTo>
                    <a:pt x="38996" y="17221"/>
                    <a:pt x="38827" y="17305"/>
                    <a:pt x="38658" y="17390"/>
                  </a:cubicBezTo>
                  <a:cubicBezTo>
                    <a:pt x="38510" y="17474"/>
                    <a:pt x="38341" y="17559"/>
                    <a:pt x="38172" y="17643"/>
                  </a:cubicBezTo>
                  <a:cubicBezTo>
                    <a:pt x="38066" y="17685"/>
                    <a:pt x="37961" y="17749"/>
                    <a:pt x="37876" y="17791"/>
                  </a:cubicBezTo>
                  <a:cubicBezTo>
                    <a:pt x="37749" y="17833"/>
                    <a:pt x="37644" y="17896"/>
                    <a:pt x="37517" y="17939"/>
                  </a:cubicBezTo>
                  <a:cubicBezTo>
                    <a:pt x="37433" y="17981"/>
                    <a:pt x="37327" y="18023"/>
                    <a:pt x="37242" y="18065"/>
                  </a:cubicBezTo>
                  <a:cubicBezTo>
                    <a:pt x="37158" y="18108"/>
                    <a:pt x="37073" y="18150"/>
                    <a:pt x="36989" y="18171"/>
                  </a:cubicBezTo>
                  <a:cubicBezTo>
                    <a:pt x="36841" y="18256"/>
                    <a:pt x="36693" y="18298"/>
                    <a:pt x="36524" y="18361"/>
                  </a:cubicBezTo>
                  <a:cubicBezTo>
                    <a:pt x="36250" y="18488"/>
                    <a:pt x="35954" y="18594"/>
                    <a:pt x="35637" y="18699"/>
                  </a:cubicBezTo>
                  <a:cubicBezTo>
                    <a:pt x="35426" y="18784"/>
                    <a:pt x="35215" y="18847"/>
                    <a:pt x="35003" y="18910"/>
                  </a:cubicBezTo>
                  <a:cubicBezTo>
                    <a:pt x="34855" y="18974"/>
                    <a:pt x="34708" y="19016"/>
                    <a:pt x="34539" y="19058"/>
                  </a:cubicBezTo>
                  <a:lnTo>
                    <a:pt x="34517" y="19079"/>
                  </a:lnTo>
                  <a:cubicBezTo>
                    <a:pt x="34391" y="19101"/>
                    <a:pt x="34243" y="19143"/>
                    <a:pt x="34116" y="19185"/>
                  </a:cubicBezTo>
                  <a:cubicBezTo>
                    <a:pt x="33926" y="19248"/>
                    <a:pt x="33757" y="19291"/>
                    <a:pt x="33567" y="19333"/>
                  </a:cubicBezTo>
                  <a:cubicBezTo>
                    <a:pt x="32659" y="19586"/>
                    <a:pt x="31687" y="19798"/>
                    <a:pt x="30673" y="19967"/>
                  </a:cubicBezTo>
                  <a:cubicBezTo>
                    <a:pt x="30483" y="19988"/>
                    <a:pt x="30293" y="20009"/>
                    <a:pt x="30103" y="20030"/>
                  </a:cubicBezTo>
                  <a:cubicBezTo>
                    <a:pt x="30018" y="20051"/>
                    <a:pt x="29912" y="20072"/>
                    <a:pt x="29807" y="20072"/>
                  </a:cubicBezTo>
                  <a:cubicBezTo>
                    <a:pt x="29574" y="20115"/>
                    <a:pt x="29363" y="20136"/>
                    <a:pt x="29152" y="20157"/>
                  </a:cubicBezTo>
                  <a:lnTo>
                    <a:pt x="29067" y="20157"/>
                  </a:lnTo>
                  <a:cubicBezTo>
                    <a:pt x="28898" y="20178"/>
                    <a:pt x="28708" y="20199"/>
                    <a:pt x="28539" y="20199"/>
                  </a:cubicBezTo>
                  <a:cubicBezTo>
                    <a:pt x="28244" y="20241"/>
                    <a:pt x="27948" y="20241"/>
                    <a:pt x="27652" y="20262"/>
                  </a:cubicBezTo>
                  <a:lnTo>
                    <a:pt x="26089" y="20262"/>
                  </a:lnTo>
                  <a:cubicBezTo>
                    <a:pt x="25730" y="20241"/>
                    <a:pt x="25392" y="20220"/>
                    <a:pt x="25033" y="20178"/>
                  </a:cubicBezTo>
                  <a:cubicBezTo>
                    <a:pt x="24864" y="20178"/>
                    <a:pt x="24695" y="20157"/>
                    <a:pt x="24526" y="20136"/>
                  </a:cubicBezTo>
                  <a:lnTo>
                    <a:pt x="24505" y="20136"/>
                  </a:lnTo>
                  <a:cubicBezTo>
                    <a:pt x="24336" y="20115"/>
                    <a:pt x="24167" y="20093"/>
                    <a:pt x="24019" y="20072"/>
                  </a:cubicBezTo>
                  <a:cubicBezTo>
                    <a:pt x="23850" y="20051"/>
                    <a:pt x="23681" y="20030"/>
                    <a:pt x="23512" y="20009"/>
                  </a:cubicBezTo>
                  <a:cubicBezTo>
                    <a:pt x="23195" y="19967"/>
                    <a:pt x="22878" y="19903"/>
                    <a:pt x="22582" y="19840"/>
                  </a:cubicBezTo>
                  <a:cubicBezTo>
                    <a:pt x="22392" y="19798"/>
                    <a:pt x="22181" y="19755"/>
                    <a:pt x="21991" y="19713"/>
                  </a:cubicBezTo>
                  <a:cubicBezTo>
                    <a:pt x="21780" y="19671"/>
                    <a:pt x="21568" y="19629"/>
                    <a:pt x="21378" y="19565"/>
                  </a:cubicBezTo>
                  <a:cubicBezTo>
                    <a:pt x="21167" y="19523"/>
                    <a:pt x="20956" y="19460"/>
                    <a:pt x="20745" y="19396"/>
                  </a:cubicBezTo>
                  <a:cubicBezTo>
                    <a:pt x="20576" y="19354"/>
                    <a:pt x="20428" y="19312"/>
                    <a:pt x="20259" y="19270"/>
                  </a:cubicBezTo>
                  <a:cubicBezTo>
                    <a:pt x="20174" y="19227"/>
                    <a:pt x="20111" y="19206"/>
                    <a:pt x="20026" y="19185"/>
                  </a:cubicBezTo>
                  <a:cubicBezTo>
                    <a:pt x="19963" y="19164"/>
                    <a:pt x="19900" y="19143"/>
                    <a:pt x="19857" y="19122"/>
                  </a:cubicBezTo>
                  <a:cubicBezTo>
                    <a:pt x="19710" y="19079"/>
                    <a:pt x="19583" y="19037"/>
                    <a:pt x="19435" y="18995"/>
                  </a:cubicBezTo>
                  <a:cubicBezTo>
                    <a:pt x="19287" y="18932"/>
                    <a:pt x="19118" y="18889"/>
                    <a:pt x="18970" y="18826"/>
                  </a:cubicBezTo>
                  <a:cubicBezTo>
                    <a:pt x="18970" y="18826"/>
                    <a:pt x="18949" y="18826"/>
                    <a:pt x="18949" y="18805"/>
                  </a:cubicBezTo>
                  <a:cubicBezTo>
                    <a:pt x="18843" y="18784"/>
                    <a:pt x="18738" y="18741"/>
                    <a:pt x="18632" y="18699"/>
                  </a:cubicBezTo>
                  <a:cubicBezTo>
                    <a:pt x="18400" y="18615"/>
                    <a:pt x="18167" y="18509"/>
                    <a:pt x="17935" y="18425"/>
                  </a:cubicBezTo>
                  <a:cubicBezTo>
                    <a:pt x="17914" y="18403"/>
                    <a:pt x="17893" y="18403"/>
                    <a:pt x="17872" y="18382"/>
                  </a:cubicBezTo>
                  <a:cubicBezTo>
                    <a:pt x="17766" y="18340"/>
                    <a:pt x="17661" y="18298"/>
                    <a:pt x="17576" y="18256"/>
                  </a:cubicBezTo>
                  <a:cubicBezTo>
                    <a:pt x="17470" y="18213"/>
                    <a:pt x="17365" y="18171"/>
                    <a:pt x="17280" y="18129"/>
                  </a:cubicBezTo>
                  <a:cubicBezTo>
                    <a:pt x="17238" y="18108"/>
                    <a:pt x="17196" y="18087"/>
                    <a:pt x="17154" y="18065"/>
                  </a:cubicBezTo>
                  <a:cubicBezTo>
                    <a:pt x="16963" y="17981"/>
                    <a:pt x="16794" y="17896"/>
                    <a:pt x="16604" y="17812"/>
                  </a:cubicBezTo>
                  <a:cubicBezTo>
                    <a:pt x="16562" y="17791"/>
                    <a:pt x="16520" y="17770"/>
                    <a:pt x="16478" y="17749"/>
                  </a:cubicBezTo>
                  <a:cubicBezTo>
                    <a:pt x="16309" y="17664"/>
                    <a:pt x="16140" y="17580"/>
                    <a:pt x="15971" y="17495"/>
                  </a:cubicBezTo>
                  <a:cubicBezTo>
                    <a:pt x="15928" y="17474"/>
                    <a:pt x="15886" y="17453"/>
                    <a:pt x="15844" y="17432"/>
                  </a:cubicBezTo>
                  <a:cubicBezTo>
                    <a:pt x="15696" y="17347"/>
                    <a:pt x="15548" y="17263"/>
                    <a:pt x="15400" y="17199"/>
                  </a:cubicBezTo>
                  <a:cubicBezTo>
                    <a:pt x="15337" y="17157"/>
                    <a:pt x="15252" y="17115"/>
                    <a:pt x="15189" y="17073"/>
                  </a:cubicBezTo>
                  <a:cubicBezTo>
                    <a:pt x="15083" y="17009"/>
                    <a:pt x="14978" y="16946"/>
                    <a:pt x="14872" y="16883"/>
                  </a:cubicBezTo>
                  <a:cubicBezTo>
                    <a:pt x="14724" y="16798"/>
                    <a:pt x="14555" y="16714"/>
                    <a:pt x="14407" y="16608"/>
                  </a:cubicBezTo>
                  <a:cubicBezTo>
                    <a:pt x="14302" y="16545"/>
                    <a:pt x="14217" y="16502"/>
                    <a:pt x="14112" y="16439"/>
                  </a:cubicBezTo>
                  <a:cubicBezTo>
                    <a:pt x="14069" y="16418"/>
                    <a:pt x="14048" y="16397"/>
                    <a:pt x="14006" y="16376"/>
                  </a:cubicBezTo>
                  <a:cubicBezTo>
                    <a:pt x="13858" y="16270"/>
                    <a:pt x="13689" y="16164"/>
                    <a:pt x="13541" y="16059"/>
                  </a:cubicBezTo>
                  <a:lnTo>
                    <a:pt x="13520" y="16059"/>
                  </a:lnTo>
                  <a:cubicBezTo>
                    <a:pt x="13499" y="16038"/>
                    <a:pt x="13499" y="16038"/>
                    <a:pt x="13499" y="16038"/>
                  </a:cubicBezTo>
                  <a:cubicBezTo>
                    <a:pt x="13457" y="16016"/>
                    <a:pt x="13436" y="15995"/>
                    <a:pt x="13393" y="15974"/>
                  </a:cubicBezTo>
                  <a:cubicBezTo>
                    <a:pt x="13309" y="15911"/>
                    <a:pt x="13224" y="15847"/>
                    <a:pt x="13140" y="15805"/>
                  </a:cubicBezTo>
                  <a:cubicBezTo>
                    <a:pt x="12971" y="15700"/>
                    <a:pt x="12802" y="15573"/>
                    <a:pt x="12654" y="15467"/>
                  </a:cubicBezTo>
                  <a:cubicBezTo>
                    <a:pt x="12485" y="15362"/>
                    <a:pt x="12337" y="15256"/>
                    <a:pt x="12189" y="15129"/>
                  </a:cubicBezTo>
                  <a:cubicBezTo>
                    <a:pt x="11873" y="14897"/>
                    <a:pt x="11556" y="14686"/>
                    <a:pt x="11260" y="14453"/>
                  </a:cubicBezTo>
                  <a:cubicBezTo>
                    <a:pt x="11175" y="14369"/>
                    <a:pt x="11091" y="14305"/>
                    <a:pt x="10985" y="14242"/>
                  </a:cubicBezTo>
                  <a:cubicBezTo>
                    <a:pt x="10647" y="13946"/>
                    <a:pt x="10288" y="13672"/>
                    <a:pt x="9950" y="13376"/>
                  </a:cubicBezTo>
                  <a:cubicBezTo>
                    <a:pt x="9866" y="13313"/>
                    <a:pt x="9781" y="13228"/>
                    <a:pt x="9718" y="13165"/>
                  </a:cubicBezTo>
                  <a:cubicBezTo>
                    <a:pt x="9169" y="12679"/>
                    <a:pt x="8662" y="12214"/>
                    <a:pt x="8155" y="11728"/>
                  </a:cubicBezTo>
                  <a:cubicBezTo>
                    <a:pt x="8049" y="11623"/>
                    <a:pt x="7943" y="11517"/>
                    <a:pt x="7838" y="11411"/>
                  </a:cubicBezTo>
                  <a:cubicBezTo>
                    <a:pt x="7690" y="11242"/>
                    <a:pt x="7521" y="11116"/>
                    <a:pt x="7394" y="10968"/>
                  </a:cubicBezTo>
                  <a:cubicBezTo>
                    <a:pt x="7162" y="10735"/>
                    <a:pt x="6972" y="10524"/>
                    <a:pt x="6761" y="10292"/>
                  </a:cubicBezTo>
                  <a:cubicBezTo>
                    <a:pt x="6613" y="10144"/>
                    <a:pt x="6486" y="9996"/>
                    <a:pt x="6359" y="9869"/>
                  </a:cubicBezTo>
                  <a:cubicBezTo>
                    <a:pt x="6211" y="9722"/>
                    <a:pt x="6085" y="9574"/>
                    <a:pt x="5958" y="9426"/>
                  </a:cubicBezTo>
                  <a:cubicBezTo>
                    <a:pt x="5641" y="9046"/>
                    <a:pt x="5324" y="8686"/>
                    <a:pt x="5007" y="8327"/>
                  </a:cubicBezTo>
                  <a:cubicBezTo>
                    <a:pt x="4923" y="8201"/>
                    <a:pt x="4817" y="8074"/>
                    <a:pt x="4712" y="7947"/>
                  </a:cubicBezTo>
                  <a:cubicBezTo>
                    <a:pt x="4606" y="7820"/>
                    <a:pt x="4500" y="7672"/>
                    <a:pt x="4395" y="7546"/>
                  </a:cubicBezTo>
                  <a:cubicBezTo>
                    <a:pt x="4289" y="7419"/>
                    <a:pt x="4183" y="7271"/>
                    <a:pt x="4078" y="7144"/>
                  </a:cubicBezTo>
                  <a:cubicBezTo>
                    <a:pt x="4036" y="7081"/>
                    <a:pt x="3972" y="7018"/>
                    <a:pt x="3930" y="6954"/>
                  </a:cubicBezTo>
                  <a:cubicBezTo>
                    <a:pt x="3824" y="6828"/>
                    <a:pt x="3740" y="6701"/>
                    <a:pt x="3634" y="6574"/>
                  </a:cubicBezTo>
                  <a:cubicBezTo>
                    <a:pt x="3592" y="6511"/>
                    <a:pt x="3550" y="6447"/>
                    <a:pt x="3507" y="6384"/>
                  </a:cubicBezTo>
                  <a:cubicBezTo>
                    <a:pt x="3423" y="6278"/>
                    <a:pt x="3338" y="6173"/>
                    <a:pt x="3254" y="6046"/>
                  </a:cubicBezTo>
                  <a:cubicBezTo>
                    <a:pt x="2937" y="5623"/>
                    <a:pt x="2663" y="5222"/>
                    <a:pt x="2409" y="4863"/>
                  </a:cubicBezTo>
                  <a:cubicBezTo>
                    <a:pt x="2388" y="4800"/>
                    <a:pt x="2346" y="4757"/>
                    <a:pt x="2325" y="4715"/>
                  </a:cubicBezTo>
                  <a:cubicBezTo>
                    <a:pt x="2240" y="4610"/>
                    <a:pt x="2177" y="4504"/>
                    <a:pt x="2113" y="4419"/>
                  </a:cubicBezTo>
                  <a:cubicBezTo>
                    <a:pt x="2029" y="4272"/>
                    <a:pt x="1944" y="4145"/>
                    <a:pt x="1860" y="4018"/>
                  </a:cubicBezTo>
                  <a:cubicBezTo>
                    <a:pt x="1796" y="3934"/>
                    <a:pt x="1754" y="3849"/>
                    <a:pt x="1712" y="3786"/>
                  </a:cubicBezTo>
                  <a:cubicBezTo>
                    <a:pt x="1691" y="3765"/>
                    <a:pt x="1691" y="3743"/>
                    <a:pt x="1691" y="3743"/>
                  </a:cubicBezTo>
                  <a:cubicBezTo>
                    <a:pt x="1649" y="3680"/>
                    <a:pt x="1627" y="3638"/>
                    <a:pt x="1585" y="3596"/>
                  </a:cubicBezTo>
                  <a:cubicBezTo>
                    <a:pt x="1522" y="3490"/>
                    <a:pt x="1458" y="3384"/>
                    <a:pt x="1416" y="3300"/>
                  </a:cubicBezTo>
                  <a:cubicBezTo>
                    <a:pt x="2244" y="3207"/>
                    <a:pt x="3044" y="3168"/>
                    <a:pt x="3808" y="3168"/>
                  </a:cubicBezTo>
                  <a:cubicBezTo>
                    <a:pt x="7938" y="3168"/>
                    <a:pt x="11022" y="4331"/>
                    <a:pt x="11788" y="4652"/>
                  </a:cubicBezTo>
                  <a:cubicBezTo>
                    <a:pt x="12407" y="6076"/>
                    <a:pt x="16236" y="13959"/>
                    <a:pt x="25581" y="13959"/>
                  </a:cubicBezTo>
                  <a:cubicBezTo>
                    <a:pt x="25796" y="13959"/>
                    <a:pt x="26015" y="13955"/>
                    <a:pt x="26237" y="13946"/>
                  </a:cubicBezTo>
                  <a:cubicBezTo>
                    <a:pt x="35954" y="13545"/>
                    <a:pt x="42481" y="8623"/>
                    <a:pt x="43030" y="1335"/>
                  </a:cubicBezTo>
                  <a:cubicBezTo>
                    <a:pt x="43616" y="1235"/>
                    <a:pt x="44840" y="1068"/>
                    <a:pt x="46466" y="1068"/>
                  </a:cubicBezTo>
                  <a:close/>
                  <a:moveTo>
                    <a:pt x="46463" y="0"/>
                  </a:moveTo>
                  <a:cubicBezTo>
                    <a:pt x="44582" y="0"/>
                    <a:pt x="43221" y="220"/>
                    <a:pt x="42671" y="321"/>
                  </a:cubicBezTo>
                  <a:cubicBezTo>
                    <a:pt x="42523" y="342"/>
                    <a:pt x="42418" y="364"/>
                    <a:pt x="42397" y="385"/>
                  </a:cubicBezTo>
                  <a:cubicBezTo>
                    <a:pt x="42164" y="448"/>
                    <a:pt x="41995" y="638"/>
                    <a:pt x="41995" y="871"/>
                  </a:cubicBezTo>
                  <a:cubicBezTo>
                    <a:pt x="41995" y="955"/>
                    <a:pt x="41995" y="1040"/>
                    <a:pt x="41974" y="1145"/>
                  </a:cubicBezTo>
                  <a:cubicBezTo>
                    <a:pt x="41531" y="7905"/>
                    <a:pt x="35384" y="12510"/>
                    <a:pt x="26195" y="12869"/>
                  </a:cubicBezTo>
                  <a:cubicBezTo>
                    <a:pt x="25980" y="12877"/>
                    <a:pt x="25768" y="12882"/>
                    <a:pt x="25560" y="12882"/>
                  </a:cubicBezTo>
                  <a:cubicBezTo>
                    <a:pt x="16900" y="12882"/>
                    <a:pt x="13421" y="5757"/>
                    <a:pt x="12802" y="4293"/>
                  </a:cubicBezTo>
                  <a:cubicBezTo>
                    <a:pt x="12739" y="4166"/>
                    <a:pt x="12718" y="4081"/>
                    <a:pt x="12696" y="4060"/>
                  </a:cubicBezTo>
                  <a:cubicBezTo>
                    <a:pt x="12654" y="3912"/>
                    <a:pt x="12549" y="3807"/>
                    <a:pt x="12422" y="3765"/>
                  </a:cubicBezTo>
                  <a:cubicBezTo>
                    <a:pt x="12380" y="3743"/>
                    <a:pt x="12253" y="3680"/>
                    <a:pt x="11999" y="3574"/>
                  </a:cubicBezTo>
                  <a:cubicBezTo>
                    <a:pt x="10916" y="3141"/>
                    <a:pt x="7889" y="2091"/>
                    <a:pt x="3881" y="2091"/>
                  </a:cubicBezTo>
                  <a:cubicBezTo>
                    <a:pt x="2807" y="2091"/>
                    <a:pt x="1662" y="2166"/>
                    <a:pt x="466" y="2349"/>
                  </a:cubicBezTo>
                  <a:cubicBezTo>
                    <a:pt x="297" y="2370"/>
                    <a:pt x="149" y="2476"/>
                    <a:pt x="64" y="2645"/>
                  </a:cubicBezTo>
                  <a:cubicBezTo>
                    <a:pt x="22" y="2751"/>
                    <a:pt x="1" y="2856"/>
                    <a:pt x="22" y="2962"/>
                  </a:cubicBezTo>
                  <a:cubicBezTo>
                    <a:pt x="22" y="3025"/>
                    <a:pt x="43" y="3089"/>
                    <a:pt x="64" y="3131"/>
                  </a:cubicBezTo>
                  <a:cubicBezTo>
                    <a:pt x="85" y="3152"/>
                    <a:pt x="149" y="3279"/>
                    <a:pt x="254" y="3469"/>
                  </a:cubicBezTo>
                  <a:cubicBezTo>
                    <a:pt x="297" y="3553"/>
                    <a:pt x="360" y="3638"/>
                    <a:pt x="423" y="3743"/>
                  </a:cubicBezTo>
                  <a:cubicBezTo>
                    <a:pt x="444" y="3786"/>
                    <a:pt x="487" y="3849"/>
                    <a:pt x="529" y="3912"/>
                  </a:cubicBezTo>
                  <a:cubicBezTo>
                    <a:pt x="571" y="3976"/>
                    <a:pt x="592" y="4018"/>
                    <a:pt x="613" y="4081"/>
                  </a:cubicBezTo>
                  <a:cubicBezTo>
                    <a:pt x="740" y="4250"/>
                    <a:pt x="867" y="4462"/>
                    <a:pt x="1015" y="4694"/>
                  </a:cubicBezTo>
                  <a:cubicBezTo>
                    <a:pt x="1057" y="4779"/>
                    <a:pt x="1120" y="4863"/>
                    <a:pt x="1184" y="4969"/>
                  </a:cubicBezTo>
                  <a:cubicBezTo>
                    <a:pt x="1268" y="5074"/>
                    <a:pt x="1332" y="5180"/>
                    <a:pt x="1416" y="5307"/>
                  </a:cubicBezTo>
                  <a:cubicBezTo>
                    <a:pt x="1480" y="5391"/>
                    <a:pt x="1543" y="5497"/>
                    <a:pt x="1606" y="5581"/>
                  </a:cubicBezTo>
                  <a:cubicBezTo>
                    <a:pt x="1670" y="5666"/>
                    <a:pt x="1712" y="5771"/>
                    <a:pt x="1775" y="5856"/>
                  </a:cubicBezTo>
                  <a:cubicBezTo>
                    <a:pt x="1839" y="5919"/>
                    <a:pt x="1881" y="6004"/>
                    <a:pt x="1944" y="6067"/>
                  </a:cubicBezTo>
                  <a:cubicBezTo>
                    <a:pt x="1987" y="6152"/>
                    <a:pt x="2050" y="6215"/>
                    <a:pt x="2092" y="6299"/>
                  </a:cubicBezTo>
                  <a:cubicBezTo>
                    <a:pt x="2134" y="6342"/>
                    <a:pt x="2156" y="6384"/>
                    <a:pt x="2198" y="6426"/>
                  </a:cubicBezTo>
                  <a:cubicBezTo>
                    <a:pt x="2282" y="6574"/>
                    <a:pt x="2388" y="6701"/>
                    <a:pt x="2472" y="6828"/>
                  </a:cubicBezTo>
                  <a:cubicBezTo>
                    <a:pt x="2578" y="6975"/>
                    <a:pt x="2684" y="7123"/>
                    <a:pt x="2789" y="7250"/>
                  </a:cubicBezTo>
                  <a:cubicBezTo>
                    <a:pt x="2810" y="7292"/>
                    <a:pt x="2831" y="7313"/>
                    <a:pt x="2853" y="7356"/>
                  </a:cubicBezTo>
                  <a:cubicBezTo>
                    <a:pt x="3000" y="7546"/>
                    <a:pt x="3148" y="7736"/>
                    <a:pt x="3317" y="7947"/>
                  </a:cubicBezTo>
                  <a:cubicBezTo>
                    <a:pt x="3317" y="7968"/>
                    <a:pt x="3338" y="7968"/>
                    <a:pt x="3360" y="7989"/>
                  </a:cubicBezTo>
                  <a:cubicBezTo>
                    <a:pt x="3486" y="8158"/>
                    <a:pt x="3613" y="8327"/>
                    <a:pt x="3740" y="8496"/>
                  </a:cubicBezTo>
                  <a:cubicBezTo>
                    <a:pt x="3888" y="8665"/>
                    <a:pt x="4036" y="8834"/>
                    <a:pt x="4162" y="9003"/>
                  </a:cubicBezTo>
                  <a:cubicBezTo>
                    <a:pt x="4226" y="9088"/>
                    <a:pt x="4289" y="9172"/>
                    <a:pt x="4352" y="9236"/>
                  </a:cubicBezTo>
                  <a:cubicBezTo>
                    <a:pt x="4479" y="9384"/>
                    <a:pt x="4606" y="9531"/>
                    <a:pt x="4712" y="9679"/>
                  </a:cubicBezTo>
                  <a:cubicBezTo>
                    <a:pt x="4754" y="9700"/>
                    <a:pt x="4775" y="9722"/>
                    <a:pt x="4796" y="9764"/>
                  </a:cubicBezTo>
                  <a:cubicBezTo>
                    <a:pt x="4965" y="9954"/>
                    <a:pt x="5155" y="10165"/>
                    <a:pt x="5324" y="10376"/>
                  </a:cubicBezTo>
                  <a:cubicBezTo>
                    <a:pt x="5514" y="10566"/>
                    <a:pt x="5704" y="10778"/>
                    <a:pt x="5894" y="10989"/>
                  </a:cubicBezTo>
                  <a:cubicBezTo>
                    <a:pt x="6106" y="11221"/>
                    <a:pt x="6338" y="11454"/>
                    <a:pt x="6549" y="11686"/>
                  </a:cubicBezTo>
                  <a:cubicBezTo>
                    <a:pt x="6676" y="11813"/>
                    <a:pt x="6803" y="11940"/>
                    <a:pt x="6930" y="12066"/>
                  </a:cubicBezTo>
                  <a:cubicBezTo>
                    <a:pt x="7077" y="12193"/>
                    <a:pt x="7204" y="12341"/>
                    <a:pt x="7331" y="12468"/>
                  </a:cubicBezTo>
                  <a:cubicBezTo>
                    <a:pt x="7437" y="12573"/>
                    <a:pt x="7563" y="12679"/>
                    <a:pt x="7669" y="12784"/>
                  </a:cubicBezTo>
                  <a:cubicBezTo>
                    <a:pt x="7753" y="12869"/>
                    <a:pt x="7838" y="12953"/>
                    <a:pt x="7901" y="13017"/>
                  </a:cubicBezTo>
                  <a:cubicBezTo>
                    <a:pt x="7986" y="13101"/>
                    <a:pt x="8070" y="13165"/>
                    <a:pt x="8155" y="13249"/>
                  </a:cubicBezTo>
                  <a:cubicBezTo>
                    <a:pt x="13905" y="18576"/>
                    <a:pt x="20332" y="21325"/>
                    <a:pt x="26920" y="21325"/>
                  </a:cubicBezTo>
                  <a:cubicBezTo>
                    <a:pt x="28223" y="21325"/>
                    <a:pt x="29531" y="21218"/>
                    <a:pt x="30842" y="21002"/>
                  </a:cubicBezTo>
                  <a:cubicBezTo>
                    <a:pt x="31919" y="20833"/>
                    <a:pt x="32933" y="20621"/>
                    <a:pt x="33884" y="20368"/>
                  </a:cubicBezTo>
                  <a:cubicBezTo>
                    <a:pt x="34264" y="20262"/>
                    <a:pt x="34623" y="20157"/>
                    <a:pt x="34982" y="20051"/>
                  </a:cubicBezTo>
                  <a:cubicBezTo>
                    <a:pt x="35341" y="19946"/>
                    <a:pt x="35658" y="19840"/>
                    <a:pt x="35996" y="19713"/>
                  </a:cubicBezTo>
                  <a:cubicBezTo>
                    <a:pt x="36207" y="19629"/>
                    <a:pt x="36440" y="19565"/>
                    <a:pt x="36651" y="19481"/>
                  </a:cubicBezTo>
                  <a:cubicBezTo>
                    <a:pt x="36862" y="19396"/>
                    <a:pt x="37073" y="19312"/>
                    <a:pt x="37285" y="19227"/>
                  </a:cubicBezTo>
                  <a:cubicBezTo>
                    <a:pt x="37433" y="19164"/>
                    <a:pt x="37602" y="19101"/>
                    <a:pt x="37749" y="19016"/>
                  </a:cubicBezTo>
                  <a:cubicBezTo>
                    <a:pt x="37876" y="18974"/>
                    <a:pt x="37982" y="18910"/>
                    <a:pt x="38108" y="18868"/>
                  </a:cubicBezTo>
                  <a:cubicBezTo>
                    <a:pt x="38151" y="18847"/>
                    <a:pt x="38193" y="18826"/>
                    <a:pt x="38235" y="18805"/>
                  </a:cubicBezTo>
                  <a:cubicBezTo>
                    <a:pt x="38362" y="18741"/>
                    <a:pt x="38468" y="18699"/>
                    <a:pt x="38573" y="18657"/>
                  </a:cubicBezTo>
                  <a:cubicBezTo>
                    <a:pt x="38573" y="18636"/>
                    <a:pt x="38594" y="18636"/>
                    <a:pt x="38594" y="18636"/>
                  </a:cubicBezTo>
                  <a:cubicBezTo>
                    <a:pt x="38615" y="18636"/>
                    <a:pt x="38615" y="18615"/>
                    <a:pt x="38637" y="18615"/>
                  </a:cubicBezTo>
                  <a:cubicBezTo>
                    <a:pt x="38784" y="18551"/>
                    <a:pt x="38911" y="18467"/>
                    <a:pt x="39059" y="18403"/>
                  </a:cubicBezTo>
                  <a:cubicBezTo>
                    <a:pt x="39228" y="18319"/>
                    <a:pt x="39376" y="18234"/>
                    <a:pt x="39524" y="18150"/>
                  </a:cubicBezTo>
                  <a:cubicBezTo>
                    <a:pt x="39566" y="18129"/>
                    <a:pt x="39629" y="18087"/>
                    <a:pt x="39672" y="18065"/>
                  </a:cubicBezTo>
                  <a:cubicBezTo>
                    <a:pt x="40031" y="17875"/>
                    <a:pt x="40369" y="17685"/>
                    <a:pt x="40686" y="17474"/>
                  </a:cubicBezTo>
                  <a:cubicBezTo>
                    <a:pt x="40812" y="17390"/>
                    <a:pt x="40918" y="17326"/>
                    <a:pt x="41045" y="17242"/>
                  </a:cubicBezTo>
                  <a:cubicBezTo>
                    <a:pt x="41150" y="17178"/>
                    <a:pt x="41256" y="17094"/>
                    <a:pt x="41383" y="17009"/>
                  </a:cubicBezTo>
                  <a:cubicBezTo>
                    <a:pt x="41383" y="17009"/>
                    <a:pt x="41404" y="17009"/>
                    <a:pt x="41404" y="16988"/>
                  </a:cubicBezTo>
                  <a:cubicBezTo>
                    <a:pt x="41552" y="16904"/>
                    <a:pt x="41678" y="16819"/>
                    <a:pt x="41805" y="16714"/>
                  </a:cubicBezTo>
                  <a:cubicBezTo>
                    <a:pt x="41932" y="16629"/>
                    <a:pt x="42038" y="16545"/>
                    <a:pt x="42164" y="16439"/>
                  </a:cubicBezTo>
                  <a:cubicBezTo>
                    <a:pt x="42291" y="16354"/>
                    <a:pt x="42397" y="16249"/>
                    <a:pt x="42523" y="16164"/>
                  </a:cubicBezTo>
                  <a:cubicBezTo>
                    <a:pt x="42650" y="16080"/>
                    <a:pt x="42756" y="15974"/>
                    <a:pt x="42861" y="15890"/>
                  </a:cubicBezTo>
                  <a:cubicBezTo>
                    <a:pt x="42988" y="15784"/>
                    <a:pt x="43094" y="15678"/>
                    <a:pt x="43199" y="15594"/>
                  </a:cubicBezTo>
                  <a:cubicBezTo>
                    <a:pt x="43305" y="15488"/>
                    <a:pt x="43432" y="15383"/>
                    <a:pt x="43537" y="15298"/>
                  </a:cubicBezTo>
                  <a:cubicBezTo>
                    <a:pt x="43643" y="15193"/>
                    <a:pt x="43749" y="15108"/>
                    <a:pt x="43854" y="15003"/>
                  </a:cubicBezTo>
                  <a:cubicBezTo>
                    <a:pt x="43896" y="14960"/>
                    <a:pt x="43939" y="14918"/>
                    <a:pt x="43981" y="14876"/>
                  </a:cubicBezTo>
                  <a:cubicBezTo>
                    <a:pt x="44065" y="14770"/>
                    <a:pt x="44171" y="14686"/>
                    <a:pt x="44277" y="14580"/>
                  </a:cubicBezTo>
                  <a:cubicBezTo>
                    <a:pt x="44340" y="14517"/>
                    <a:pt x="44403" y="14453"/>
                    <a:pt x="44467" y="14369"/>
                  </a:cubicBezTo>
                  <a:cubicBezTo>
                    <a:pt x="44530" y="14305"/>
                    <a:pt x="44594" y="14242"/>
                    <a:pt x="44657" y="14179"/>
                  </a:cubicBezTo>
                  <a:cubicBezTo>
                    <a:pt x="44784" y="14031"/>
                    <a:pt x="44889" y="13904"/>
                    <a:pt x="45016" y="13756"/>
                  </a:cubicBezTo>
                  <a:cubicBezTo>
                    <a:pt x="45122" y="13651"/>
                    <a:pt x="45206" y="13545"/>
                    <a:pt x="45291" y="13439"/>
                  </a:cubicBezTo>
                  <a:cubicBezTo>
                    <a:pt x="45375" y="13334"/>
                    <a:pt x="45460" y="13228"/>
                    <a:pt x="45544" y="13101"/>
                  </a:cubicBezTo>
                  <a:cubicBezTo>
                    <a:pt x="45755" y="12869"/>
                    <a:pt x="45945" y="12616"/>
                    <a:pt x="46114" y="12362"/>
                  </a:cubicBezTo>
                  <a:cubicBezTo>
                    <a:pt x="46136" y="12341"/>
                    <a:pt x="46136" y="12341"/>
                    <a:pt x="46136" y="12320"/>
                  </a:cubicBezTo>
                  <a:cubicBezTo>
                    <a:pt x="46262" y="12172"/>
                    <a:pt x="46368" y="12003"/>
                    <a:pt x="46495" y="11834"/>
                  </a:cubicBezTo>
                  <a:cubicBezTo>
                    <a:pt x="46537" y="11771"/>
                    <a:pt x="46579" y="11707"/>
                    <a:pt x="46600" y="11644"/>
                  </a:cubicBezTo>
                  <a:cubicBezTo>
                    <a:pt x="46621" y="11623"/>
                    <a:pt x="46643" y="11602"/>
                    <a:pt x="46643" y="11580"/>
                  </a:cubicBezTo>
                  <a:cubicBezTo>
                    <a:pt x="46748" y="11411"/>
                    <a:pt x="46854" y="11264"/>
                    <a:pt x="46938" y="11095"/>
                  </a:cubicBezTo>
                  <a:cubicBezTo>
                    <a:pt x="46959" y="11095"/>
                    <a:pt x="46959" y="11073"/>
                    <a:pt x="46959" y="11073"/>
                  </a:cubicBezTo>
                  <a:cubicBezTo>
                    <a:pt x="47086" y="10862"/>
                    <a:pt x="47213" y="10630"/>
                    <a:pt x="47340" y="10419"/>
                  </a:cubicBezTo>
                  <a:cubicBezTo>
                    <a:pt x="47466" y="10186"/>
                    <a:pt x="47593" y="9954"/>
                    <a:pt x="47720" y="9700"/>
                  </a:cubicBezTo>
                  <a:cubicBezTo>
                    <a:pt x="47783" y="9574"/>
                    <a:pt x="47847" y="9426"/>
                    <a:pt x="47931" y="9278"/>
                  </a:cubicBezTo>
                  <a:cubicBezTo>
                    <a:pt x="47931" y="9236"/>
                    <a:pt x="47952" y="9215"/>
                    <a:pt x="47973" y="9172"/>
                  </a:cubicBezTo>
                  <a:cubicBezTo>
                    <a:pt x="48037" y="9024"/>
                    <a:pt x="48100" y="8877"/>
                    <a:pt x="48163" y="8729"/>
                  </a:cubicBezTo>
                  <a:cubicBezTo>
                    <a:pt x="48206" y="8686"/>
                    <a:pt x="48227" y="8623"/>
                    <a:pt x="48248" y="8560"/>
                  </a:cubicBezTo>
                  <a:cubicBezTo>
                    <a:pt x="48248" y="8560"/>
                    <a:pt x="48248" y="8539"/>
                    <a:pt x="48269" y="8539"/>
                  </a:cubicBezTo>
                  <a:lnTo>
                    <a:pt x="48269" y="8517"/>
                  </a:lnTo>
                  <a:cubicBezTo>
                    <a:pt x="48269" y="8517"/>
                    <a:pt x="48269" y="8496"/>
                    <a:pt x="48269" y="8475"/>
                  </a:cubicBezTo>
                  <a:cubicBezTo>
                    <a:pt x="48311" y="8412"/>
                    <a:pt x="48332" y="8348"/>
                    <a:pt x="48354" y="8285"/>
                  </a:cubicBezTo>
                  <a:cubicBezTo>
                    <a:pt x="48417" y="8137"/>
                    <a:pt x="48480" y="7989"/>
                    <a:pt x="48544" y="7841"/>
                  </a:cubicBezTo>
                  <a:cubicBezTo>
                    <a:pt x="48565" y="7757"/>
                    <a:pt x="48607" y="7651"/>
                    <a:pt x="48649" y="7567"/>
                  </a:cubicBezTo>
                  <a:cubicBezTo>
                    <a:pt x="48692" y="7419"/>
                    <a:pt x="48755" y="7292"/>
                    <a:pt x="48797" y="7144"/>
                  </a:cubicBezTo>
                  <a:cubicBezTo>
                    <a:pt x="48861" y="6933"/>
                    <a:pt x="48924" y="6743"/>
                    <a:pt x="49008" y="6553"/>
                  </a:cubicBezTo>
                  <a:cubicBezTo>
                    <a:pt x="49008" y="6511"/>
                    <a:pt x="49030" y="6468"/>
                    <a:pt x="49030" y="6447"/>
                  </a:cubicBezTo>
                  <a:cubicBezTo>
                    <a:pt x="49030" y="6426"/>
                    <a:pt x="49030" y="6426"/>
                    <a:pt x="49051" y="6426"/>
                  </a:cubicBezTo>
                  <a:cubicBezTo>
                    <a:pt x="49051" y="6405"/>
                    <a:pt x="49051" y="6384"/>
                    <a:pt x="49051" y="6384"/>
                  </a:cubicBezTo>
                  <a:cubicBezTo>
                    <a:pt x="49072" y="6299"/>
                    <a:pt x="49114" y="6215"/>
                    <a:pt x="49135" y="6130"/>
                  </a:cubicBezTo>
                  <a:cubicBezTo>
                    <a:pt x="49177" y="6004"/>
                    <a:pt x="49199" y="5877"/>
                    <a:pt x="49241" y="5750"/>
                  </a:cubicBezTo>
                  <a:cubicBezTo>
                    <a:pt x="49304" y="5518"/>
                    <a:pt x="49368" y="5285"/>
                    <a:pt x="49431" y="5032"/>
                  </a:cubicBezTo>
                  <a:cubicBezTo>
                    <a:pt x="49473" y="4926"/>
                    <a:pt x="49494" y="4800"/>
                    <a:pt x="49515" y="4673"/>
                  </a:cubicBezTo>
                  <a:cubicBezTo>
                    <a:pt x="49558" y="4567"/>
                    <a:pt x="49579" y="4441"/>
                    <a:pt x="49600" y="4314"/>
                  </a:cubicBezTo>
                  <a:cubicBezTo>
                    <a:pt x="49663" y="4081"/>
                    <a:pt x="49706" y="3849"/>
                    <a:pt x="49748" y="3596"/>
                  </a:cubicBezTo>
                  <a:cubicBezTo>
                    <a:pt x="49811" y="3363"/>
                    <a:pt x="49853" y="3131"/>
                    <a:pt x="49896" y="2877"/>
                  </a:cubicBezTo>
                  <a:cubicBezTo>
                    <a:pt x="49917" y="2772"/>
                    <a:pt x="49917" y="2645"/>
                    <a:pt x="49938" y="2539"/>
                  </a:cubicBezTo>
                  <a:cubicBezTo>
                    <a:pt x="49980" y="2307"/>
                    <a:pt x="50022" y="2054"/>
                    <a:pt x="50044" y="1821"/>
                  </a:cubicBezTo>
                  <a:cubicBezTo>
                    <a:pt x="50086" y="1483"/>
                    <a:pt x="50128" y="1145"/>
                    <a:pt x="50170" y="807"/>
                  </a:cubicBezTo>
                  <a:cubicBezTo>
                    <a:pt x="50170" y="807"/>
                    <a:pt x="50170" y="807"/>
                    <a:pt x="50170" y="786"/>
                  </a:cubicBezTo>
                  <a:cubicBezTo>
                    <a:pt x="50191" y="511"/>
                    <a:pt x="50001" y="237"/>
                    <a:pt x="49706" y="216"/>
                  </a:cubicBezTo>
                  <a:cubicBezTo>
                    <a:pt x="49600" y="195"/>
                    <a:pt x="49494" y="173"/>
                    <a:pt x="49368" y="173"/>
                  </a:cubicBezTo>
                  <a:cubicBezTo>
                    <a:pt x="48308" y="47"/>
                    <a:pt x="47330" y="0"/>
                    <a:pt x="464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80"/>
            <p:cNvSpPr/>
            <p:nvPr/>
          </p:nvSpPr>
          <p:spPr>
            <a:xfrm>
              <a:off x="2533825" y="3794875"/>
              <a:ext cx="669675" cy="1664050"/>
            </a:xfrm>
            <a:custGeom>
              <a:avLst/>
              <a:gdLst/>
              <a:ahLst/>
              <a:cxnLst/>
              <a:rect l="l" t="t" r="r" b="b"/>
              <a:pathLst>
                <a:path w="26787" h="66562" extrusionOk="0">
                  <a:moveTo>
                    <a:pt x="571" y="0"/>
                  </a:moveTo>
                  <a:cubicBezTo>
                    <a:pt x="445" y="2429"/>
                    <a:pt x="1" y="12991"/>
                    <a:pt x="276" y="29785"/>
                  </a:cubicBezTo>
                  <a:cubicBezTo>
                    <a:pt x="592" y="49008"/>
                    <a:pt x="12654" y="66055"/>
                    <a:pt x="13203" y="66562"/>
                  </a:cubicBezTo>
                  <a:lnTo>
                    <a:pt x="24991" y="59950"/>
                  </a:lnTo>
                  <a:cubicBezTo>
                    <a:pt x="26786" y="53233"/>
                    <a:pt x="24505" y="43347"/>
                    <a:pt x="22392" y="36545"/>
                  </a:cubicBezTo>
                  <a:lnTo>
                    <a:pt x="22181" y="36523"/>
                  </a:lnTo>
                  <a:cubicBezTo>
                    <a:pt x="21970" y="36523"/>
                    <a:pt x="21780" y="36376"/>
                    <a:pt x="21716" y="36164"/>
                  </a:cubicBezTo>
                  <a:cubicBezTo>
                    <a:pt x="20407" y="32024"/>
                    <a:pt x="19203" y="29109"/>
                    <a:pt x="19182" y="29088"/>
                  </a:cubicBezTo>
                  <a:cubicBezTo>
                    <a:pt x="19139" y="28961"/>
                    <a:pt x="19139" y="28834"/>
                    <a:pt x="19182" y="28708"/>
                  </a:cubicBezTo>
                  <a:cubicBezTo>
                    <a:pt x="23427" y="15695"/>
                    <a:pt x="24146" y="7985"/>
                    <a:pt x="24272" y="4204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80"/>
            <p:cNvSpPr/>
            <p:nvPr/>
          </p:nvSpPr>
          <p:spPr>
            <a:xfrm>
              <a:off x="2520625" y="3781525"/>
              <a:ext cx="696075" cy="1690625"/>
            </a:xfrm>
            <a:custGeom>
              <a:avLst/>
              <a:gdLst/>
              <a:ahLst/>
              <a:cxnLst/>
              <a:rect l="l" t="t" r="r" b="b"/>
              <a:pathLst>
                <a:path w="27843" h="67625" extrusionOk="0">
                  <a:moveTo>
                    <a:pt x="1606" y="1147"/>
                  </a:moveTo>
                  <a:lnTo>
                    <a:pt x="24251" y="5181"/>
                  </a:lnTo>
                  <a:cubicBezTo>
                    <a:pt x="23998" y="11582"/>
                    <a:pt x="22287" y="19630"/>
                    <a:pt x="19203" y="29094"/>
                  </a:cubicBezTo>
                  <a:cubicBezTo>
                    <a:pt x="19118" y="29347"/>
                    <a:pt x="19139" y="29601"/>
                    <a:pt x="19224" y="29833"/>
                  </a:cubicBezTo>
                  <a:cubicBezTo>
                    <a:pt x="19245" y="29854"/>
                    <a:pt x="20449" y="32748"/>
                    <a:pt x="21737" y="36846"/>
                  </a:cubicBezTo>
                  <a:cubicBezTo>
                    <a:pt x="21864" y="37226"/>
                    <a:pt x="22160" y="37480"/>
                    <a:pt x="22519" y="37564"/>
                  </a:cubicBezTo>
                  <a:cubicBezTo>
                    <a:pt x="24610" y="44388"/>
                    <a:pt x="26680" y="53703"/>
                    <a:pt x="25075" y="60125"/>
                  </a:cubicBezTo>
                  <a:lnTo>
                    <a:pt x="13879" y="66420"/>
                  </a:lnTo>
                  <a:cubicBezTo>
                    <a:pt x="12189" y="64033"/>
                    <a:pt x="1627" y="48274"/>
                    <a:pt x="1332" y="30298"/>
                  </a:cubicBezTo>
                  <a:cubicBezTo>
                    <a:pt x="1078" y="14814"/>
                    <a:pt x="1437" y="4653"/>
                    <a:pt x="1606" y="1147"/>
                  </a:cubicBezTo>
                  <a:close/>
                  <a:moveTo>
                    <a:pt x="1108" y="1"/>
                  </a:moveTo>
                  <a:cubicBezTo>
                    <a:pt x="986" y="1"/>
                    <a:pt x="870" y="42"/>
                    <a:pt x="782" y="112"/>
                  </a:cubicBezTo>
                  <a:cubicBezTo>
                    <a:pt x="656" y="217"/>
                    <a:pt x="592" y="344"/>
                    <a:pt x="571" y="513"/>
                  </a:cubicBezTo>
                  <a:cubicBezTo>
                    <a:pt x="444" y="3322"/>
                    <a:pt x="1" y="13800"/>
                    <a:pt x="275" y="30319"/>
                  </a:cubicBezTo>
                  <a:cubicBezTo>
                    <a:pt x="592" y="49246"/>
                    <a:pt x="12337" y="66525"/>
                    <a:pt x="13372" y="67476"/>
                  </a:cubicBezTo>
                  <a:cubicBezTo>
                    <a:pt x="13436" y="67539"/>
                    <a:pt x="13520" y="67582"/>
                    <a:pt x="13605" y="67603"/>
                  </a:cubicBezTo>
                  <a:cubicBezTo>
                    <a:pt x="13650" y="67618"/>
                    <a:pt x="13695" y="67625"/>
                    <a:pt x="13739" y="67625"/>
                  </a:cubicBezTo>
                  <a:cubicBezTo>
                    <a:pt x="13821" y="67625"/>
                    <a:pt x="13903" y="67601"/>
                    <a:pt x="13985" y="67561"/>
                  </a:cubicBezTo>
                  <a:lnTo>
                    <a:pt x="25772" y="60949"/>
                  </a:lnTo>
                  <a:cubicBezTo>
                    <a:pt x="25899" y="60885"/>
                    <a:pt x="25983" y="60759"/>
                    <a:pt x="26026" y="60632"/>
                  </a:cubicBezTo>
                  <a:cubicBezTo>
                    <a:pt x="27842" y="53830"/>
                    <a:pt x="25603" y="43986"/>
                    <a:pt x="23427" y="36931"/>
                  </a:cubicBezTo>
                  <a:cubicBezTo>
                    <a:pt x="23364" y="36719"/>
                    <a:pt x="23174" y="36572"/>
                    <a:pt x="22963" y="36550"/>
                  </a:cubicBezTo>
                  <a:lnTo>
                    <a:pt x="22751" y="36529"/>
                  </a:lnTo>
                  <a:cubicBezTo>
                    <a:pt x="21505" y="32643"/>
                    <a:pt x="20364" y="29770"/>
                    <a:pt x="20195" y="29411"/>
                  </a:cubicBezTo>
                  <a:cubicBezTo>
                    <a:pt x="23406" y="19630"/>
                    <a:pt x="25117" y="11328"/>
                    <a:pt x="25329" y="4759"/>
                  </a:cubicBezTo>
                  <a:cubicBezTo>
                    <a:pt x="25329" y="4484"/>
                    <a:pt x="25138" y="4252"/>
                    <a:pt x="24885" y="4210"/>
                  </a:cubicBezTo>
                  <a:lnTo>
                    <a:pt x="1184" y="6"/>
                  </a:lnTo>
                  <a:cubicBezTo>
                    <a:pt x="1158" y="2"/>
                    <a:pt x="1133" y="1"/>
                    <a:pt x="1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80"/>
            <p:cNvSpPr/>
            <p:nvPr/>
          </p:nvSpPr>
          <p:spPr>
            <a:xfrm>
              <a:off x="2534900" y="3767900"/>
              <a:ext cx="27475" cy="40200"/>
            </a:xfrm>
            <a:custGeom>
              <a:avLst/>
              <a:gdLst/>
              <a:ahLst/>
              <a:cxnLst/>
              <a:rect l="l" t="t" r="r" b="b"/>
              <a:pathLst>
                <a:path w="1099" h="1608" extrusionOk="0">
                  <a:moveTo>
                    <a:pt x="554" y="0"/>
                  </a:moveTo>
                  <a:cubicBezTo>
                    <a:pt x="275" y="0"/>
                    <a:pt x="42" y="226"/>
                    <a:pt x="21" y="509"/>
                  </a:cubicBezTo>
                  <a:cubicBezTo>
                    <a:pt x="21" y="509"/>
                    <a:pt x="21" y="678"/>
                    <a:pt x="0" y="1058"/>
                  </a:cubicBezTo>
                  <a:cubicBezTo>
                    <a:pt x="0" y="1311"/>
                    <a:pt x="169" y="1523"/>
                    <a:pt x="402" y="1586"/>
                  </a:cubicBezTo>
                  <a:cubicBezTo>
                    <a:pt x="444" y="1586"/>
                    <a:pt x="465" y="1607"/>
                    <a:pt x="507" y="1607"/>
                  </a:cubicBezTo>
                  <a:cubicBezTo>
                    <a:pt x="803" y="1607"/>
                    <a:pt x="1035" y="1396"/>
                    <a:pt x="1056" y="1100"/>
                  </a:cubicBezTo>
                  <a:cubicBezTo>
                    <a:pt x="1078" y="741"/>
                    <a:pt x="1078" y="572"/>
                    <a:pt x="1078" y="572"/>
                  </a:cubicBezTo>
                  <a:cubicBezTo>
                    <a:pt x="1099" y="276"/>
                    <a:pt x="887" y="23"/>
                    <a:pt x="592" y="2"/>
                  </a:cubicBezTo>
                  <a:cubicBezTo>
                    <a:pt x="579" y="1"/>
                    <a:pt x="567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80"/>
            <p:cNvSpPr/>
            <p:nvPr/>
          </p:nvSpPr>
          <p:spPr>
            <a:xfrm>
              <a:off x="3117375" y="3596675"/>
              <a:ext cx="158475" cy="169425"/>
            </a:xfrm>
            <a:custGeom>
              <a:avLst/>
              <a:gdLst/>
              <a:ahLst/>
              <a:cxnLst/>
              <a:rect l="l" t="t" r="r" b="b"/>
              <a:pathLst>
                <a:path w="6339" h="6777" extrusionOk="0">
                  <a:moveTo>
                    <a:pt x="569" y="1"/>
                  </a:moveTo>
                  <a:cubicBezTo>
                    <a:pt x="542" y="1"/>
                    <a:pt x="514" y="3"/>
                    <a:pt x="487" y="7"/>
                  </a:cubicBezTo>
                  <a:cubicBezTo>
                    <a:pt x="212" y="49"/>
                    <a:pt x="1" y="323"/>
                    <a:pt x="64" y="619"/>
                  </a:cubicBezTo>
                  <a:lnTo>
                    <a:pt x="994" y="6323"/>
                  </a:lnTo>
                  <a:cubicBezTo>
                    <a:pt x="1015" y="6513"/>
                    <a:pt x="1163" y="6661"/>
                    <a:pt x="1332" y="6745"/>
                  </a:cubicBezTo>
                  <a:cubicBezTo>
                    <a:pt x="1385" y="6766"/>
                    <a:pt x="1437" y="6777"/>
                    <a:pt x="1490" y="6777"/>
                  </a:cubicBezTo>
                  <a:cubicBezTo>
                    <a:pt x="1543" y="6777"/>
                    <a:pt x="1596" y="6766"/>
                    <a:pt x="1649" y="6745"/>
                  </a:cubicBezTo>
                  <a:cubicBezTo>
                    <a:pt x="1733" y="6745"/>
                    <a:pt x="1796" y="6703"/>
                    <a:pt x="1860" y="6661"/>
                  </a:cubicBezTo>
                  <a:lnTo>
                    <a:pt x="6064" y="3239"/>
                  </a:lnTo>
                  <a:cubicBezTo>
                    <a:pt x="6296" y="3048"/>
                    <a:pt x="6338" y="2710"/>
                    <a:pt x="6148" y="2478"/>
                  </a:cubicBezTo>
                  <a:cubicBezTo>
                    <a:pt x="6041" y="2359"/>
                    <a:pt x="5886" y="2293"/>
                    <a:pt x="5730" y="2293"/>
                  </a:cubicBezTo>
                  <a:cubicBezTo>
                    <a:pt x="5610" y="2293"/>
                    <a:pt x="5489" y="2332"/>
                    <a:pt x="5388" y="2415"/>
                  </a:cubicBezTo>
                  <a:lnTo>
                    <a:pt x="1902" y="5245"/>
                  </a:lnTo>
                  <a:lnTo>
                    <a:pt x="1099" y="450"/>
                  </a:lnTo>
                  <a:cubicBezTo>
                    <a:pt x="1061" y="182"/>
                    <a:pt x="832" y="1"/>
                    <a:pt x="5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38" name="Google Shape;3538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3730" y="2981839"/>
            <a:ext cx="1896551" cy="3647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39" name="Google Shape;3539;p80"/>
          <p:cNvGrpSpPr/>
          <p:nvPr/>
        </p:nvGrpSpPr>
        <p:grpSpPr>
          <a:xfrm>
            <a:off x="6592087" y="1571492"/>
            <a:ext cx="328960" cy="308957"/>
            <a:chOff x="1027100" y="243625"/>
            <a:chExt cx="5446350" cy="5115175"/>
          </a:xfrm>
        </p:grpSpPr>
        <p:sp>
          <p:nvSpPr>
            <p:cNvPr id="3540" name="Google Shape;3540;p80"/>
            <p:cNvSpPr/>
            <p:nvPr/>
          </p:nvSpPr>
          <p:spPr>
            <a:xfrm>
              <a:off x="1027100" y="243625"/>
              <a:ext cx="5446350" cy="5115175"/>
            </a:xfrm>
            <a:custGeom>
              <a:avLst/>
              <a:gdLst/>
              <a:ahLst/>
              <a:cxnLst/>
              <a:rect l="l" t="t" r="r" b="b"/>
              <a:pathLst>
                <a:path w="217854" h="204607" extrusionOk="0">
                  <a:moveTo>
                    <a:pt x="64958" y="11839"/>
                  </a:moveTo>
                  <a:cubicBezTo>
                    <a:pt x="73831" y="15593"/>
                    <a:pt x="80885" y="20940"/>
                    <a:pt x="85776" y="28562"/>
                  </a:cubicBezTo>
                  <a:cubicBezTo>
                    <a:pt x="98063" y="48015"/>
                    <a:pt x="102044" y="69289"/>
                    <a:pt x="99087" y="91927"/>
                  </a:cubicBezTo>
                  <a:cubicBezTo>
                    <a:pt x="98404" y="96819"/>
                    <a:pt x="97266" y="101597"/>
                    <a:pt x="96584" y="106489"/>
                  </a:cubicBezTo>
                  <a:cubicBezTo>
                    <a:pt x="96129" y="109447"/>
                    <a:pt x="96356" y="112291"/>
                    <a:pt x="99428" y="114339"/>
                  </a:cubicBezTo>
                  <a:cubicBezTo>
                    <a:pt x="100816" y="115193"/>
                    <a:pt x="102028" y="115696"/>
                    <a:pt x="103195" y="115696"/>
                  </a:cubicBezTo>
                  <a:cubicBezTo>
                    <a:pt x="104514" y="115696"/>
                    <a:pt x="105775" y="115052"/>
                    <a:pt x="107164" y="113542"/>
                  </a:cubicBezTo>
                  <a:cubicBezTo>
                    <a:pt x="121640" y="97467"/>
                    <a:pt x="139168" y="90891"/>
                    <a:pt x="158610" y="90891"/>
                  </a:cubicBezTo>
                  <a:cubicBezTo>
                    <a:pt x="164071" y="90891"/>
                    <a:pt x="169683" y="91409"/>
                    <a:pt x="175421" y="92382"/>
                  </a:cubicBezTo>
                  <a:cubicBezTo>
                    <a:pt x="185318" y="93975"/>
                    <a:pt x="195102" y="96592"/>
                    <a:pt x="203975" y="101825"/>
                  </a:cubicBezTo>
                  <a:cubicBezTo>
                    <a:pt x="198742" y="107740"/>
                    <a:pt x="193736" y="113656"/>
                    <a:pt x="188617" y="119458"/>
                  </a:cubicBezTo>
                  <a:cubicBezTo>
                    <a:pt x="176558" y="132996"/>
                    <a:pt x="161428" y="142210"/>
                    <a:pt x="144250" y="147330"/>
                  </a:cubicBezTo>
                  <a:cubicBezTo>
                    <a:pt x="139459" y="148767"/>
                    <a:pt x="134276" y="148915"/>
                    <a:pt x="129055" y="148915"/>
                  </a:cubicBezTo>
                  <a:cubicBezTo>
                    <a:pt x="127697" y="148915"/>
                    <a:pt x="126338" y="148905"/>
                    <a:pt x="124981" y="148905"/>
                  </a:cubicBezTo>
                  <a:cubicBezTo>
                    <a:pt x="124121" y="148905"/>
                    <a:pt x="123263" y="148909"/>
                    <a:pt x="122408" y="148922"/>
                  </a:cubicBezTo>
                  <a:cubicBezTo>
                    <a:pt x="122174" y="148922"/>
                    <a:pt x="121945" y="148922"/>
                    <a:pt x="121719" y="148922"/>
                  </a:cubicBezTo>
                  <a:cubicBezTo>
                    <a:pt x="109204" y="148922"/>
                    <a:pt x="109030" y="149032"/>
                    <a:pt x="111600" y="161436"/>
                  </a:cubicBezTo>
                  <a:cubicBezTo>
                    <a:pt x="113762" y="172471"/>
                    <a:pt x="110349" y="182141"/>
                    <a:pt x="103637" y="190332"/>
                  </a:cubicBezTo>
                  <a:cubicBezTo>
                    <a:pt x="100123" y="194678"/>
                    <a:pt x="94955" y="197371"/>
                    <a:pt x="89295" y="197371"/>
                  </a:cubicBezTo>
                  <a:cubicBezTo>
                    <a:pt x="87992" y="197371"/>
                    <a:pt x="86663" y="197228"/>
                    <a:pt x="85321" y="196930"/>
                  </a:cubicBezTo>
                  <a:cubicBezTo>
                    <a:pt x="78609" y="195337"/>
                    <a:pt x="74287" y="190673"/>
                    <a:pt x="72808" y="183392"/>
                  </a:cubicBezTo>
                  <a:cubicBezTo>
                    <a:pt x="70646" y="173381"/>
                    <a:pt x="69850" y="163598"/>
                    <a:pt x="72580" y="153473"/>
                  </a:cubicBezTo>
                  <a:cubicBezTo>
                    <a:pt x="73490" y="149946"/>
                    <a:pt x="75424" y="145623"/>
                    <a:pt x="71784" y="142893"/>
                  </a:cubicBezTo>
                  <a:cubicBezTo>
                    <a:pt x="70819" y="142133"/>
                    <a:pt x="69892" y="141831"/>
                    <a:pt x="68991" y="141831"/>
                  </a:cubicBezTo>
                  <a:cubicBezTo>
                    <a:pt x="66385" y="141831"/>
                    <a:pt x="63997" y="144355"/>
                    <a:pt x="61545" y="145623"/>
                  </a:cubicBezTo>
                  <a:cubicBezTo>
                    <a:pt x="53614" y="149520"/>
                    <a:pt x="45559" y="151938"/>
                    <a:pt x="37332" y="151938"/>
                  </a:cubicBezTo>
                  <a:cubicBezTo>
                    <a:pt x="31871" y="151938"/>
                    <a:pt x="26333" y="150873"/>
                    <a:pt x="20705" y="148467"/>
                  </a:cubicBezTo>
                  <a:cubicBezTo>
                    <a:pt x="14448" y="145851"/>
                    <a:pt x="10466" y="139252"/>
                    <a:pt x="11945" y="132768"/>
                  </a:cubicBezTo>
                  <a:cubicBezTo>
                    <a:pt x="13538" y="125146"/>
                    <a:pt x="17633" y="119003"/>
                    <a:pt x="24800" y="115817"/>
                  </a:cubicBezTo>
                  <a:cubicBezTo>
                    <a:pt x="30796" y="113211"/>
                    <a:pt x="36991" y="111400"/>
                    <a:pt x="43435" y="111400"/>
                  </a:cubicBezTo>
                  <a:cubicBezTo>
                    <a:pt x="45428" y="111400"/>
                    <a:pt x="47444" y="111573"/>
                    <a:pt x="49486" y="111950"/>
                  </a:cubicBezTo>
                  <a:cubicBezTo>
                    <a:pt x="53923" y="112632"/>
                    <a:pt x="58474" y="113087"/>
                    <a:pt x="63024" y="113656"/>
                  </a:cubicBezTo>
                  <a:cubicBezTo>
                    <a:pt x="63593" y="113087"/>
                    <a:pt x="64048" y="112405"/>
                    <a:pt x="64617" y="111836"/>
                  </a:cubicBezTo>
                  <a:cubicBezTo>
                    <a:pt x="63934" y="110016"/>
                    <a:pt x="63707" y="107627"/>
                    <a:pt x="62455" y="106375"/>
                  </a:cubicBezTo>
                  <a:cubicBezTo>
                    <a:pt x="51989" y="95909"/>
                    <a:pt x="50852" y="82826"/>
                    <a:pt x="51420" y="69289"/>
                  </a:cubicBezTo>
                  <a:cubicBezTo>
                    <a:pt x="52217" y="49380"/>
                    <a:pt x="58929" y="31065"/>
                    <a:pt x="64958" y="11839"/>
                  </a:cubicBezTo>
                  <a:close/>
                  <a:moveTo>
                    <a:pt x="61348" y="1"/>
                  </a:moveTo>
                  <a:cubicBezTo>
                    <a:pt x="59781" y="1"/>
                    <a:pt x="58876" y="1586"/>
                    <a:pt x="58132" y="4899"/>
                  </a:cubicBezTo>
                  <a:cubicBezTo>
                    <a:pt x="56426" y="12521"/>
                    <a:pt x="54264" y="20143"/>
                    <a:pt x="52444" y="27766"/>
                  </a:cubicBezTo>
                  <a:cubicBezTo>
                    <a:pt x="49714" y="39938"/>
                    <a:pt x="46642" y="52111"/>
                    <a:pt x="44708" y="64397"/>
                  </a:cubicBezTo>
                  <a:cubicBezTo>
                    <a:pt x="42888" y="75887"/>
                    <a:pt x="44026" y="87263"/>
                    <a:pt x="48235" y="98184"/>
                  </a:cubicBezTo>
                  <a:cubicBezTo>
                    <a:pt x="49031" y="100118"/>
                    <a:pt x="49714" y="102166"/>
                    <a:pt x="50624" y="104555"/>
                  </a:cubicBezTo>
                  <a:cubicBezTo>
                    <a:pt x="48414" y="104555"/>
                    <a:pt x="46389" y="104481"/>
                    <a:pt x="44466" y="104481"/>
                  </a:cubicBezTo>
                  <a:cubicBezTo>
                    <a:pt x="43023" y="104481"/>
                    <a:pt x="41637" y="104523"/>
                    <a:pt x="40272" y="104669"/>
                  </a:cubicBezTo>
                  <a:cubicBezTo>
                    <a:pt x="27644" y="105920"/>
                    <a:pt x="16154" y="109333"/>
                    <a:pt x="8874" y="120937"/>
                  </a:cubicBezTo>
                  <a:cubicBezTo>
                    <a:pt x="0" y="135157"/>
                    <a:pt x="4551" y="149036"/>
                    <a:pt x="19908" y="155520"/>
                  </a:cubicBezTo>
                  <a:cubicBezTo>
                    <a:pt x="25773" y="158019"/>
                    <a:pt x="31613" y="159169"/>
                    <a:pt x="37438" y="159169"/>
                  </a:cubicBezTo>
                  <a:cubicBezTo>
                    <a:pt x="43816" y="159169"/>
                    <a:pt x="50178" y="157790"/>
                    <a:pt x="56540" y="155293"/>
                  </a:cubicBezTo>
                  <a:cubicBezTo>
                    <a:pt x="59156" y="154269"/>
                    <a:pt x="61773" y="153131"/>
                    <a:pt x="64503" y="152108"/>
                  </a:cubicBezTo>
                  <a:cubicBezTo>
                    <a:pt x="64844" y="152904"/>
                    <a:pt x="65072" y="153245"/>
                    <a:pt x="64958" y="153473"/>
                  </a:cubicBezTo>
                  <a:cubicBezTo>
                    <a:pt x="64844" y="154838"/>
                    <a:pt x="64617" y="156089"/>
                    <a:pt x="64389" y="157454"/>
                  </a:cubicBezTo>
                  <a:cubicBezTo>
                    <a:pt x="62910" y="168148"/>
                    <a:pt x="63138" y="178728"/>
                    <a:pt x="67461" y="188739"/>
                  </a:cubicBezTo>
                  <a:cubicBezTo>
                    <a:pt x="71699" y="198874"/>
                    <a:pt x="79072" y="204606"/>
                    <a:pt x="87644" y="204606"/>
                  </a:cubicBezTo>
                  <a:cubicBezTo>
                    <a:pt x="89656" y="204606"/>
                    <a:pt x="91734" y="204291"/>
                    <a:pt x="93854" y="203642"/>
                  </a:cubicBezTo>
                  <a:cubicBezTo>
                    <a:pt x="98859" y="202163"/>
                    <a:pt x="103978" y="199319"/>
                    <a:pt x="107846" y="195792"/>
                  </a:cubicBezTo>
                  <a:cubicBezTo>
                    <a:pt x="116606" y="187715"/>
                    <a:pt x="118540" y="176680"/>
                    <a:pt x="118426" y="165304"/>
                  </a:cubicBezTo>
                  <a:cubicBezTo>
                    <a:pt x="118426" y="162346"/>
                    <a:pt x="117971" y="159502"/>
                    <a:pt x="117630" y="155634"/>
                  </a:cubicBezTo>
                  <a:lnTo>
                    <a:pt x="117630" y="155634"/>
                  </a:lnTo>
                  <a:cubicBezTo>
                    <a:pt x="120776" y="156048"/>
                    <a:pt x="123849" y="156243"/>
                    <a:pt x="126859" y="156243"/>
                  </a:cubicBezTo>
                  <a:cubicBezTo>
                    <a:pt x="138760" y="156243"/>
                    <a:pt x="149691" y="153189"/>
                    <a:pt x="160404" y="148467"/>
                  </a:cubicBezTo>
                  <a:cubicBezTo>
                    <a:pt x="175307" y="141983"/>
                    <a:pt x="187821" y="132654"/>
                    <a:pt x="197377" y="119799"/>
                  </a:cubicBezTo>
                  <a:cubicBezTo>
                    <a:pt x="202155" y="113428"/>
                    <a:pt x="207502" y="108537"/>
                    <a:pt x="214327" y="104783"/>
                  </a:cubicBezTo>
                  <a:cubicBezTo>
                    <a:pt x="215806" y="103986"/>
                    <a:pt x="216716" y="102394"/>
                    <a:pt x="217854" y="101142"/>
                  </a:cubicBezTo>
                  <a:cubicBezTo>
                    <a:pt x="216603" y="100005"/>
                    <a:pt x="215465" y="98298"/>
                    <a:pt x="213986" y="97616"/>
                  </a:cubicBezTo>
                  <a:cubicBezTo>
                    <a:pt x="209436" y="95568"/>
                    <a:pt x="204885" y="93975"/>
                    <a:pt x="200335" y="92155"/>
                  </a:cubicBezTo>
                  <a:cubicBezTo>
                    <a:pt x="187007" y="86750"/>
                    <a:pt x="173645" y="83600"/>
                    <a:pt x="160233" y="83600"/>
                  </a:cubicBezTo>
                  <a:cubicBezTo>
                    <a:pt x="148803" y="83600"/>
                    <a:pt x="137336" y="85888"/>
                    <a:pt x="125821" y="91017"/>
                  </a:cubicBezTo>
                  <a:cubicBezTo>
                    <a:pt x="124114" y="91700"/>
                    <a:pt x="122294" y="92041"/>
                    <a:pt x="120474" y="92610"/>
                  </a:cubicBezTo>
                  <a:cubicBezTo>
                    <a:pt x="120246" y="92041"/>
                    <a:pt x="119905" y="91472"/>
                    <a:pt x="119677" y="90904"/>
                  </a:cubicBezTo>
                  <a:cubicBezTo>
                    <a:pt x="126617" y="85898"/>
                    <a:pt x="133329" y="80324"/>
                    <a:pt x="140837" y="76001"/>
                  </a:cubicBezTo>
                  <a:cubicBezTo>
                    <a:pt x="156195" y="67013"/>
                    <a:pt x="173146" y="63259"/>
                    <a:pt x="190779" y="62918"/>
                  </a:cubicBezTo>
                  <a:cubicBezTo>
                    <a:pt x="193509" y="62804"/>
                    <a:pt x="196239" y="62691"/>
                    <a:pt x="198969" y="62349"/>
                  </a:cubicBezTo>
                  <a:cubicBezTo>
                    <a:pt x="199766" y="62235"/>
                    <a:pt x="201017" y="60870"/>
                    <a:pt x="200903" y="60302"/>
                  </a:cubicBezTo>
                  <a:cubicBezTo>
                    <a:pt x="200790" y="59164"/>
                    <a:pt x="199880" y="58026"/>
                    <a:pt x="198969" y="57344"/>
                  </a:cubicBezTo>
                  <a:cubicBezTo>
                    <a:pt x="198173" y="56775"/>
                    <a:pt x="196808" y="56775"/>
                    <a:pt x="195784" y="56775"/>
                  </a:cubicBezTo>
                  <a:cubicBezTo>
                    <a:pt x="194929" y="56763"/>
                    <a:pt x="194076" y="56757"/>
                    <a:pt x="193224" y="56757"/>
                  </a:cubicBezTo>
                  <a:cubicBezTo>
                    <a:pt x="169143" y="56757"/>
                    <a:pt x="146391" y="61513"/>
                    <a:pt x="126503" y="76456"/>
                  </a:cubicBezTo>
                  <a:cubicBezTo>
                    <a:pt x="124455" y="78048"/>
                    <a:pt x="122294" y="79527"/>
                    <a:pt x="118881" y="82030"/>
                  </a:cubicBezTo>
                  <a:cubicBezTo>
                    <a:pt x="119905" y="78731"/>
                    <a:pt x="120474" y="77025"/>
                    <a:pt x="120929" y="75204"/>
                  </a:cubicBezTo>
                  <a:cubicBezTo>
                    <a:pt x="123432" y="66331"/>
                    <a:pt x="126844" y="57571"/>
                    <a:pt x="128096" y="48584"/>
                  </a:cubicBezTo>
                  <a:cubicBezTo>
                    <a:pt x="129461" y="39483"/>
                    <a:pt x="128892" y="30155"/>
                    <a:pt x="128551" y="20940"/>
                  </a:cubicBezTo>
                  <a:cubicBezTo>
                    <a:pt x="128445" y="18175"/>
                    <a:pt x="127941" y="13821"/>
                    <a:pt x="124346" y="13821"/>
                  </a:cubicBezTo>
                  <a:cubicBezTo>
                    <a:pt x="124094" y="13821"/>
                    <a:pt x="123828" y="13842"/>
                    <a:pt x="123545" y="13887"/>
                  </a:cubicBezTo>
                  <a:cubicBezTo>
                    <a:pt x="118654" y="14569"/>
                    <a:pt x="121270" y="18892"/>
                    <a:pt x="121384" y="21850"/>
                  </a:cubicBezTo>
                  <a:cubicBezTo>
                    <a:pt x="121611" y="26514"/>
                    <a:pt x="122522" y="31065"/>
                    <a:pt x="122408" y="35729"/>
                  </a:cubicBezTo>
                  <a:cubicBezTo>
                    <a:pt x="122180" y="50632"/>
                    <a:pt x="117402" y="64511"/>
                    <a:pt x="112624" y="78390"/>
                  </a:cubicBezTo>
                  <a:cubicBezTo>
                    <a:pt x="111828" y="80892"/>
                    <a:pt x="110235" y="83054"/>
                    <a:pt x="109098" y="85443"/>
                  </a:cubicBezTo>
                  <a:cubicBezTo>
                    <a:pt x="108529" y="85215"/>
                    <a:pt x="107960" y="85102"/>
                    <a:pt x="107505" y="84874"/>
                  </a:cubicBezTo>
                  <a:cubicBezTo>
                    <a:pt x="107505" y="83054"/>
                    <a:pt x="107505" y="81120"/>
                    <a:pt x="107505" y="79300"/>
                  </a:cubicBezTo>
                  <a:cubicBezTo>
                    <a:pt x="106709" y="61325"/>
                    <a:pt x="103637" y="44034"/>
                    <a:pt x="94081" y="28562"/>
                  </a:cubicBezTo>
                  <a:cubicBezTo>
                    <a:pt x="90782" y="23329"/>
                    <a:pt x="86459" y="18665"/>
                    <a:pt x="81909" y="14455"/>
                  </a:cubicBezTo>
                  <a:cubicBezTo>
                    <a:pt x="76903" y="9905"/>
                    <a:pt x="71101" y="6264"/>
                    <a:pt x="65641" y="2169"/>
                  </a:cubicBezTo>
                  <a:cubicBezTo>
                    <a:pt x="63795" y="739"/>
                    <a:pt x="62417" y="1"/>
                    <a:pt x="61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80"/>
            <p:cNvSpPr/>
            <p:nvPr/>
          </p:nvSpPr>
          <p:spPr>
            <a:xfrm>
              <a:off x="1288750" y="539575"/>
              <a:ext cx="4837725" cy="4636825"/>
            </a:xfrm>
            <a:custGeom>
              <a:avLst/>
              <a:gdLst/>
              <a:ahLst/>
              <a:cxnLst/>
              <a:rect l="l" t="t" r="r" b="b"/>
              <a:pathLst>
                <a:path w="193509" h="185473" extrusionOk="0">
                  <a:moveTo>
                    <a:pt x="54492" y="1"/>
                  </a:moveTo>
                  <a:cubicBezTo>
                    <a:pt x="48463" y="19113"/>
                    <a:pt x="41751" y="37542"/>
                    <a:pt x="40954" y="57451"/>
                  </a:cubicBezTo>
                  <a:cubicBezTo>
                    <a:pt x="40386" y="70988"/>
                    <a:pt x="41523" y="84071"/>
                    <a:pt x="51989" y="94537"/>
                  </a:cubicBezTo>
                  <a:cubicBezTo>
                    <a:pt x="53241" y="95789"/>
                    <a:pt x="53468" y="98178"/>
                    <a:pt x="54151" y="99998"/>
                  </a:cubicBezTo>
                  <a:cubicBezTo>
                    <a:pt x="53582" y="100567"/>
                    <a:pt x="53127" y="101249"/>
                    <a:pt x="52558" y="101818"/>
                  </a:cubicBezTo>
                  <a:cubicBezTo>
                    <a:pt x="48008" y="101249"/>
                    <a:pt x="43457" y="100794"/>
                    <a:pt x="39020" y="99998"/>
                  </a:cubicBezTo>
                  <a:cubicBezTo>
                    <a:pt x="37048" y="99665"/>
                    <a:pt x="35109" y="99511"/>
                    <a:pt x="33201" y="99511"/>
                  </a:cubicBezTo>
                  <a:cubicBezTo>
                    <a:pt x="26634" y="99511"/>
                    <a:pt x="20416" y="101335"/>
                    <a:pt x="14334" y="103979"/>
                  </a:cubicBezTo>
                  <a:cubicBezTo>
                    <a:pt x="7167" y="107165"/>
                    <a:pt x="3072" y="113308"/>
                    <a:pt x="1479" y="120816"/>
                  </a:cubicBezTo>
                  <a:cubicBezTo>
                    <a:pt x="0" y="127414"/>
                    <a:pt x="3982" y="134013"/>
                    <a:pt x="10239" y="136629"/>
                  </a:cubicBezTo>
                  <a:cubicBezTo>
                    <a:pt x="15881" y="138995"/>
                    <a:pt x="21433" y="140051"/>
                    <a:pt x="26908" y="140051"/>
                  </a:cubicBezTo>
                  <a:cubicBezTo>
                    <a:pt x="35121" y="140051"/>
                    <a:pt x="43161" y="137676"/>
                    <a:pt x="51079" y="133785"/>
                  </a:cubicBezTo>
                  <a:cubicBezTo>
                    <a:pt x="53531" y="132517"/>
                    <a:pt x="55919" y="129993"/>
                    <a:pt x="58525" y="129993"/>
                  </a:cubicBezTo>
                  <a:cubicBezTo>
                    <a:pt x="59426" y="129993"/>
                    <a:pt x="60353" y="130295"/>
                    <a:pt x="61318" y="131055"/>
                  </a:cubicBezTo>
                  <a:cubicBezTo>
                    <a:pt x="64958" y="133785"/>
                    <a:pt x="63024" y="138108"/>
                    <a:pt x="62114" y="141635"/>
                  </a:cubicBezTo>
                  <a:cubicBezTo>
                    <a:pt x="59384" y="151646"/>
                    <a:pt x="60180" y="161543"/>
                    <a:pt x="62342" y="171554"/>
                  </a:cubicBezTo>
                  <a:cubicBezTo>
                    <a:pt x="63821" y="178835"/>
                    <a:pt x="68030" y="183499"/>
                    <a:pt x="74855" y="184978"/>
                  </a:cubicBezTo>
                  <a:cubicBezTo>
                    <a:pt x="76239" y="185313"/>
                    <a:pt x="77614" y="185473"/>
                    <a:pt x="78963" y="185473"/>
                  </a:cubicBezTo>
                  <a:cubicBezTo>
                    <a:pt x="84495" y="185473"/>
                    <a:pt x="89605" y="182792"/>
                    <a:pt x="93171" y="178494"/>
                  </a:cubicBezTo>
                  <a:cubicBezTo>
                    <a:pt x="99883" y="170303"/>
                    <a:pt x="103296" y="160633"/>
                    <a:pt x="101134" y="149598"/>
                  </a:cubicBezTo>
                  <a:cubicBezTo>
                    <a:pt x="98564" y="137194"/>
                    <a:pt x="98738" y="137084"/>
                    <a:pt x="111253" y="137084"/>
                  </a:cubicBezTo>
                  <a:cubicBezTo>
                    <a:pt x="111479" y="137084"/>
                    <a:pt x="111708" y="137084"/>
                    <a:pt x="111942" y="137084"/>
                  </a:cubicBezTo>
                  <a:cubicBezTo>
                    <a:pt x="112797" y="137071"/>
                    <a:pt x="113655" y="137067"/>
                    <a:pt x="114515" y="137067"/>
                  </a:cubicBezTo>
                  <a:cubicBezTo>
                    <a:pt x="115872" y="137067"/>
                    <a:pt x="117231" y="137077"/>
                    <a:pt x="118589" y="137077"/>
                  </a:cubicBezTo>
                  <a:cubicBezTo>
                    <a:pt x="123810" y="137077"/>
                    <a:pt x="128993" y="136929"/>
                    <a:pt x="133784" y="135492"/>
                  </a:cubicBezTo>
                  <a:cubicBezTo>
                    <a:pt x="150962" y="130372"/>
                    <a:pt x="166092" y="121158"/>
                    <a:pt x="178151" y="107620"/>
                  </a:cubicBezTo>
                  <a:cubicBezTo>
                    <a:pt x="183270" y="101818"/>
                    <a:pt x="188276" y="95902"/>
                    <a:pt x="193509" y="89987"/>
                  </a:cubicBezTo>
                  <a:cubicBezTo>
                    <a:pt x="184636" y="84754"/>
                    <a:pt x="174852" y="82137"/>
                    <a:pt x="164955" y="80544"/>
                  </a:cubicBezTo>
                  <a:cubicBezTo>
                    <a:pt x="159217" y="79571"/>
                    <a:pt x="153605" y="79053"/>
                    <a:pt x="148144" y="79053"/>
                  </a:cubicBezTo>
                  <a:cubicBezTo>
                    <a:pt x="128702" y="79053"/>
                    <a:pt x="111174" y="85629"/>
                    <a:pt x="96698" y="101704"/>
                  </a:cubicBezTo>
                  <a:cubicBezTo>
                    <a:pt x="95309" y="103214"/>
                    <a:pt x="94048" y="103858"/>
                    <a:pt x="92729" y="103858"/>
                  </a:cubicBezTo>
                  <a:cubicBezTo>
                    <a:pt x="91562" y="103858"/>
                    <a:pt x="90350" y="103355"/>
                    <a:pt x="88962" y="102501"/>
                  </a:cubicBezTo>
                  <a:cubicBezTo>
                    <a:pt x="85777" y="100453"/>
                    <a:pt x="85663" y="97609"/>
                    <a:pt x="86118" y="94651"/>
                  </a:cubicBezTo>
                  <a:cubicBezTo>
                    <a:pt x="86800" y="89759"/>
                    <a:pt x="87938" y="84981"/>
                    <a:pt x="88621" y="80089"/>
                  </a:cubicBezTo>
                  <a:cubicBezTo>
                    <a:pt x="91578" y="57451"/>
                    <a:pt x="87483" y="36177"/>
                    <a:pt x="75310" y="16724"/>
                  </a:cubicBezTo>
                  <a:cubicBezTo>
                    <a:pt x="70419" y="9102"/>
                    <a:pt x="63365" y="3755"/>
                    <a:pt x="54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ight blue - P - contact">
  <p:cSld name="CUSTOM_10_1_1_1_1">
    <p:bg>
      <p:bgPr>
        <a:solidFill>
          <a:schemeClr val="accent2"/>
        </a:solidFill>
        <a:effectLst/>
      </p:bgPr>
    </p:bg>
    <p:spTree>
      <p:nvGrpSpPr>
        <p:cNvPr id="1" name="Shape 3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3" name="Google Shape;3543;p81"/>
          <p:cNvGrpSpPr/>
          <p:nvPr/>
        </p:nvGrpSpPr>
        <p:grpSpPr>
          <a:xfrm>
            <a:off x="5569517" y="1044894"/>
            <a:ext cx="2528029" cy="2391707"/>
            <a:chOff x="1050000" y="238100"/>
            <a:chExt cx="5522125" cy="5224350"/>
          </a:xfrm>
        </p:grpSpPr>
        <p:sp>
          <p:nvSpPr>
            <p:cNvPr id="3544" name="Google Shape;3544;p81"/>
            <p:cNvSpPr/>
            <p:nvPr/>
          </p:nvSpPr>
          <p:spPr>
            <a:xfrm>
              <a:off x="2003400" y="870375"/>
              <a:ext cx="560025" cy="997325"/>
            </a:xfrm>
            <a:custGeom>
              <a:avLst/>
              <a:gdLst/>
              <a:ahLst/>
              <a:cxnLst/>
              <a:rect l="l" t="t" r="r" b="b"/>
              <a:pathLst>
                <a:path w="22401" h="39893" extrusionOk="0">
                  <a:moveTo>
                    <a:pt x="7949" y="0"/>
                  </a:moveTo>
                  <a:cubicBezTo>
                    <a:pt x="7562" y="0"/>
                    <a:pt x="7173" y="23"/>
                    <a:pt x="6782" y="67"/>
                  </a:cubicBezTo>
                  <a:cubicBezTo>
                    <a:pt x="4930" y="254"/>
                    <a:pt x="3417" y="1035"/>
                    <a:pt x="2329" y="2582"/>
                  </a:cubicBezTo>
                  <a:cubicBezTo>
                    <a:pt x="1734" y="3398"/>
                    <a:pt x="1310" y="4282"/>
                    <a:pt x="1055" y="5250"/>
                  </a:cubicBezTo>
                  <a:cubicBezTo>
                    <a:pt x="1021" y="5386"/>
                    <a:pt x="1004" y="5505"/>
                    <a:pt x="970" y="5624"/>
                  </a:cubicBezTo>
                  <a:cubicBezTo>
                    <a:pt x="681" y="6882"/>
                    <a:pt x="630" y="8173"/>
                    <a:pt x="749" y="9465"/>
                  </a:cubicBezTo>
                  <a:cubicBezTo>
                    <a:pt x="919" y="11386"/>
                    <a:pt x="1819" y="12864"/>
                    <a:pt x="3502" y="13816"/>
                  </a:cubicBezTo>
                  <a:cubicBezTo>
                    <a:pt x="4012" y="14105"/>
                    <a:pt x="4556" y="14360"/>
                    <a:pt x="5082" y="14632"/>
                  </a:cubicBezTo>
                  <a:cubicBezTo>
                    <a:pt x="6680" y="15464"/>
                    <a:pt x="8176" y="16450"/>
                    <a:pt x="9518" y="17640"/>
                  </a:cubicBezTo>
                  <a:cubicBezTo>
                    <a:pt x="10589" y="18574"/>
                    <a:pt x="11354" y="19730"/>
                    <a:pt x="11592" y="21175"/>
                  </a:cubicBezTo>
                  <a:cubicBezTo>
                    <a:pt x="11745" y="22211"/>
                    <a:pt x="11541" y="23197"/>
                    <a:pt x="10623" y="23809"/>
                  </a:cubicBezTo>
                  <a:cubicBezTo>
                    <a:pt x="9824" y="24336"/>
                    <a:pt x="8940" y="24761"/>
                    <a:pt x="8057" y="25135"/>
                  </a:cubicBezTo>
                  <a:cubicBezTo>
                    <a:pt x="7224" y="25474"/>
                    <a:pt x="6357" y="25678"/>
                    <a:pt x="5507" y="25984"/>
                  </a:cubicBezTo>
                  <a:cubicBezTo>
                    <a:pt x="4828" y="26239"/>
                    <a:pt x="4233" y="26630"/>
                    <a:pt x="3757" y="27208"/>
                  </a:cubicBezTo>
                  <a:cubicBezTo>
                    <a:pt x="3451" y="27565"/>
                    <a:pt x="3281" y="27990"/>
                    <a:pt x="3485" y="28449"/>
                  </a:cubicBezTo>
                  <a:cubicBezTo>
                    <a:pt x="3672" y="28890"/>
                    <a:pt x="4080" y="28907"/>
                    <a:pt x="4488" y="28907"/>
                  </a:cubicBezTo>
                  <a:cubicBezTo>
                    <a:pt x="5031" y="28907"/>
                    <a:pt x="5439" y="29128"/>
                    <a:pt x="5694" y="29740"/>
                  </a:cubicBezTo>
                  <a:cubicBezTo>
                    <a:pt x="5405" y="29927"/>
                    <a:pt x="5133" y="30131"/>
                    <a:pt x="4828" y="30284"/>
                  </a:cubicBezTo>
                  <a:cubicBezTo>
                    <a:pt x="4454" y="30471"/>
                    <a:pt x="4063" y="30624"/>
                    <a:pt x="3655" y="30777"/>
                  </a:cubicBezTo>
                  <a:cubicBezTo>
                    <a:pt x="2635" y="31151"/>
                    <a:pt x="2006" y="31882"/>
                    <a:pt x="1514" y="32833"/>
                  </a:cubicBezTo>
                  <a:cubicBezTo>
                    <a:pt x="630" y="34601"/>
                    <a:pt x="307" y="36504"/>
                    <a:pt x="35" y="38425"/>
                  </a:cubicBezTo>
                  <a:cubicBezTo>
                    <a:pt x="1" y="38697"/>
                    <a:pt x="69" y="39020"/>
                    <a:pt x="154" y="39292"/>
                  </a:cubicBezTo>
                  <a:cubicBezTo>
                    <a:pt x="260" y="39716"/>
                    <a:pt x="387" y="39892"/>
                    <a:pt x="697" y="39892"/>
                  </a:cubicBezTo>
                  <a:cubicBezTo>
                    <a:pt x="783" y="39892"/>
                    <a:pt x="885" y="39878"/>
                    <a:pt x="1004" y="39852"/>
                  </a:cubicBezTo>
                  <a:cubicBezTo>
                    <a:pt x="1276" y="39801"/>
                    <a:pt x="1531" y="39750"/>
                    <a:pt x="1785" y="39699"/>
                  </a:cubicBezTo>
                  <a:cubicBezTo>
                    <a:pt x="3638" y="39292"/>
                    <a:pt x="5456" y="38731"/>
                    <a:pt x="7173" y="37932"/>
                  </a:cubicBezTo>
                  <a:cubicBezTo>
                    <a:pt x="9348" y="36946"/>
                    <a:pt x="11269" y="35570"/>
                    <a:pt x="13002" y="33955"/>
                  </a:cubicBezTo>
                  <a:cubicBezTo>
                    <a:pt x="15144" y="31916"/>
                    <a:pt x="17234" y="29825"/>
                    <a:pt x="19069" y="27497"/>
                  </a:cubicBezTo>
                  <a:cubicBezTo>
                    <a:pt x="21296" y="24710"/>
                    <a:pt x="22332" y="21532"/>
                    <a:pt x="22366" y="17980"/>
                  </a:cubicBezTo>
                  <a:cubicBezTo>
                    <a:pt x="22400" y="16093"/>
                    <a:pt x="21840" y="14411"/>
                    <a:pt x="20531" y="13017"/>
                  </a:cubicBezTo>
                  <a:cubicBezTo>
                    <a:pt x="20055" y="12490"/>
                    <a:pt x="19562" y="11946"/>
                    <a:pt x="19052" y="11453"/>
                  </a:cubicBezTo>
                  <a:cubicBezTo>
                    <a:pt x="18577" y="10995"/>
                    <a:pt x="18203" y="10485"/>
                    <a:pt x="17914" y="9890"/>
                  </a:cubicBezTo>
                  <a:cubicBezTo>
                    <a:pt x="17693" y="9431"/>
                    <a:pt x="17387" y="9006"/>
                    <a:pt x="17115" y="8564"/>
                  </a:cubicBezTo>
                  <a:cubicBezTo>
                    <a:pt x="16928" y="8241"/>
                    <a:pt x="16673" y="7935"/>
                    <a:pt x="16605" y="7596"/>
                  </a:cubicBezTo>
                  <a:cubicBezTo>
                    <a:pt x="16129" y="5573"/>
                    <a:pt x="15042" y="3908"/>
                    <a:pt x="13716" y="2361"/>
                  </a:cubicBezTo>
                  <a:cubicBezTo>
                    <a:pt x="12934" y="1443"/>
                    <a:pt x="11948" y="849"/>
                    <a:pt x="10827" y="475"/>
                  </a:cubicBezTo>
                  <a:cubicBezTo>
                    <a:pt x="9890" y="146"/>
                    <a:pt x="8926" y="0"/>
                    <a:pt x="7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81"/>
            <p:cNvSpPr/>
            <p:nvPr/>
          </p:nvSpPr>
          <p:spPr>
            <a:xfrm>
              <a:off x="1560275" y="1010975"/>
              <a:ext cx="736750" cy="1181800"/>
            </a:xfrm>
            <a:custGeom>
              <a:avLst/>
              <a:gdLst/>
              <a:ahLst/>
              <a:cxnLst/>
              <a:rect l="l" t="t" r="r" b="b"/>
              <a:pathLst>
                <a:path w="29470" h="47272" extrusionOk="0">
                  <a:moveTo>
                    <a:pt x="18695" y="0"/>
                  </a:moveTo>
                  <a:lnTo>
                    <a:pt x="18695" y="0"/>
                  </a:lnTo>
                  <a:cubicBezTo>
                    <a:pt x="14446" y="2464"/>
                    <a:pt x="0" y="11778"/>
                    <a:pt x="4028" y="28433"/>
                  </a:cubicBezTo>
                  <a:cubicBezTo>
                    <a:pt x="4028" y="28433"/>
                    <a:pt x="4623" y="30268"/>
                    <a:pt x="5897" y="32274"/>
                  </a:cubicBezTo>
                  <a:cubicBezTo>
                    <a:pt x="5897" y="32274"/>
                    <a:pt x="6832" y="39157"/>
                    <a:pt x="4028" y="45360"/>
                  </a:cubicBezTo>
                  <a:cubicBezTo>
                    <a:pt x="4028" y="45360"/>
                    <a:pt x="7797" y="47271"/>
                    <a:pt x="12651" y="47271"/>
                  </a:cubicBezTo>
                  <a:cubicBezTo>
                    <a:pt x="15078" y="47271"/>
                    <a:pt x="17777" y="46793"/>
                    <a:pt x="20411" y="45360"/>
                  </a:cubicBezTo>
                  <a:cubicBezTo>
                    <a:pt x="18321" y="43236"/>
                    <a:pt x="19001" y="37135"/>
                    <a:pt x="19510" y="34075"/>
                  </a:cubicBezTo>
                  <a:lnTo>
                    <a:pt x="19510" y="34075"/>
                  </a:lnTo>
                  <a:cubicBezTo>
                    <a:pt x="19256" y="34126"/>
                    <a:pt x="19001" y="34177"/>
                    <a:pt x="18729" y="34228"/>
                  </a:cubicBezTo>
                  <a:cubicBezTo>
                    <a:pt x="18610" y="34254"/>
                    <a:pt x="18508" y="34268"/>
                    <a:pt x="18422" y="34268"/>
                  </a:cubicBezTo>
                  <a:cubicBezTo>
                    <a:pt x="18112" y="34268"/>
                    <a:pt x="17985" y="34092"/>
                    <a:pt x="17879" y="33668"/>
                  </a:cubicBezTo>
                  <a:cubicBezTo>
                    <a:pt x="17794" y="33396"/>
                    <a:pt x="17726" y="33073"/>
                    <a:pt x="17760" y="32801"/>
                  </a:cubicBezTo>
                  <a:cubicBezTo>
                    <a:pt x="18032" y="30880"/>
                    <a:pt x="18355" y="28977"/>
                    <a:pt x="19239" y="27209"/>
                  </a:cubicBezTo>
                  <a:cubicBezTo>
                    <a:pt x="19731" y="26258"/>
                    <a:pt x="20360" y="25527"/>
                    <a:pt x="21380" y="25153"/>
                  </a:cubicBezTo>
                  <a:cubicBezTo>
                    <a:pt x="21788" y="25000"/>
                    <a:pt x="22179" y="24847"/>
                    <a:pt x="22553" y="24660"/>
                  </a:cubicBezTo>
                  <a:cubicBezTo>
                    <a:pt x="22858" y="24507"/>
                    <a:pt x="23130" y="24303"/>
                    <a:pt x="23419" y="24116"/>
                  </a:cubicBezTo>
                  <a:cubicBezTo>
                    <a:pt x="23164" y="23504"/>
                    <a:pt x="22756" y="23283"/>
                    <a:pt x="22213" y="23283"/>
                  </a:cubicBezTo>
                  <a:cubicBezTo>
                    <a:pt x="21805" y="23283"/>
                    <a:pt x="21397" y="23266"/>
                    <a:pt x="21210" y="22825"/>
                  </a:cubicBezTo>
                  <a:cubicBezTo>
                    <a:pt x="21006" y="22366"/>
                    <a:pt x="21176" y="21941"/>
                    <a:pt x="21482" y="21584"/>
                  </a:cubicBezTo>
                  <a:cubicBezTo>
                    <a:pt x="21958" y="21006"/>
                    <a:pt x="22553" y="20615"/>
                    <a:pt x="23232" y="20360"/>
                  </a:cubicBezTo>
                  <a:cubicBezTo>
                    <a:pt x="24082" y="20054"/>
                    <a:pt x="24949" y="19850"/>
                    <a:pt x="25782" y="19511"/>
                  </a:cubicBezTo>
                  <a:cubicBezTo>
                    <a:pt x="26665" y="19137"/>
                    <a:pt x="27549" y="18712"/>
                    <a:pt x="28348" y="18185"/>
                  </a:cubicBezTo>
                  <a:cubicBezTo>
                    <a:pt x="29266" y="17573"/>
                    <a:pt x="29470" y="16587"/>
                    <a:pt x="29317" y="15551"/>
                  </a:cubicBezTo>
                  <a:cubicBezTo>
                    <a:pt x="29079" y="14106"/>
                    <a:pt x="28314" y="12950"/>
                    <a:pt x="27243" y="12016"/>
                  </a:cubicBezTo>
                  <a:cubicBezTo>
                    <a:pt x="25901" y="10826"/>
                    <a:pt x="24405" y="9840"/>
                    <a:pt x="22807" y="9008"/>
                  </a:cubicBezTo>
                  <a:cubicBezTo>
                    <a:pt x="22281" y="8736"/>
                    <a:pt x="21737" y="8481"/>
                    <a:pt x="21227" y="8192"/>
                  </a:cubicBezTo>
                  <a:cubicBezTo>
                    <a:pt x="19544" y="7240"/>
                    <a:pt x="18644" y="5762"/>
                    <a:pt x="18474" y="3841"/>
                  </a:cubicBezTo>
                  <a:cubicBezTo>
                    <a:pt x="18355" y="2549"/>
                    <a:pt x="18406" y="1258"/>
                    <a:pt x="18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81"/>
            <p:cNvSpPr/>
            <p:nvPr/>
          </p:nvSpPr>
          <p:spPr>
            <a:xfrm>
              <a:off x="1557300" y="1003375"/>
              <a:ext cx="748225" cy="1196425"/>
            </a:xfrm>
            <a:custGeom>
              <a:avLst/>
              <a:gdLst/>
              <a:ahLst/>
              <a:cxnLst/>
              <a:rect l="l" t="t" r="r" b="b"/>
              <a:pathLst>
                <a:path w="29929" h="47857" extrusionOk="0">
                  <a:moveTo>
                    <a:pt x="18389" y="899"/>
                  </a:moveTo>
                  <a:lnTo>
                    <a:pt x="18389" y="899"/>
                  </a:lnTo>
                  <a:cubicBezTo>
                    <a:pt x="18219" y="1936"/>
                    <a:pt x="18202" y="3023"/>
                    <a:pt x="18304" y="4179"/>
                  </a:cubicBezTo>
                  <a:cubicBezTo>
                    <a:pt x="18491" y="6218"/>
                    <a:pt x="19459" y="7765"/>
                    <a:pt x="21193" y="8751"/>
                  </a:cubicBezTo>
                  <a:cubicBezTo>
                    <a:pt x="21567" y="8972"/>
                    <a:pt x="21958" y="9159"/>
                    <a:pt x="22332" y="9346"/>
                  </a:cubicBezTo>
                  <a:cubicBezTo>
                    <a:pt x="22485" y="9431"/>
                    <a:pt x="22638" y="9499"/>
                    <a:pt x="22791" y="9583"/>
                  </a:cubicBezTo>
                  <a:cubicBezTo>
                    <a:pt x="24422" y="10433"/>
                    <a:pt x="25901" y="11419"/>
                    <a:pt x="27175" y="12541"/>
                  </a:cubicBezTo>
                  <a:cubicBezTo>
                    <a:pt x="28280" y="13509"/>
                    <a:pt x="28926" y="14631"/>
                    <a:pt x="29130" y="15889"/>
                  </a:cubicBezTo>
                  <a:cubicBezTo>
                    <a:pt x="29300" y="16976"/>
                    <a:pt x="29028" y="17758"/>
                    <a:pt x="28297" y="18251"/>
                  </a:cubicBezTo>
                  <a:cubicBezTo>
                    <a:pt x="27634" y="18693"/>
                    <a:pt x="26835" y="19101"/>
                    <a:pt x="25782" y="19543"/>
                  </a:cubicBezTo>
                  <a:cubicBezTo>
                    <a:pt x="25323" y="19730"/>
                    <a:pt x="24830" y="19883"/>
                    <a:pt x="24337" y="20036"/>
                  </a:cubicBezTo>
                  <a:cubicBezTo>
                    <a:pt x="23980" y="20137"/>
                    <a:pt x="23606" y="20256"/>
                    <a:pt x="23249" y="20392"/>
                  </a:cubicBezTo>
                  <a:cubicBezTo>
                    <a:pt x="22485" y="20664"/>
                    <a:pt x="21856" y="21106"/>
                    <a:pt x="21380" y="21701"/>
                  </a:cubicBezTo>
                  <a:cubicBezTo>
                    <a:pt x="20938" y="22211"/>
                    <a:pt x="20836" y="22738"/>
                    <a:pt x="21057" y="23248"/>
                  </a:cubicBezTo>
                  <a:cubicBezTo>
                    <a:pt x="21329" y="23893"/>
                    <a:pt x="21958" y="23893"/>
                    <a:pt x="22332" y="23893"/>
                  </a:cubicBezTo>
                  <a:cubicBezTo>
                    <a:pt x="22723" y="23893"/>
                    <a:pt x="22960" y="24012"/>
                    <a:pt x="23147" y="24318"/>
                  </a:cubicBezTo>
                  <a:cubicBezTo>
                    <a:pt x="23130" y="24335"/>
                    <a:pt x="23113" y="24335"/>
                    <a:pt x="23096" y="24352"/>
                  </a:cubicBezTo>
                  <a:cubicBezTo>
                    <a:pt x="22909" y="24488"/>
                    <a:pt x="22723" y="24607"/>
                    <a:pt x="22536" y="24709"/>
                  </a:cubicBezTo>
                  <a:cubicBezTo>
                    <a:pt x="22162" y="24896"/>
                    <a:pt x="21754" y="25049"/>
                    <a:pt x="21397" y="25185"/>
                  </a:cubicBezTo>
                  <a:cubicBezTo>
                    <a:pt x="20411" y="25542"/>
                    <a:pt x="19663" y="26239"/>
                    <a:pt x="19086" y="27377"/>
                  </a:cubicBezTo>
                  <a:cubicBezTo>
                    <a:pt x="18168" y="29213"/>
                    <a:pt x="17845" y="31184"/>
                    <a:pt x="17590" y="33054"/>
                  </a:cubicBezTo>
                  <a:cubicBezTo>
                    <a:pt x="17539" y="33411"/>
                    <a:pt x="17624" y="33751"/>
                    <a:pt x="17709" y="34056"/>
                  </a:cubicBezTo>
                  <a:cubicBezTo>
                    <a:pt x="17861" y="34625"/>
                    <a:pt x="18104" y="34876"/>
                    <a:pt x="18566" y="34876"/>
                  </a:cubicBezTo>
                  <a:cubicBezTo>
                    <a:pt x="18671" y="34876"/>
                    <a:pt x="18787" y="34863"/>
                    <a:pt x="18916" y="34838"/>
                  </a:cubicBezTo>
                  <a:cubicBezTo>
                    <a:pt x="19035" y="34804"/>
                    <a:pt x="19154" y="34787"/>
                    <a:pt x="19256" y="34753"/>
                  </a:cubicBezTo>
                  <a:lnTo>
                    <a:pt x="19256" y="34753"/>
                  </a:lnTo>
                  <a:cubicBezTo>
                    <a:pt x="18763" y="38033"/>
                    <a:pt x="18304" y="43285"/>
                    <a:pt x="20054" y="45579"/>
                  </a:cubicBezTo>
                  <a:cubicBezTo>
                    <a:pt x="17588" y="46840"/>
                    <a:pt x="15065" y="47266"/>
                    <a:pt x="12779" y="47266"/>
                  </a:cubicBezTo>
                  <a:cubicBezTo>
                    <a:pt x="8749" y="47266"/>
                    <a:pt x="5460" y="45940"/>
                    <a:pt x="4538" y="45528"/>
                  </a:cubicBezTo>
                  <a:cubicBezTo>
                    <a:pt x="7206" y="39376"/>
                    <a:pt x="6322" y="32612"/>
                    <a:pt x="6305" y="32544"/>
                  </a:cubicBezTo>
                  <a:cubicBezTo>
                    <a:pt x="6305" y="32493"/>
                    <a:pt x="6288" y="32459"/>
                    <a:pt x="6254" y="32425"/>
                  </a:cubicBezTo>
                  <a:cubicBezTo>
                    <a:pt x="5082" y="30555"/>
                    <a:pt x="4487" y="28788"/>
                    <a:pt x="4436" y="28652"/>
                  </a:cubicBezTo>
                  <a:cubicBezTo>
                    <a:pt x="799" y="13577"/>
                    <a:pt x="12542" y="4417"/>
                    <a:pt x="18389" y="899"/>
                  </a:cubicBezTo>
                  <a:close/>
                  <a:moveTo>
                    <a:pt x="18819" y="0"/>
                  </a:moveTo>
                  <a:cubicBezTo>
                    <a:pt x="18765" y="0"/>
                    <a:pt x="18709" y="17"/>
                    <a:pt x="18661" y="49"/>
                  </a:cubicBezTo>
                  <a:cubicBezTo>
                    <a:pt x="12933" y="3363"/>
                    <a:pt x="0" y="12830"/>
                    <a:pt x="3858" y="28805"/>
                  </a:cubicBezTo>
                  <a:cubicBezTo>
                    <a:pt x="3858" y="28805"/>
                    <a:pt x="3875" y="28822"/>
                    <a:pt x="3875" y="28822"/>
                  </a:cubicBezTo>
                  <a:cubicBezTo>
                    <a:pt x="3892" y="28890"/>
                    <a:pt x="4487" y="30691"/>
                    <a:pt x="5727" y="32680"/>
                  </a:cubicBezTo>
                  <a:cubicBezTo>
                    <a:pt x="5812" y="33377"/>
                    <a:pt x="6475" y="39801"/>
                    <a:pt x="3875" y="45545"/>
                  </a:cubicBezTo>
                  <a:cubicBezTo>
                    <a:pt x="3824" y="45698"/>
                    <a:pt x="3875" y="45868"/>
                    <a:pt x="4011" y="45936"/>
                  </a:cubicBezTo>
                  <a:cubicBezTo>
                    <a:pt x="4079" y="45970"/>
                    <a:pt x="7903" y="47857"/>
                    <a:pt x="12797" y="47857"/>
                  </a:cubicBezTo>
                  <a:cubicBezTo>
                    <a:pt x="15262" y="47857"/>
                    <a:pt x="18015" y="47381"/>
                    <a:pt x="20683" y="45936"/>
                  </a:cubicBezTo>
                  <a:cubicBezTo>
                    <a:pt x="20751" y="45885"/>
                    <a:pt x="20819" y="45800"/>
                    <a:pt x="20836" y="45715"/>
                  </a:cubicBezTo>
                  <a:cubicBezTo>
                    <a:pt x="20836" y="45630"/>
                    <a:pt x="20819" y="45528"/>
                    <a:pt x="20751" y="45460"/>
                  </a:cubicBezTo>
                  <a:cubicBezTo>
                    <a:pt x="18712" y="43387"/>
                    <a:pt x="19493" y="37048"/>
                    <a:pt x="19918" y="34430"/>
                  </a:cubicBezTo>
                  <a:cubicBezTo>
                    <a:pt x="19935" y="34328"/>
                    <a:pt x="19901" y="34226"/>
                    <a:pt x="19833" y="34158"/>
                  </a:cubicBezTo>
                  <a:cubicBezTo>
                    <a:pt x="19784" y="34109"/>
                    <a:pt x="19716" y="34077"/>
                    <a:pt x="19643" y="34077"/>
                  </a:cubicBezTo>
                  <a:cubicBezTo>
                    <a:pt x="19616" y="34077"/>
                    <a:pt x="19589" y="34081"/>
                    <a:pt x="19561" y="34090"/>
                  </a:cubicBezTo>
                  <a:cubicBezTo>
                    <a:pt x="19307" y="34141"/>
                    <a:pt x="19052" y="34192"/>
                    <a:pt x="18797" y="34243"/>
                  </a:cubicBezTo>
                  <a:cubicBezTo>
                    <a:pt x="18688" y="34263"/>
                    <a:pt x="18608" y="34277"/>
                    <a:pt x="18547" y="34277"/>
                  </a:cubicBezTo>
                  <a:cubicBezTo>
                    <a:pt x="18397" y="34277"/>
                    <a:pt x="18359" y="34193"/>
                    <a:pt x="18287" y="33904"/>
                  </a:cubicBezTo>
                  <a:cubicBezTo>
                    <a:pt x="18219" y="33649"/>
                    <a:pt x="18151" y="33377"/>
                    <a:pt x="18185" y="33139"/>
                  </a:cubicBezTo>
                  <a:cubicBezTo>
                    <a:pt x="18423" y="31320"/>
                    <a:pt x="18746" y="29400"/>
                    <a:pt x="19629" y="27649"/>
                  </a:cubicBezTo>
                  <a:cubicBezTo>
                    <a:pt x="20122" y="26664"/>
                    <a:pt x="20751" y="26052"/>
                    <a:pt x="21618" y="25746"/>
                  </a:cubicBezTo>
                  <a:cubicBezTo>
                    <a:pt x="21975" y="25610"/>
                    <a:pt x="22400" y="25440"/>
                    <a:pt x="22808" y="25236"/>
                  </a:cubicBezTo>
                  <a:cubicBezTo>
                    <a:pt x="23028" y="25117"/>
                    <a:pt x="23232" y="24981"/>
                    <a:pt x="23436" y="24845"/>
                  </a:cubicBezTo>
                  <a:cubicBezTo>
                    <a:pt x="23521" y="24777"/>
                    <a:pt x="23606" y="24726"/>
                    <a:pt x="23708" y="24658"/>
                  </a:cubicBezTo>
                  <a:cubicBezTo>
                    <a:pt x="23827" y="24590"/>
                    <a:pt x="23861" y="24437"/>
                    <a:pt x="23810" y="24301"/>
                  </a:cubicBezTo>
                  <a:cubicBezTo>
                    <a:pt x="23521" y="23621"/>
                    <a:pt x="23045" y="23299"/>
                    <a:pt x="22332" y="23299"/>
                  </a:cubicBezTo>
                  <a:cubicBezTo>
                    <a:pt x="21873" y="23299"/>
                    <a:pt x="21703" y="23248"/>
                    <a:pt x="21601" y="23010"/>
                  </a:cubicBezTo>
                  <a:cubicBezTo>
                    <a:pt x="21482" y="22721"/>
                    <a:pt x="21550" y="22432"/>
                    <a:pt x="21839" y="22075"/>
                  </a:cubicBezTo>
                  <a:cubicBezTo>
                    <a:pt x="22247" y="21565"/>
                    <a:pt x="22791" y="21191"/>
                    <a:pt x="23453" y="20953"/>
                  </a:cubicBezTo>
                  <a:cubicBezTo>
                    <a:pt x="23810" y="20817"/>
                    <a:pt x="24167" y="20715"/>
                    <a:pt x="24524" y="20596"/>
                  </a:cubicBezTo>
                  <a:cubicBezTo>
                    <a:pt x="25017" y="20443"/>
                    <a:pt x="25527" y="20290"/>
                    <a:pt x="26003" y="20086"/>
                  </a:cubicBezTo>
                  <a:cubicBezTo>
                    <a:pt x="27090" y="19628"/>
                    <a:pt x="27923" y="19203"/>
                    <a:pt x="28620" y="18744"/>
                  </a:cubicBezTo>
                  <a:cubicBezTo>
                    <a:pt x="29555" y="18132"/>
                    <a:pt x="29928" y="17112"/>
                    <a:pt x="29725" y="15804"/>
                  </a:cubicBezTo>
                  <a:cubicBezTo>
                    <a:pt x="29504" y="14410"/>
                    <a:pt x="28773" y="13152"/>
                    <a:pt x="27566" y="12082"/>
                  </a:cubicBezTo>
                  <a:cubicBezTo>
                    <a:pt x="26258" y="10943"/>
                    <a:pt x="24745" y="9923"/>
                    <a:pt x="23062" y="9057"/>
                  </a:cubicBezTo>
                  <a:cubicBezTo>
                    <a:pt x="22909" y="8972"/>
                    <a:pt x="22757" y="8887"/>
                    <a:pt x="22587" y="8819"/>
                  </a:cubicBezTo>
                  <a:cubicBezTo>
                    <a:pt x="22230" y="8632"/>
                    <a:pt x="21856" y="8445"/>
                    <a:pt x="21499" y="8241"/>
                  </a:cubicBezTo>
                  <a:cubicBezTo>
                    <a:pt x="19918" y="7340"/>
                    <a:pt x="19069" y="5998"/>
                    <a:pt x="18899" y="4128"/>
                  </a:cubicBezTo>
                  <a:cubicBezTo>
                    <a:pt x="18780" y="2785"/>
                    <a:pt x="18848" y="1545"/>
                    <a:pt x="19103" y="372"/>
                  </a:cubicBezTo>
                  <a:cubicBezTo>
                    <a:pt x="19137" y="253"/>
                    <a:pt x="19086" y="134"/>
                    <a:pt x="18984" y="66"/>
                  </a:cubicBezTo>
                  <a:cubicBezTo>
                    <a:pt x="18939" y="21"/>
                    <a:pt x="18880" y="0"/>
                    <a:pt x="18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81"/>
            <p:cNvSpPr/>
            <p:nvPr/>
          </p:nvSpPr>
          <p:spPr>
            <a:xfrm>
              <a:off x="1699200" y="1810400"/>
              <a:ext cx="135550" cy="126400"/>
            </a:xfrm>
            <a:custGeom>
              <a:avLst/>
              <a:gdLst/>
              <a:ahLst/>
              <a:cxnLst/>
              <a:rect l="l" t="t" r="r" b="b"/>
              <a:pathLst>
                <a:path w="5422" h="5056" extrusionOk="0">
                  <a:moveTo>
                    <a:pt x="318" y="0"/>
                  </a:moveTo>
                  <a:cubicBezTo>
                    <a:pt x="267" y="0"/>
                    <a:pt x="216" y="14"/>
                    <a:pt x="170" y="42"/>
                  </a:cubicBezTo>
                  <a:cubicBezTo>
                    <a:pt x="34" y="144"/>
                    <a:pt x="0" y="314"/>
                    <a:pt x="85" y="467"/>
                  </a:cubicBezTo>
                  <a:cubicBezTo>
                    <a:pt x="1496" y="2710"/>
                    <a:pt x="3145" y="4257"/>
                    <a:pt x="4963" y="5022"/>
                  </a:cubicBezTo>
                  <a:cubicBezTo>
                    <a:pt x="4997" y="5039"/>
                    <a:pt x="5031" y="5056"/>
                    <a:pt x="5082" y="5056"/>
                  </a:cubicBezTo>
                  <a:cubicBezTo>
                    <a:pt x="5184" y="5056"/>
                    <a:pt x="5303" y="4988"/>
                    <a:pt x="5354" y="4869"/>
                  </a:cubicBezTo>
                  <a:cubicBezTo>
                    <a:pt x="5422" y="4716"/>
                    <a:pt x="5337" y="4546"/>
                    <a:pt x="5201" y="4478"/>
                  </a:cubicBezTo>
                  <a:cubicBezTo>
                    <a:pt x="3484" y="3747"/>
                    <a:pt x="1938" y="2302"/>
                    <a:pt x="578" y="144"/>
                  </a:cubicBezTo>
                  <a:cubicBezTo>
                    <a:pt x="522" y="53"/>
                    <a:pt x="420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81"/>
            <p:cNvSpPr/>
            <p:nvPr/>
          </p:nvSpPr>
          <p:spPr>
            <a:xfrm>
              <a:off x="2019125" y="986900"/>
              <a:ext cx="45500" cy="31325"/>
            </a:xfrm>
            <a:custGeom>
              <a:avLst/>
              <a:gdLst/>
              <a:ahLst/>
              <a:cxnLst/>
              <a:rect l="l" t="t" r="r" b="b"/>
              <a:pathLst>
                <a:path w="1820" h="1253" extrusionOk="0">
                  <a:moveTo>
                    <a:pt x="1491" y="1"/>
                  </a:moveTo>
                  <a:cubicBezTo>
                    <a:pt x="1418" y="1"/>
                    <a:pt x="1346" y="26"/>
                    <a:pt x="1292" y="79"/>
                  </a:cubicBezTo>
                  <a:cubicBezTo>
                    <a:pt x="1241" y="96"/>
                    <a:pt x="1105" y="181"/>
                    <a:pt x="952" y="266"/>
                  </a:cubicBezTo>
                  <a:cubicBezTo>
                    <a:pt x="749" y="385"/>
                    <a:pt x="494" y="521"/>
                    <a:pt x="188" y="708"/>
                  </a:cubicBezTo>
                  <a:cubicBezTo>
                    <a:pt x="52" y="776"/>
                    <a:pt x="1" y="963"/>
                    <a:pt x="86" y="1116"/>
                  </a:cubicBezTo>
                  <a:cubicBezTo>
                    <a:pt x="137" y="1201"/>
                    <a:pt x="239" y="1252"/>
                    <a:pt x="341" y="1252"/>
                  </a:cubicBezTo>
                  <a:cubicBezTo>
                    <a:pt x="392" y="1252"/>
                    <a:pt x="443" y="1252"/>
                    <a:pt x="494" y="1218"/>
                  </a:cubicBezTo>
                  <a:cubicBezTo>
                    <a:pt x="800" y="1048"/>
                    <a:pt x="1054" y="895"/>
                    <a:pt x="1241" y="793"/>
                  </a:cubicBezTo>
                  <a:cubicBezTo>
                    <a:pt x="1615" y="589"/>
                    <a:pt x="1666" y="555"/>
                    <a:pt x="1717" y="487"/>
                  </a:cubicBezTo>
                  <a:cubicBezTo>
                    <a:pt x="1819" y="351"/>
                    <a:pt x="1802" y="164"/>
                    <a:pt x="1683" y="62"/>
                  </a:cubicBezTo>
                  <a:cubicBezTo>
                    <a:pt x="1627" y="22"/>
                    <a:pt x="1558" y="1"/>
                    <a:pt x="1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81"/>
            <p:cNvSpPr/>
            <p:nvPr/>
          </p:nvSpPr>
          <p:spPr>
            <a:xfrm>
              <a:off x="1684325" y="1189675"/>
              <a:ext cx="431275" cy="317150"/>
            </a:xfrm>
            <a:custGeom>
              <a:avLst/>
              <a:gdLst/>
              <a:ahLst/>
              <a:cxnLst/>
              <a:rect l="l" t="t" r="r" b="b"/>
              <a:pathLst>
                <a:path w="17251" h="12686" extrusionOk="0">
                  <a:moveTo>
                    <a:pt x="5728" y="1"/>
                  </a:moveTo>
                  <a:cubicBezTo>
                    <a:pt x="5649" y="1"/>
                    <a:pt x="5569" y="30"/>
                    <a:pt x="5507" y="92"/>
                  </a:cubicBezTo>
                  <a:cubicBezTo>
                    <a:pt x="5405" y="211"/>
                    <a:pt x="5405" y="398"/>
                    <a:pt x="5524" y="517"/>
                  </a:cubicBezTo>
                  <a:cubicBezTo>
                    <a:pt x="5949" y="925"/>
                    <a:pt x="5915" y="1656"/>
                    <a:pt x="5660" y="2182"/>
                  </a:cubicBezTo>
                  <a:cubicBezTo>
                    <a:pt x="5422" y="2692"/>
                    <a:pt x="4997" y="3117"/>
                    <a:pt x="4555" y="3559"/>
                  </a:cubicBezTo>
                  <a:cubicBezTo>
                    <a:pt x="4487" y="3627"/>
                    <a:pt x="4436" y="3678"/>
                    <a:pt x="4368" y="3746"/>
                  </a:cubicBezTo>
                  <a:cubicBezTo>
                    <a:pt x="2567" y="5565"/>
                    <a:pt x="1156" y="7791"/>
                    <a:pt x="273" y="10204"/>
                  </a:cubicBezTo>
                  <a:cubicBezTo>
                    <a:pt x="137" y="10561"/>
                    <a:pt x="1" y="10986"/>
                    <a:pt x="18" y="11428"/>
                  </a:cubicBezTo>
                  <a:cubicBezTo>
                    <a:pt x="52" y="11955"/>
                    <a:pt x="341" y="12414"/>
                    <a:pt x="765" y="12600"/>
                  </a:cubicBezTo>
                  <a:cubicBezTo>
                    <a:pt x="901" y="12668"/>
                    <a:pt x="1054" y="12685"/>
                    <a:pt x="1207" y="12685"/>
                  </a:cubicBezTo>
                  <a:cubicBezTo>
                    <a:pt x="1666" y="12685"/>
                    <a:pt x="2176" y="12431"/>
                    <a:pt x="2669" y="11904"/>
                  </a:cubicBezTo>
                  <a:cubicBezTo>
                    <a:pt x="3485" y="11054"/>
                    <a:pt x="4164" y="10085"/>
                    <a:pt x="4844" y="9150"/>
                  </a:cubicBezTo>
                  <a:cubicBezTo>
                    <a:pt x="5626" y="8046"/>
                    <a:pt x="6442" y="6924"/>
                    <a:pt x="7427" y="6006"/>
                  </a:cubicBezTo>
                  <a:cubicBezTo>
                    <a:pt x="7954" y="5514"/>
                    <a:pt x="8413" y="5208"/>
                    <a:pt x="8872" y="5038"/>
                  </a:cubicBezTo>
                  <a:cubicBezTo>
                    <a:pt x="9433" y="4817"/>
                    <a:pt x="10045" y="4783"/>
                    <a:pt x="10623" y="4783"/>
                  </a:cubicBezTo>
                  <a:cubicBezTo>
                    <a:pt x="11540" y="4783"/>
                    <a:pt x="12203" y="4851"/>
                    <a:pt x="12832" y="5021"/>
                  </a:cubicBezTo>
                  <a:cubicBezTo>
                    <a:pt x="14752" y="5548"/>
                    <a:pt x="16316" y="7298"/>
                    <a:pt x="16639" y="9269"/>
                  </a:cubicBezTo>
                  <a:cubicBezTo>
                    <a:pt x="16654" y="9405"/>
                    <a:pt x="16775" y="9513"/>
                    <a:pt x="16920" y="9513"/>
                  </a:cubicBezTo>
                  <a:cubicBezTo>
                    <a:pt x="16939" y="9513"/>
                    <a:pt x="16959" y="9511"/>
                    <a:pt x="16979" y="9507"/>
                  </a:cubicBezTo>
                  <a:cubicBezTo>
                    <a:pt x="17132" y="9490"/>
                    <a:pt x="17251" y="9337"/>
                    <a:pt x="17217" y="9167"/>
                  </a:cubicBezTo>
                  <a:cubicBezTo>
                    <a:pt x="16860" y="6941"/>
                    <a:pt x="15160" y="5055"/>
                    <a:pt x="12985" y="4443"/>
                  </a:cubicBezTo>
                  <a:cubicBezTo>
                    <a:pt x="12118" y="4205"/>
                    <a:pt x="11217" y="4188"/>
                    <a:pt x="10623" y="4188"/>
                  </a:cubicBezTo>
                  <a:cubicBezTo>
                    <a:pt x="10011" y="4188"/>
                    <a:pt x="9314" y="4222"/>
                    <a:pt x="8651" y="4477"/>
                  </a:cubicBezTo>
                  <a:cubicBezTo>
                    <a:pt x="7954" y="4732"/>
                    <a:pt x="7394" y="5225"/>
                    <a:pt x="7020" y="5565"/>
                  </a:cubicBezTo>
                  <a:cubicBezTo>
                    <a:pt x="5983" y="6533"/>
                    <a:pt x="5167" y="7689"/>
                    <a:pt x="4351" y="8794"/>
                  </a:cubicBezTo>
                  <a:cubicBezTo>
                    <a:pt x="3706" y="9711"/>
                    <a:pt x="3026" y="10663"/>
                    <a:pt x="2227" y="11496"/>
                  </a:cubicBezTo>
                  <a:cubicBezTo>
                    <a:pt x="1999" y="11738"/>
                    <a:pt x="1591" y="12100"/>
                    <a:pt x="1215" y="12100"/>
                  </a:cubicBezTo>
                  <a:cubicBezTo>
                    <a:pt x="1143" y="12100"/>
                    <a:pt x="1072" y="12087"/>
                    <a:pt x="1003" y="12057"/>
                  </a:cubicBezTo>
                  <a:cubicBezTo>
                    <a:pt x="748" y="11955"/>
                    <a:pt x="629" y="11649"/>
                    <a:pt x="612" y="11394"/>
                  </a:cubicBezTo>
                  <a:cubicBezTo>
                    <a:pt x="595" y="11071"/>
                    <a:pt x="714" y="10731"/>
                    <a:pt x="833" y="10408"/>
                  </a:cubicBezTo>
                  <a:cubicBezTo>
                    <a:pt x="1683" y="8080"/>
                    <a:pt x="3043" y="5921"/>
                    <a:pt x="4793" y="4171"/>
                  </a:cubicBezTo>
                  <a:cubicBezTo>
                    <a:pt x="4844" y="4103"/>
                    <a:pt x="4912" y="4035"/>
                    <a:pt x="4980" y="3984"/>
                  </a:cubicBezTo>
                  <a:cubicBezTo>
                    <a:pt x="5439" y="3525"/>
                    <a:pt x="5915" y="3049"/>
                    <a:pt x="6204" y="2437"/>
                  </a:cubicBezTo>
                  <a:cubicBezTo>
                    <a:pt x="6544" y="1741"/>
                    <a:pt x="6595" y="704"/>
                    <a:pt x="5932" y="75"/>
                  </a:cubicBezTo>
                  <a:cubicBezTo>
                    <a:pt x="5875" y="26"/>
                    <a:pt x="5802" y="1"/>
                    <a:pt x="57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81"/>
            <p:cNvSpPr/>
            <p:nvPr/>
          </p:nvSpPr>
          <p:spPr>
            <a:xfrm>
              <a:off x="1871700" y="1376425"/>
              <a:ext cx="150850" cy="147825"/>
            </a:xfrm>
            <a:custGeom>
              <a:avLst/>
              <a:gdLst/>
              <a:ahLst/>
              <a:cxnLst/>
              <a:rect l="l" t="t" r="r" b="b"/>
              <a:pathLst>
                <a:path w="6034" h="5913" extrusionOk="0">
                  <a:moveTo>
                    <a:pt x="1212" y="592"/>
                  </a:moveTo>
                  <a:cubicBezTo>
                    <a:pt x="2493" y="592"/>
                    <a:pt x="3466" y="949"/>
                    <a:pt x="4113" y="1663"/>
                  </a:cubicBezTo>
                  <a:cubicBezTo>
                    <a:pt x="5116" y="2802"/>
                    <a:pt x="5099" y="4536"/>
                    <a:pt x="5048" y="5249"/>
                  </a:cubicBezTo>
                  <a:cubicBezTo>
                    <a:pt x="1292" y="4332"/>
                    <a:pt x="1088" y="1477"/>
                    <a:pt x="1122" y="593"/>
                  </a:cubicBezTo>
                  <a:cubicBezTo>
                    <a:pt x="1152" y="592"/>
                    <a:pt x="1182" y="592"/>
                    <a:pt x="1212" y="592"/>
                  </a:cubicBezTo>
                  <a:close/>
                  <a:moveTo>
                    <a:pt x="1285" y="0"/>
                  </a:moveTo>
                  <a:cubicBezTo>
                    <a:pt x="1132" y="0"/>
                    <a:pt x="976" y="5"/>
                    <a:pt x="816" y="15"/>
                  </a:cubicBezTo>
                  <a:cubicBezTo>
                    <a:pt x="680" y="15"/>
                    <a:pt x="561" y="134"/>
                    <a:pt x="544" y="270"/>
                  </a:cubicBezTo>
                  <a:cubicBezTo>
                    <a:pt x="544" y="321"/>
                    <a:pt x="0" y="4825"/>
                    <a:pt x="5235" y="5912"/>
                  </a:cubicBezTo>
                  <a:lnTo>
                    <a:pt x="5303" y="5912"/>
                  </a:lnTo>
                  <a:cubicBezTo>
                    <a:pt x="5354" y="5912"/>
                    <a:pt x="5422" y="5895"/>
                    <a:pt x="5473" y="5861"/>
                  </a:cubicBezTo>
                  <a:cubicBezTo>
                    <a:pt x="5541" y="5810"/>
                    <a:pt x="5575" y="5742"/>
                    <a:pt x="5592" y="5657"/>
                  </a:cubicBezTo>
                  <a:cubicBezTo>
                    <a:pt x="5609" y="5555"/>
                    <a:pt x="6034" y="2938"/>
                    <a:pt x="4555" y="1273"/>
                  </a:cubicBezTo>
                  <a:cubicBezTo>
                    <a:pt x="3803" y="428"/>
                    <a:pt x="2705" y="0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81"/>
            <p:cNvSpPr/>
            <p:nvPr/>
          </p:nvSpPr>
          <p:spPr>
            <a:xfrm>
              <a:off x="1915025" y="1410350"/>
              <a:ext cx="73125" cy="73100"/>
            </a:xfrm>
            <a:custGeom>
              <a:avLst/>
              <a:gdLst/>
              <a:ahLst/>
              <a:cxnLst/>
              <a:rect l="l" t="t" r="r" b="b"/>
              <a:pathLst>
                <a:path w="2925" h="2924" extrusionOk="0">
                  <a:moveTo>
                    <a:pt x="1463" y="1"/>
                  </a:moveTo>
                  <a:cubicBezTo>
                    <a:pt x="664" y="1"/>
                    <a:pt x="1" y="646"/>
                    <a:pt x="1" y="1462"/>
                  </a:cubicBezTo>
                  <a:cubicBezTo>
                    <a:pt x="1" y="2261"/>
                    <a:pt x="664" y="2924"/>
                    <a:pt x="1463" y="2924"/>
                  </a:cubicBezTo>
                  <a:cubicBezTo>
                    <a:pt x="2261" y="2924"/>
                    <a:pt x="2924" y="2261"/>
                    <a:pt x="2924" y="1462"/>
                  </a:cubicBezTo>
                  <a:cubicBezTo>
                    <a:pt x="2924" y="646"/>
                    <a:pt x="2261" y="1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81"/>
            <p:cNvSpPr/>
            <p:nvPr/>
          </p:nvSpPr>
          <p:spPr>
            <a:xfrm>
              <a:off x="1653750" y="1560750"/>
              <a:ext cx="107925" cy="87975"/>
            </a:xfrm>
            <a:custGeom>
              <a:avLst/>
              <a:gdLst/>
              <a:ahLst/>
              <a:cxnLst/>
              <a:rect l="l" t="t" r="r" b="b"/>
              <a:pathLst>
                <a:path w="4317" h="3519" extrusionOk="0">
                  <a:moveTo>
                    <a:pt x="289" y="1"/>
                  </a:moveTo>
                  <a:cubicBezTo>
                    <a:pt x="136" y="1"/>
                    <a:pt x="0" y="137"/>
                    <a:pt x="0" y="307"/>
                  </a:cubicBezTo>
                  <a:cubicBezTo>
                    <a:pt x="0" y="358"/>
                    <a:pt x="17" y="1785"/>
                    <a:pt x="1071" y="2737"/>
                  </a:cubicBezTo>
                  <a:cubicBezTo>
                    <a:pt x="1649" y="3264"/>
                    <a:pt x="2430" y="3519"/>
                    <a:pt x="3382" y="3519"/>
                  </a:cubicBezTo>
                  <a:cubicBezTo>
                    <a:pt x="3603" y="3519"/>
                    <a:pt x="3807" y="3502"/>
                    <a:pt x="4045" y="3485"/>
                  </a:cubicBezTo>
                  <a:cubicBezTo>
                    <a:pt x="4198" y="3468"/>
                    <a:pt x="4317" y="3315"/>
                    <a:pt x="4300" y="3162"/>
                  </a:cubicBezTo>
                  <a:cubicBezTo>
                    <a:pt x="4284" y="3003"/>
                    <a:pt x="4149" y="2888"/>
                    <a:pt x="4006" y="2888"/>
                  </a:cubicBezTo>
                  <a:cubicBezTo>
                    <a:pt x="3996" y="2888"/>
                    <a:pt x="3987" y="2889"/>
                    <a:pt x="3977" y="2890"/>
                  </a:cubicBezTo>
                  <a:cubicBezTo>
                    <a:pt x="3776" y="2912"/>
                    <a:pt x="3582" y="2923"/>
                    <a:pt x="3397" y="2923"/>
                  </a:cubicBezTo>
                  <a:cubicBezTo>
                    <a:pt x="2584" y="2923"/>
                    <a:pt x="1932" y="2711"/>
                    <a:pt x="1462" y="2295"/>
                  </a:cubicBezTo>
                  <a:cubicBezTo>
                    <a:pt x="612" y="1530"/>
                    <a:pt x="595" y="307"/>
                    <a:pt x="595" y="307"/>
                  </a:cubicBezTo>
                  <a:cubicBezTo>
                    <a:pt x="595" y="137"/>
                    <a:pt x="45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81"/>
            <p:cNvSpPr/>
            <p:nvPr/>
          </p:nvSpPr>
          <p:spPr>
            <a:xfrm>
              <a:off x="1732350" y="1216875"/>
              <a:ext cx="54825" cy="62225"/>
            </a:xfrm>
            <a:custGeom>
              <a:avLst/>
              <a:gdLst/>
              <a:ahLst/>
              <a:cxnLst/>
              <a:rect l="l" t="t" r="r" b="b"/>
              <a:pathLst>
                <a:path w="2193" h="2489" extrusionOk="0">
                  <a:moveTo>
                    <a:pt x="1673" y="1"/>
                  </a:moveTo>
                  <a:cubicBezTo>
                    <a:pt x="1654" y="1"/>
                    <a:pt x="1634" y="3"/>
                    <a:pt x="1615" y="7"/>
                  </a:cubicBezTo>
                  <a:cubicBezTo>
                    <a:pt x="1462" y="24"/>
                    <a:pt x="1343" y="160"/>
                    <a:pt x="1360" y="330"/>
                  </a:cubicBezTo>
                  <a:lnTo>
                    <a:pt x="1547" y="1825"/>
                  </a:lnTo>
                  <a:lnTo>
                    <a:pt x="289" y="1893"/>
                  </a:lnTo>
                  <a:cubicBezTo>
                    <a:pt x="119" y="1910"/>
                    <a:pt x="0" y="2046"/>
                    <a:pt x="0" y="2216"/>
                  </a:cubicBezTo>
                  <a:cubicBezTo>
                    <a:pt x="17" y="2369"/>
                    <a:pt x="153" y="2488"/>
                    <a:pt x="306" y="2488"/>
                  </a:cubicBezTo>
                  <a:lnTo>
                    <a:pt x="323" y="2488"/>
                  </a:lnTo>
                  <a:lnTo>
                    <a:pt x="1904" y="2386"/>
                  </a:lnTo>
                  <a:cubicBezTo>
                    <a:pt x="1972" y="2386"/>
                    <a:pt x="2056" y="2352"/>
                    <a:pt x="2107" y="2284"/>
                  </a:cubicBezTo>
                  <a:cubicBezTo>
                    <a:pt x="2158" y="2216"/>
                    <a:pt x="2192" y="2148"/>
                    <a:pt x="2175" y="2063"/>
                  </a:cubicBezTo>
                  <a:lnTo>
                    <a:pt x="1955" y="262"/>
                  </a:lnTo>
                  <a:cubicBezTo>
                    <a:pt x="1939" y="111"/>
                    <a:pt x="1818" y="1"/>
                    <a:pt x="1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81"/>
            <p:cNvSpPr/>
            <p:nvPr/>
          </p:nvSpPr>
          <p:spPr>
            <a:xfrm>
              <a:off x="2039950" y="1810425"/>
              <a:ext cx="24675" cy="59675"/>
            </a:xfrm>
            <a:custGeom>
              <a:avLst/>
              <a:gdLst/>
              <a:ahLst/>
              <a:cxnLst/>
              <a:rect l="l" t="t" r="r" b="b"/>
              <a:pathLst>
                <a:path w="987" h="2387" extrusionOk="0">
                  <a:moveTo>
                    <a:pt x="655" y="0"/>
                  </a:moveTo>
                  <a:cubicBezTo>
                    <a:pt x="524" y="0"/>
                    <a:pt x="404" y="95"/>
                    <a:pt x="374" y="228"/>
                  </a:cubicBezTo>
                  <a:cubicBezTo>
                    <a:pt x="357" y="262"/>
                    <a:pt x="204" y="959"/>
                    <a:pt x="35" y="2046"/>
                  </a:cubicBezTo>
                  <a:cubicBezTo>
                    <a:pt x="1" y="2216"/>
                    <a:pt x="102" y="2369"/>
                    <a:pt x="272" y="2386"/>
                  </a:cubicBezTo>
                  <a:lnTo>
                    <a:pt x="323" y="2386"/>
                  </a:lnTo>
                  <a:cubicBezTo>
                    <a:pt x="459" y="2386"/>
                    <a:pt x="595" y="2284"/>
                    <a:pt x="612" y="2148"/>
                  </a:cubicBezTo>
                  <a:cubicBezTo>
                    <a:pt x="799" y="1078"/>
                    <a:pt x="952" y="381"/>
                    <a:pt x="952" y="364"/>
                  </a:cubicBezTo>
                  <a:cubicBezTo>
                    <a:pt x="986" y="211"/>
                    <a:pt x="884" y="41"/>
                    <a:pt x="714" y="7"/>
                  </a:cubicBezTo>
                  <a:cubicBezTo>
                    <a:pt x="694" y="3"/>
                    <a:pt x="67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81"/>
            <p:cNvSpPr/>
            <p:nvPr/>
          </p:nvSpPr>
          <p:spPr>
            <a:xfrm>
              <a:off x="2435075" y="919200"/>
              <a:ext cx="680700" cy="1090850"/>
            </a:xfrm>
            <a:custGeom>
              <a:avLst/>
              <a:gdLst/>
              <a:ahLst/>
              <a:cxnLst/>
              <a:rect l="l" t="t" r="r" b="b"/>
              <a:pathLst>
                <a:path w="27228" h="43634" extrusionOk="0">
                  <a:moveTo>
                    <a:pt x="9739" y="0"/>
                  </a:moveTo>
                  <a:cubicBezTo>
                    <a:pt x="7581" y="3875"/>
                    <a:pt x="1" y="18984"/>
                    <a:pt x="7258" y="28977"/>
                  </a:cubicBezTo>
                  <a:cubicBezTo>
                    <a:pt x="7258" y="28977"/>
                    <a:pt x="7275" y="28977"/>
                    <a:pt x="7275" y="28994"/>
                  </a:cubicBezTo>
                  <a:cubicBezTo>
                    <a:pt x="7530" y="29368"/>
                    <a:pt x="10232" y="33566"/>
                    <a:pt x="8091" y="41196"/>
                  </a:cubicBezTo>
                  <a:cubicBezTo>
                    <a:pt x="10534" y="42818"/>
                    <a:pt x="13045" y="43634"/>
                    <a:pt x="15603" y="43634"/>
                  </a:cubicBezTo>
                  <a:cubicBezTo>
                    <a:pt x="16906" y="43634"/>
                    <a:pt x="18221" y="43422"/>
                    <a:pt x="19545" y="42998"/>
                  </a:cubicBezTo>
                  <a:cubicBezTo>
                    <a:pt x="21483" y="42369"/>
                    <a:pt x="22978" y="41417"/>
                    <a:pt x="23845" y="40772"/>
                  </a:cubicBezTo>
                  <a:cubicBezTo>
                    <a:pt x="23114" y="38120"/>
                    <a:pt x="23692" y="35027"/>
                    <a:pt x="24406" y="32665"/>
                  </a:cubicBezTo>
                  <a:cubicBezTo>
                    <a:pt x="24219" y="32563"/>
                    <a:pt x="24066" y="32376"/>
                    <a:pt x="23964" y="32104"/>
                  </a:cubicBezTo>
                  <a:cubicBezTo>
                    <a:pt x="23658" y="31203"/>
                    <a:pt x="23607" y="30269"/>
                    <a:pt x="23675" y="29334"/>
                  </a:cubicBezTo>
                  <a:cubicBezTo>
                    <a:pt x="23794" y="27532"/>
                    <a:pt x="23930" y="25748"/>
                    <a:pt x="24066" y="23946"/>
                  </a:cubicBezTo>
                  <a:cubicBezTo>
                    <a:pt x="24117" y="23386"/>
                    <a:pt x="24168" y="22808"/>
                    <a:pt x="24219" y="22247"/>
                  </a:cubicBezTo>
                  <a:cubicBezTo>
                    <a:pt x="24253" y="21788"/>
                    <a:pt x="24440" y="21414"/>
                    <a:pt x="24831" y="21159"/>
                  </a:cubicBezTo>
                  <a:cubicBezTo>
                    <a:pt x="25307" y="20836"/>
                    <a:pt x="25799" y="20530"/>
                    <a:pt x="26241" y="20173"/>
                  </a:cubicBezTo>
                  <a:cubicBezTo>
                    <a:pt x="26513" y="19952"/>
                    <a:pt x="26768" y="19664"/>
                    <a:pt x="26938" y="19358"/>
                  </a:cubicBezTo>
                  <a:cubicBezTo>
                    <a:pt x="27227" y="18831"/>
                    <a:pt x="27108" y="18338"/>
                    <a:pt x="26700" y="17913"/>
                  </a:cubicBezTo>
                  <a:cubicBezTo>
                    <a:pt x="26443" y="17635"/>
                    <a:pt x="26179" y="17491"/>
                    <a:pt x="25875" y="17491"/>
                  </a:cubicBezTo>
                  <a:cubicBezTo>
                    <a:pt x="25696" y="17491"/>
                    <a:pt x="25503" y="17541"/>
                    <a:pt x="25290" y="17641"/>
                  </a:cubicBezTo>
                  <a:cubicBezTo>
                    <a:pt x="24831" y="17828"/>
                    <a:pt x="24389" y="18100"/>
                    <a:pt x="23947" y="18321"/>
                  </a:cubicBezTo>
                  <a:cubicBezTo>
                    <a:pt x="23726" y="18440"/>
                    <a:pt x="23505" y="18576"/>
                    <a:pt x="23267" y="18644"/>
                  </a:cubicBezTo>
                  <a:cubicBezTo>
                    <a:pt x="23054" y="18711"/>
                    <a:pt x="22844" y="18749"/>
                    <a:pt x="22642" y="18749"/>
                  </a:cubicBezTo>
                  <a:cubicBezTo>
                    <a:pt x="22232" y="18749"/>
                    <a:pt x="21852" y="18594"/>
                    <a:pt x="21534" y="18219"/>
                  </a:cubicBezTo>
                  <a:cubicBezTo>
                    <a:pt x="20463" y="16978"/>
                    <a:pt x="19953" y="15551"/>
                    <a:pt x="20123" y="13919"/>
                  </a:cubicBezTo>
                  <a:cubicBezTo>
                    <a:pt x="20174" y="13477"/>
                    <a:pt x="20429" y="13018"/>
                    <a:pt x="20667" y="12628"/>
                  </a:cubicBezTo>
                  <a:cubicBezTo>
                    <a:pt x="21041" y="12033"/>
                    <a:pt x="21500" y="11489"/>
                    <a:pt x="21891" y="10894"/>
                  </a:cubicBezTo>
                  <a:cubicBezTo>
                    <a:pt x="22451" y="10078"/>
                    <a:pt x="22349" y="8855"/>
                    <a:pt x="21687" y="8124"/>
                  </a:cubicBezTo>
                  <a:cubicBezTo>
                    <a:pt x="20871" y="7206"/>
                    <a:pt x="19885" y="6679"/>
                    <a:pt x="18645" y="6662"/>
                  </a:cubicBezTo>
                  <a:cubicBezTo>
                    <a:pt x="17557" y="6645"/>
                    <a:pt x="16520" y="6475"/>
                    <a:pt x="15483" y="6169"/>
                  </a:cubicBezTo>
                  <a:cubicBezTo>
                    <a:pt x="14532" y="5881"/>
                    <a:pt x="13665" y="5422"/>
                    <a:pt x="12849" y="4861"/>
                  </a:cubicBezTo>
                  <a:cubicBezTo>
                    <a:pt x="12135" y="4368"/>
                    <a:pt x="11541" y="3739"/>
                    <a:pt x="11099" y="2974"/>
                  </a:cubicBezTo>
                  <a:cubicBezTo>
                    <a:pt x="10572" y="2023"/>
                    <a:pt x="10045" y="1037"/>
                    <a:pt x="9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81"/>
            <p:cNvSpPr/>
            <p:nvPr/>
          </p:nvSpPr>
          <p:spPr>
            <a:xfrm>
              <a:off x="2428300" y="911900"/>
              <a:ext cx="695100" cy="1105625"/>
            </a:xfrm>
            <a:custGeom>
              <a:avLst/>
              <a:gdLst/>
              <a:ahLst/>
              <a:cxnLst/>
              <a:rect l="l" t="t" r="r" b="b"/>
              <a:pathLst>
                <a:path w="27804" h="44225" extrusionOk="0">
                  <a:moveTo>
                    <a:pt x="9942" y="1040"/>
                  </a:moveTo>
                  <a:cubicBezTo>
                    <a:pt x="10265" y="1856"/>
                    <a:pt x="10690" y="2638"/>
                    <a:pt x="11115" y="3402"/>
                  </a:cubicBezTo>
                  <a:cubicBezTo>
                    <a:pt x="11540" y="4184"/>
                    <a:pt x="12152" y="4830"/>
                    <a:pt x="12950" y="5408"/>
                  </a:cubicBezTo>
                  <a:cubicBezTo>
                    <a:pt x="13851" y="6020"/>
                    <a:pt x="14735" y="6461"/>
                    <a:pt x="15669" y="6733"/>
                  </a:cubicBezTo>
                  <a:cubicBezTo>
                    <a:pt x="16757" y="7073"/>
                    <a:pt x="17828" y="7243"/>
                    <a:pt x="18899" y="7260"/>
                  </a:cubicBezTo>
                  <a:cubicBezTo>
                    <a:pt x="20020" y="7277"/>
                    <a:pt x="20938" y="7719"/>
                    <a:pt x="21737" y="8603"/>
                  </a:cubicBezTo>
                  <a:cubicBezTo>
                    <a:pt x="22315" y="9266"/>
                    <a:pt x="22400" y="10319"/>
                    <a:pt x="21924" y="11016"/>
                  </a:cubicBezTo>
                  <a:cubicBezTo>
                    <a:pt x="21754" y="11254"/>
                    <a:pt x="21584" y="11492"/>
                    <a:pt x="21414" y="11730"/>
                  </a:cubicBezTo>
                  <a:cubicBezTo>
                    <a:pt x="21159" y="12070"/>
                    <a:pt x="20904" y="12410"/>
                    <a:pt x="20683" y="12767"/>
                  </a:cubicBezTo>
                  <a:cubicBezTo>
                    <a:pt x="20428" y="13175"/>
                    <a:pt x="20156" y="13667"/>
                    <a:pt x="20088" y="14194"/>
                  </a:cubicBezTo>
                  <a:cubicBezTo>
                    <a:pt x="19918" y="15843"/>
                    <a:pt x="20428" y="17372"/>
                    <a:pt x="21584" y="18698"/>
                  </a:cubicBezTo>
                  <a:cubicBezTo>
                    <a:pt x="21942" y="19127"/>
                    <a:pt x="22391" y="19339"/>
                    <a:pt x="22916" y="19339"/>
                  </a:cubicBezTo>
                  <a:cubicBezTo>
                    <a:pt x="23139" y="19339"/>
                    <a:pt x="23375" y="19301"/>
                    <a:pt x="23623" y="19225"/>
                  </a:cubicBezTo>
                  <a:cubicBezTo>
                    <a:pt x="23844" y="19157"/>
                    <a:pt x="24031" y="19055"/>
                    <a:pt x="24218" y="18953"/>
                  </a:cubicBezTo>
                  <a:cubicBezTo>
                    <a:pt x="24269" y="18936"/>
                    <a:pt x="24320" y="18902"/>
                    <a:pt x="24354" y="18885"/>
                  </a:cubicBezTo>
                  <a:cubicBezTo>
                    <a:pt x="24507" y="18800"/>
                    <a:pt x="24677" y="18715"/>
                    <a:pt x="24830" y="18630"/>
                  </a:cubicBezTo>
                  <a:cubicBezTo>
                    <a:pt x="25119" y="18477"/>
                    <a:pt x="25391" y="18324"/>
                    <a:pt x="25680" y="18205"/>
                  </a:cubicBezTo>
                  <a:cubicBezTo>
                    <a:pt x="25850" y="18127"/>
                    <a:pt x="26000" y="18086"/>
                    <a:pt x="26139" y="18086"/>
                  </a:cubicBezTo>
                  <a:cubicBezTo>
                    <a:pt x="26362" y="18086"/>
                    <a:pt x="26558" y="18190"/>
                    <a:pt x="26767" y="18409"/>
                  </a:cubicBezTo>
                  <a:cubicBezTo>
                    <a:pt x="27090" y="18766"/>
                    <a:pt x="27158" y="19123"/>
                    <a:pt x="26937" y="19514"/>
                  </a:cubicBezTo>
                  <a:cubicBezTo>
                    <a:pt x="26801" y="19769"/>
                    <a:pt x="26580" y="20007"/>
                    <a:pt x="26325" y="20227"/>
                  </a:cubicBezTo>
                  <a:cubicBezTo>
                    <a:pt x="25935" y="20550"/>
                    <a:pt x="25527" y="20822"/>
                    <a:pt x="25102" y="21094"/>
                  </a:cubicBezTo>
                  <a:lnTo>
                    <a:pt x="24949" y="21196"/>
                  </a:lnTo>
                  <a:cubicBezTo>
                    <a:pt x="24490" y="21502"/>
                    <a:pt x="24235" y="21944"/>
                    <a:pt x="24184" y="22505"/>
                  </a:cubicBezTo>
                  <a:lnTo>
                    <a:pt x="24150" y="22845"/>
                  </a:lnTo>
                  <a:cubicBezTo>
                    <a:pt x="24116" y="23304"/>
                    <a:pt x="24082" y="23762"/>
                    <a:pt x="24048" y="24221"/>
                  </a:cubicBezTo>
                  <a:lnTo>
                    <a:pt x="24048" y="24238"/>
                  </a:lnTo>
                  <a:cubicBezTo>
                    <a:pt x="23912" y="26023"/>
                    <a:pt x="23776" y="27824"/>
                    <a:pt x="23640" y="29609"/>
                  </a:cubicBezTo>
                  <a:cubicBezTo>
                    <a:pt x="23572" y="30730"/>
                    <a:pt x="23657" y="31648"/>
                    <a:pt x="23963" y="32498"/>
                  </a:cubicBezTo>
                  <a:cubicBezTo>
                    <a:pt x="24048" y="32736"/>
                    <a:pt x="24167" y="32940"/>
                    <a:pt x="24320" y="33076"/>
                  </a:cubicBezTo>
                  <a:cubicBezTo>
                    <a:pt x="23691" y="35251"/>
                    <a:pt x="23113" y="38276"/>
                    <a:pt x="23776" y="40945"/>
                  </a:cubicBezTo>
                  <a:cubicBezTo>
                    <a:pt x="22875" y="41590"/>
                    <a:pt x="21482" y="42440"/>
                    <a:pt x="19731" y="43001"/>
                  </a:cubicBezTo>
                  <a:cubicBezTo>
                    <a:pt x="18433" y="43416"/>
                    <a:pt x="17143" y="43624"/>
                    <a:pt x="15864" y="43624"/>
                  </a:cubicBezTo>
                  <a:cubicBezTo>
                    <a:pt x="13427" y="43624"/>
                    <a:pt x="11031" y="42868"/>
                    <a:pt x="8702" y="41352"/>
                  </a:cubicBezTo>
                  <a:cubicBezTo>
                    <a:pt x="10775" y="33756"/>
                    <a:pt x="8107" y="29575"/>
                    <a:pt x="7801" y="29116"/>
                  </a:cubicBezTo>
                  <a:cubicBezTo>
                    <a:pt x="7784" y="29099"/>
                    <a:pt x="7767" y="29082"/>
                    <a:pt x="7767" y="29082"/>
                  </a:cubicBezTo>
                  <a:cubicBezTo>
                    <a:pt x="986" y="19752"/>
                    <a:pt x="7308" y="5918"/>
                    <a:pt x="9942" y="1040"/>
                  </a:cubicBezTo>
                  <a:close/>
                  <a:moveTo>
                    <a:pt x="10007" y="1"/>
                  </a:moveTo>
                  <a:cubicBezTo>
                    <a:pt x="9901" y="1"/>
                    <a:pt x="9799" y="65"/>
                    <a:pt x="9738" y="156"/>
                  </a:cubicBezTo>
                  <a:cubicBezTo>
                    <a:pt x="7325" y="4490"/>
                    <a:pt x="0" y="19395"/>
                    <a:pt x="7291" y="29439"/>
                  </a:cubicBezTo>
                  <a:lnTo>
                    <a:pt x="7308" y="29456"/>
                  </a:lnTo>
                  <a:cubicBezTo>
                    <a:pt x="7427" y="29626"/>
                    <a:pt x="10197" y="33807"/>
                    <a:pt x="8073" y="41403"/>
                  </a:cubicBezTo>
                  <a:cubicBezTo>
                    <a:pt x="8039" y="41539"/>
                    <a:pt x="8090" y="41675"/>
                    <a:pt x="8192" y="41743"/>
                  </a:cubicBezTo>
                  <a:cubicBezTo>
                    <a:pt x="10673" y="43392"/>
                    <a:pt x="13239" y="44225"/>
                    <a:pt x="15856" y="44225"/>
                  </a:cubicBezTo>
                  <a:cubicBezTo>
                    <a:pt x="17199" y="44225"/>
                    <a:pt x="18542" y="44004"/>
                    <a:pt x="19901" y="43562"/>
                  </a:cubicBezTo>
                  <a:cubicBezTo>
                    <a:pt x="21839" y="42950"/>
                    <a:pt x="23368" y="41998"/>
                    <a:pt x="24286" y="41301"/>
                  </a:cubicBezTo>
                  <a:cubicBezTo>
                    <a:pt x="24388" y="41233"/>
                    <a:pt x="24439" y="41098"/>
                    <a:pt x="24405" y="40979"/>
                  </a:cubicBezTo>
                  <a:cubicBezTo>
                    <a:pt x="23674" y="38327"/>
                    <a:pt x="24303" y="35200"/>
                    <a:pt x="24966" y="33042"/>
                  </a:cubicBezTo>
                  <a:cubicBezTo>
                    <a:pt x="25000" y="32906"/>
                    <a:pt x="24932" y="32753"/>
                    <a:pt x="24813" y="32702"/>
                  </a:cubicBezTo>
                  <a:cubicBezTo>
                    <a:pt x="24660" y="32617"/>
                    <a:pt x="24575" y="32430"/>
                    <a:pt x="24524" y="32294"/>
                  </a:cubicBezTo>
                  <a:cubicBezTo>
                    <a:pt x="24252" y="31529"/>
                    <a:pt x="24167" y="30696"/>
                    <a:pt x="24235" y="29643"/>
                  </a:cubicBezTo>
                  <a:cubicBezTo>
                    <a:pt x="24371" y="27858"/>
                    <a:pt x="24507" y="26074"/>
                    <a:pt x="24643" y="24289"/>
                  </a:cubicBezTo>
                  <a:lnTo>
                    <a:pt x="24643" y="24255"/>
                  </a:lnTo>
                  <a:cubicBezTo>
                    <a:pt x="24677" y="23796"/>
                    <a:pt x="24711" y="23355"/>
                    <a:pt x="24745" y="22896"/>
                  </a:cubicBezTo>
                  <a:lnTo>
                    <a:pt x="24779" y="22556"/>
                  </a:lnTo>
                  <a:cubicBezTo>
                    <a:pt x="24813" y="22182"/>
                    <a:pt x="24966" y="21910"/>
                    <a:pt x="25272" y="21706"/>
                  </a:cubicBezTo>
                  <a:lnTo>
                    <a:pt x="25442" y="21587"/>
                  </a:lnTo>
                  <a:cubicBezTo>
                    <a:pt x="25867" y="21315"/>
                    <a:pt x="26291" y="21026"/>
                    <a:pt x="26699" y="20703"/>
                  </a:cubicBezTo>
                  <a:cubicBezTo>
                    <a:pt x="26920" y="20516"/>
                    <a:pt x="27243" y="20194"/>
                    <a:pt x="27464" y="19786"/>
                  </a:cubicBezTo>
                  <a:cubicBezTo>
                    <a:pt x="27804" y="19174"/>
                    <a:pt x="27702" y="18545"/>
                    <a:pt x="27192" y="18001"/>
                  </a:cubicBezTo>
                  <a:cubicBezTo>
                    <a:pt x="26866" y="17654"/>
                    <a:pt x="26513" y="17487"/>
                    <a:pt x="26123" y="17487"/>
                  </a:cubicBezTo>
                  <a:cubicBezTo>
                    <a:pt x="25902" y="17487"/>
                    <a:pt x="25670" y="17540"/>
                    <a:pt x="25425" y="17644"/>
                  </a:cubicBezTo>
                  <a:cubicBezTo>
                    <a:pt x="25119" y="17797"/>
                    <a:pt x="24830" y="17950"/>
                    <a:pt x="24541" y="18103"/>
                  </a:cubicBezTo>
                  <a:cubicBezTo>
                    <a:pt x="24388" y="18188"/>
                    <a:pt x="24235" y="18273"/>
                    <a:pt x="24082" y="18358"/>
                  </a:cubicBezTo>
                  <a:cubicBezTo>
                    <a:pt x="24031" y="18375"/>
                    <a:pt x="23980" y="18409"/>
                    <a:pt x="23946" y="18426"/>
                  </a:cubicBezTo>
                  <a:cubicBezTo>
                    <a:pt x="23776" y="18528"/>
                    <a:pt x="23623" y="18613"/>
                    <a:pt x="23453" y="18647"/>
                  </a:cubicBezTo>
                  <a:cubicBezTo>
                    <a:pt x="23259" y="18706"/>
                    <a:pt x="23082" y="18737"/>
                    <a:pt x="22918" y="18737"/>
                  </a:cubicBezTo>
                  <a:cubicBezTo>
                    <a:pt x="22568" y="18737"/>
                    <a:pt x="22281" y="18597"/>
                    <a:pt x="22026" y="18307"/>
                  </a:cubicBezTo>
                  <a:cubicBezTo>
                    <a:pt x="20989" y="17100"/>
                    <a:pt x="20530" y="15741"/>
                    <a:pt x="20683" y="14245"/>
                  </a:cubicBezTo>
                  <a:cubicBezTo>
                    <a:pt x="20734" y="13854"/>
                    <a:pt x="20972" y="13446"/>
                    <a:pt x="21193" y="13073"/>
                  </a:cubicBezTo>
                  <a:cubicBezTo>
                    <a:pt x="21414" y="12733"/>
                    <a:pt x="21652" y="12410"/>
                    <a:pt x="21890" y="12087"/>
                  </a:cubicBezTo>
                  <a:cubicBezTo>
                    <a:pt x="22060" y="11849"/>
                    <a:pt x="22247" y="11611"/>
                    <a:pt x="22417" y="11356"/>
                  </a:cubicBezTo>
                  <a:cubicBezTo>
                    <a:pt x="23045" y="10438"/>
                    <a:pt x="22943" y="9062"/>
                    <a:pt x="22179" y="8212"/>
                  </a:cubicBezTo>
                  <a:cubicBezTo>
                    <a:pt x="21278" y="7209"/>
                    <a:pt x="20190" y="6682"/>
                    <a:pt x="18916" y="6665"/>
                  </a:cubicBezTo>
                  <a:cubicBezTo>
                    <a:pt x="17896" y="6648"/>
                    <a:pt x="16876" y="6478"/>
                    <a:pt x="15839" y="6173"/>
                  </a:cubicBezTo>
                  <a:cubicBezTo>
                    <a:pt x="14956" y="5901"/>
                    <a:pt x="14140" y="5493"/>
                    <a:pt x="13290" y="4915"/>
                  </a:cubicBezTo>
                  <a:cubicBezTo>
                    <a:pt x="12559" y="4405"/>
                    <a:pt x="12016" y="3810"/>
                    <a:pt x="11642" y="3113"/>
                  </a:cubicBezTo>
                  <a:cubicBezTo>
                    <a:pt x="11132" y="2196"/>
                    <a:pt x="10588" y="1227"/>
                    <a:pt x="10299" y="207"/>
                  </a:cubicBezTo>
                  <a:cubicBezTo>
                    <a:pt x="10265" y="105"/>
                    <a:pt x="10163" y="20"/>
                    <a:pt x="10044" y="3"/>
                  </a:cubicBezTo>
                  <a:cubicBezTo>
                    <a:pt x="10032" y="2"/>
                    <a:pt x="10020" y="1"/>
                    <a:pt x="10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81"/>
            <p:cNvSpPr/>
            <p:nvPr/>
          </p:nvSpPr>
          <p:spPr>
            <a:xfrm>
              <a:off x="2667075" y="713700"/>
              <a:ext cx="685350" cy="1024200"/>
            </a:xfrm>
            <a:custGeom>
              <a:avLst/>
              <a:gdLst/>
              <a:ahLst/>
              <a:cxnLst/>
              <a:rect l="l" t="t" r="r" b="b"/>
              <a:pathLst>
                <a:path w="27414" h="40968" extrusionOk="0">
                  <a:moveTo>
                    <a:pt x="7397" y="0"/>
                  </a:moveTo>
                  <a:cubicBezTo>
                    <a:pt x="6682" y="0"/>
                    <a:pt x="5957" y="112"/>
                    <a:pt x="5218" y="368"/>
                  </a:cubicBezTo>
                  <a:cubicBezTo>
                    <a:pt x="4181" y="725"/>
                    <a:pt x="3297" y="1320"/>
                    <a:pt x="2431" y="1949"/>
                  </a:cubicBezTo>
                  <a:cubicBezTo>
                    <a:pt x="697" y="3207"/>
                    <a:pt x="0" y="4991"/>
                    <a:pt x="221" y="7082"/>
                  </a:cubicBezTo>
                  <a:cubicBezTo>
                    <a:pt x="255" y="7472"/>
                    <a:pt x="340" y="7846"/>
                    <a:pt x="459" y="8220"/>
                  </a:cubicBezTo>
                  <a:cubicBezTo>
                    <a:pt x="765" y="9257"/>
                    <a:pt x="1292" y="10243"/>
                    <a:pt x="1819" y="11194"/>
                  </a:cubicBezTo>
                  <a:cubicBezTo>
                    <a:pt x="2261" y="11959"/>
                    <a:pt x="2855" y="12588"/>
                    <a:pt x="3569" y="13081"/>
                  </a:cubicBezTo>
                  <a:cubicBezTo>
                    <a:pt x="4385" y="13642"/>
                    <a:pt x="5252" y="14101"/>
                    <a:pt x="6203" y="14389"/>
                  </a:cubicBezTo>
                  <a:cubicBezTo>
                    <a:pt x="7240" y="14695"/>
                    <a:pt x="8277" y="14865"/>
                    <a:pt x="9365" y="14882"/>
                  </a:cubicBezTo>
                  <a:cubicBezTo>
                    <a:pt x="10605" y="14899"/>
                    <a:pt x="11591" y="15426"/>
                    <a:pt x="12407" y="16344"/>
                  </a:cubicBezTo>
                  <a:cubicBezTo>
                    <a:pt x="13069" y="17075"/>
                    <a:pt x="13171" y="18298"/>
                    <a:pt x="12611" y="19114"/>
                  </a:cubicBezTo>
                  <a:cubicBezTo>
                    <a:pt x="12220" y="19709"/>
                    <a:pt x="11761" y="20253"/>
                    <a:pt x="11387" y="20848"/>
                  </a:cubicBezTo>
                  <a:cubicBezTo>
                    <a:pt x="11149" y="21238"/>
                    <a:pt x="10894" y="21697"/>
                    <a:pt x="10843" y="22139"/>
                  </a:cubicBezTo>
                  <a:cubicBezTo>
                    <a:pt x="10673" y="23771"/>
                    <a:pt x="11183" y="25198"/>
                    <a:pt x="12254" y="26439"/>
                  </a:cubicBezTo>
                  <a:cubicBezTo>
                    <a:pt x="12572" y="26814"/>
                    <a:pt x="12952" y="26969"/>
                    <a:pt x="13362" y="26969"/>
                  </a:cubicBezTo>
                  <a:cubicBezTo>
                    <a:pt x="13564" y="26969"/>
                    <a:pt x="13774" y="26931"/>
                    <a:pt x="13987" y="26864"/>
                  </a:cubicBezTo>
                  <a:cubicBezTo>
                    <a:pt x="14225" y="26796"/>
                    <a:pt x="14446" y="26660"/>
                    <a:pt x="14667" y="26541"/>
                  </a:cubicBezTo>
                  <a:cubicBezTo>
                    <a:pt x="15109" y="26320"/>
                    <a:pt x="15551" y="26048"/>
                    <a:pt x="16010" y="25861"/>
                  </a:cubicBezTo>
                  <a:cubicBezTo>
                    <a:pt x="16223" y="25761"/>
                    <a:pt x="16416" y="25711"/>
                    <a:pt x="16595" y="25711"/>
                  </a:cubicBezTo>
                  <a:cubicBezTo>
                    <a:pt x="16899" y="25711"/>
                    <a:pt x="17163" y="25855"/>
                    <a:pt x="17420" y="26133"/>
                  </a:cubicBezTo>
                  <a:cubicBezTo>
                    <a:pt x="17828" y="26558"/>
                    <a:pt x="17947" y="27051"/>
                    <a:pt x="17658" y="27578"/>
                  </a:cubicBezTo>
                  <a:cubicBezTo>
                    <a:pt x="17488" y="27884"/>
                    <a:pt x="17233" y="28172"/>
                    <a:pt x="16961" y="28393"/>
                  </a:cubicBezTo>
                  <a:cubicBezTo>
                    <a:pt x="16519" y="28750"/>
                    <a:pt x="16027" y="29056"/>
                    <a:pt x="15551" y="29379"/>
                  </a:cubicBezTo>
                  <a:cubicBezTo>
                    <a:pt x="15160" y="29634"/>
                    <a:pt x="14973" y="30008"/>
                    <a:pt x="14939" y="30467"/>
                  </a:cubicBezTo>
                  <a:cubicBezTo>
                    <a:pt x="14888" y="31028"/>
                    <a:pt x="14837" y="31606"/>
                    <a:pt x="14786" y="32166"/>
                  </a:cubicBezTo>
                  <a:cubicBezTo>
                    <a:pt x="14650" y="33968"/>
                    <a:pt x="14514" y="35752"/>
                    <a:pt x="14395" y="37554"/>
                  </a:cubicBezTo>
                  <a:cubicBezTo>
                    <a:pt x="14327" y="38489"/>
                    <a:pt x="14378" y="39423"/>
                    <a:pt x="14684" y="40324"/>
                  </a:cubicBezTo>
                  <a:cubicBezTo>
                    <a:pt x="14786" y="40596"/>
                    <a:pt x="14939" y="40783"/>
                    <a:pt x="15126" y="40885"/>
                  </a:cubicBezTo>
                  <a:cubicBezTo>
                    <a:pt x="15223" y="40940"/>
                    <a:pt x="15332" y="40968"/>
                    <a:pt x="15448" y="40968"/>
                  </a:cubicBezTo>
                  <a:cubicBezTo>
                    <a:pt x="15616" y="40968"/>
                    <a:pt x="15802" y="40910"/>
                    <a:pt x="15993" y="40800"/>
                  </a:cubicBezTo>
                  <a:cubicBezTo>
                    <a:pt x="16129" y="40732"/>
                    <a:pt x="16248" y="40613"/>
                    <a:pt x="16367" y="40528"/>
                  </a:cubicBezTo>
                  <a:cubicBezTo>
                    <a:pt x="16978" y="40035"/>
                    <a:pt x="17556" y="39525"/>
                    <a:pt x="18185" y="39066"/>
                  </a:cubicBezTo>
                  <a:cubicBezTo>
                    <a:pt x="20105" y="37656"/>
                    <a:pt x="21754" y="36007"/>
                    <a:pt x="22910" y="33917"/>
                  </a:cubicBezTo>
                  <a:cubicBezTo>
                    <a:pt x="23827" y="32268"/>
                    <a:pt x="24677" y="30569"/>
                    <a:pt x="25544" y="28886"/>
                  </a:cubicBezTo>
                  <a:cubicBezTo>
                    <a:pt x="25731" y="28529"/>
                    <a:pt x="25833" y="28122"/>
                    <a:pt x="25952" y="27731"/>
                  </a:cubicBezTo>
                  <a:cubicBezTo>
                    <a:pt x="26173" y="27034"/>
                    <a:pt x="26411" y="26354"/>
                    <a:pt x="26581" y="25640"/>
                  </a:cubicBezTo>
                  <a:cubicBezTo>
                    <a:pt x="26784" y="24807"/>
                    <a:pt x="26971" y="23958"/>
                    <a:pt x="27107" y="23108"/>
                  </a:cubicBezTo>
                  <a:cubicBezTo>
                    <a:pt x="27209" y="22411"/>
                    <a:pt x="27226" y="21697"/>
                    <a:pt x="27277" y="20984"/>
                  </a:cubicBezTo>
                  <a:cubicBezTo>
                    <a:pt x="27413" y="19539"/>
                    <a:pt x="27158" y="18128"/>
                    <a:pt x="26852" y="16718"/>
                  </a:cubicBezTo>
                  <a:cubicBezTo>
                    <a:pt x="26411" y="14661"/>
                    <a:pt x="25340" y="13030"/>
                    <a:pt x="23555" y="11874"/>
                  </a:cubicBezTo>
                  <a:cubicBezTo>
                    <a:pt x="23182" y="11636"/>
                    <a:pt x="22791" y="11415"/>
                    <a:pt x="22383" y="11194"/>
                  </a:cubicBezTo>
                  <a:cubicBezTo>
                    <a:pt x="21210" y="10583"/>
                    <a:pt x="19952" y="10294"/>
                    <a:pt x="18661" y="10107"/>
                  </a:cubicBezTo>
                  <a:cubicBezTo>
                    <a:pt x="18321" y="10073"/>
                    <a:pt x="17981" y="9954"/>
                    <a:pt x="17709" y="9784"/>
                  </a:cubicBezTo>
                  <a:cubicBezTo>
                    <a:pt x="16333" y="8917"/>
                    <a:pt x="15415" y="7642"/>
                    <a:pt x="14735" y="6198"/>
                  </a:cubicBezTo>
                  <a:cubicBezTo>
                    <a:pt x="14276" y="5246"/>
                    <a:pt x="13851" y="4260"/>
                    <a:pt x="13426" y="3275"/>
                  </a:cubicBezTo>
                  <a:cubicBezTo>
                    <a:pt x="12934" y="2136"/>
                    <a:pt x="12186" y="1286"/>
                    <a:pt x="11013" y="810"/>
                  </a:cubicBezTo>
                  <a:cubicBezTo>
                    <a:pt x="9822" y="327"/>
                    <a:pt x="8624" y="0"/>
                    <a:pt x="7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81"/>
            <p:cNvSpPr/>
            <p:nvPr/>
          </p:nvSpPr>
          <p:spPr>
            <a:xfrm>
              <a:off x="2608425" y="1636600"/>
              <a:ext cx="91800" cy="92425"/>
            </a:xfrm>
            <a:custGeom>
              <a:avLst/>
              <a:gdLst/>
              <a:ahLst/>
              <a:cxnLst/>
              <a:rect l="l" t="t" r="r" b="b"/>
              <a:pathLst>
                <a:path w="3672" h="3697" extrusionOk="0">
                  <a:moveTo>
                    <a:pt x="347" y="1"/>
                  </a:moveTo>
                  <a:cubicBezTo>
                    <a:pt x="286" y="1"/>
                    <a:pt x="225" y="20"/>
                    <a:pt x="171" y="60"/>
                  </a:cubicBezTo>
                  <a:cubicBezTo>
                    <a:pt x="35" y="162"/>
                    <a:pt x="1" y="349"/>
                    <a:pt x="103" y="468"/>
                  </a:cubicBezTo>
                  <a:cubicBezTo>
                    <a:pt x="953" y="1624"/>
                    <a:pt x="1972" y="2694"/>
                    <a:pt x="3145" y="3629"/>
                  </a:cubicBezTo>
                  <a:cubicBezTo>
                    <a:pt x="3213" y="3680"/>
                    <a:pt x="3264" y="3697"/>
                    <a:pt x="3332" y="3697"/>
                  </a:cubicBezTo>
                  <a:cubicBezTo>
                    <a:pt x="3417" y="3697"/>
                    <a:pt x="3519" y="3663"/>
                    <a:pt x="3570" y="3595"/>
                  </a:cubicBezTo>
                  <a:cubicBezTo>
                    <a:pt x="3672" y="3459"/>
                    <a:pt x="3655" y="3272"/>
                    <a:pt x="3519" y="3170"/>
                  </a:cubicBezTo>
                  <a:cubicBezTo>
                    <a:pt x="2380" y="2252"/>
                    <a:pt x="1395" y="1233"/>
                    <a:pt x="596" y="128"/>
                  </a:cubicBezTo>
                  <a:cubicBezTo>
                    <a:pt x="534" y="46"/>
                    <a:pt x="441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81"/>
            <p:cNvSpPr/>
            <p:nvPr/>
          </p:nvSpPr>
          <p:spPr>
            <a:xfrm>
              <a:off x="2670050" y="888750"/>
              <a:ext cx="30175" cy="38125"/>
            </a:xfrm>
            <a:custGeom>
              <a:avLst/>
              <a:gdLst/>
              <a:ahLst/>
              <a:cxnLst/>
              <a:rect l="l" t="t" r="r" b="b"/>
              <a:pathLst>
                <a:path w="1207" h="1525" extrusionOk="0">
                  <a:moveTo>
                    <a:pt x="866" y="0"/>
                  </a:moveTo>
                  <a:cubicBezTo>
                    <a:pt x="763" y="0"/>
                    <a:pt x="667" y="49"/>
                    <a:pt x="612" y="148"/>
                  </a:cubicBezTo>
                  <a:cubicBezTo>
                    <a:pt x="612" y="165"/>
                    <a:pt x="408" y="487"/>
                    <a:pt x="68" y="1082"/>
                  </a:cubicBezTo>
                  <a:cubicBezTo>
                    <a:pt x="0" y="1218"/>
                    <a:pt x="51" y="1405"/>
                    <a:pt x="187" y="1490"/>
                  </a:cubicBezTo>
                  <a:cubicBezTo>
                    <a:pt x="238" y="1507"/>
                    <a:pt x="289" y="1524"/>
                    <a:pt x="340" y="1524"/>
                  </a:cubicBezTo>
                  <a:cubicBezTo>
                    <a:pt x="442" y="1524"/>
                    <a:pt x="544" y="1473"/>
                    <a:pt x="595" y="1371"/>
                  </a:cubicBezTo>
                  <a:cubicBezTo>
                    <a:pt x="918" y="793"/>
                    <a:pt x="1122" y="453"/>
                    <a:pt x="1122" y="453"/>
                  </a:cubicBezTo>
                  <a:cubicBezTo>
                    <a:pt x="1207" y="317"/>
                    <a:pt x="1173" y="131"/>
                    <a:pt x="1037" y="46"/>
                  </a:cubicBezTo>
                  <a:cubicBezTo>
                    <a:pt x="982" y="15"/>
                    <a:pt x="923" y="0"/>
                    <a:pt x="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81"/>
            <p:cNvSpPr/>
            <p:nvPr/>
          </p:nvSpPr>
          <p:spPr>
            <a:xfrm>
              <a:off x="2591875" y="1082725"/>
              <a:ext cx="368375" cy="337000"/>
            </a:xfrm>
            <a:custGeom>
              <a:avLst/>
              <a:gdLst/>
              <a:ahLst/>
              <a:cxnLst/>
              <a:rect l="l" t="t" r="r" b="b"/>
              <a:pathLst>
                <a:path w="14735" h="13480" extrusionOk="0">
                  <a:moveTo>
                    <a:pt x="324" y="0"/>
                  </a:moveTo>
                  <a:cubicBezTo>
                    <a:pt x="182" y="0"/>
                    <a:pt x="49" y="100"/>
                    <a:pt x="17" y="257"/>
                  </a:cubicBezTo>
                  <a:cubicBezTo>
                    <a:pt x="0" y="410"/>
                    <a:pt x="102" y="563"/>
                    <a:pt x="272" y="597"/>
                  </a:cubicBezTo>
                  <a:cubicBezTo>
                    <a:pt x="323" y="597"/>
                    <a:pt x="5252" y="1413"/>
                    <a:pt x="4929" y="4302"/>
                  </a:cubicBezTo>
                  <a:cubicBezTo>
                    <a:pt x="4844" y="5050"/>
                    <a:pt x="4402" y="6104"/>
                    <a:pt x="3926" y="7225"/>
                  </a:cubicBezTo>
                  <a:cubicBezTo>
                    <a:pt x="3110" y="9180"/>
                    <a:pt x="2260" y="11202"/>
                    <a:pt x="2889" y="12460"/>
                  </a:cubicBezTo>
                  <a:cubicBezTo>
                    <a:pt x="3144" y="12953"/>
                    <a:pt x="3586" y="13293"/>
                    <a:pt x="4232" y="13445"/>
                  </a:cubicBezTo>
                  <a:cubicBezTo>
                    <a:pt x="4317" y="13462"/>
                    <a:pt x="4402" y="13479"/>
                    <a:pt x="4487" y="13479"/>
                  </a:cubicBezTo>
                  <a:cubicBezTo>
                    <a:pt x="5829" y="13479"/>
                    <a:pt x="7223" y="11015"/>
                    <a:pt x="8872" y="7837"/>
                  </a:cubicBezTo>
                  <a:cubicBezTo>
                    <a:pt x="9042" y="7531"/>
                    <a:pt x="9194" y="7225"/>
                    <a:pt x="9330" y="6953"/>
                  </a:cubicBezTo>
                  <a:cubicBezTo>
                    <a:pt x="9687" y="6291"/>
                    <a:pt x="10214" y="5849"/>
                    <a:pt x="10894" y="5662"/>
                  </a:cubicBezTo>
                  <a:cubicBezTo>
                    <a:pt x="11149" y="5588"/>
                    <a:pt x="11423" y="5551"/>
                    <a:pt x="11710" y="5551"/>
                  </a:cubicBezTo>
                  <a:cubicBezTo>
                    <a:pt x="12474" y="5551"/>
                    <a:pt x="13329" y="5809"/>
                    <a:pt x="14157" y="6291"/>
                  </a:cubicBezTo>
                  <a:lnTo>
                    <a:pt x="14242" y="6342"/>
                  </a:lnTo>
                  <a:cubicBezTo>
                    <a:pt x="14293" y="6370"/>
                    <a:pt x="14346" y="6383"/>
                    <a:pt x="14397" y="6383"/>
                  </a:cubicBezTo>
                  <a:cubicBezTo>
                    <a:pt x="14499" y="6383"/>
                    <a:pt x="14593" y="6330"/>
                    <a:pt x="14650" y="6240"/>
                  </a:cubicBezTo>
                  <a:cubicBezTo>
                    <a:pt x="14735" y="6104"/>
                    <a:pt x="14701" y="5917"/>
                    <a:pt x="14548" y="5832"/>
                  </a:cubicBezTo>
                  <a:lnTo>
                    <a:pt x="14463" y="5781"/>
                  </a:lnTo>
                  <a:cubicBezTo>
                    <a:pt x="13542" y="5240"/>
                    <a:pt x="12576" y="4957"/>
                    <a:pt x="11695" y="4957"/>
                  </a:cubicBezTo>
                  <a:cubicBezTo>
                    <a:pt x="11356" y="4957"/>
                    <a:pt x="11030" y="4999"/>
                    <a:pt x="10724" y="5084"/>
                  </a:cubicBezTo>
                  <a:cubicBezTo>
                    <a:pt x="9908" y="5322"/>
                    <a:pt x="9245" y="5866"/>
                    <a:pt x="8804" y="6681"/>
                  </a:cubicBezTo>
                  <a:cubicBezTo>
                    <a:pt x="8668" y="6953"/>
                    <a:pt x="8515" y="7259"/>
                    <a:pt x="8345" y="7565"/>
                  </a:cubicBezTo>
                  <a:cubicBezTo>
                    <a:pt x="7297" y="9562"/>
                    <a:pt x="5588" y="12883"/>
                    <a:pt x="4491" y="12883"/>
                  </a:cubicBezTo>
                  <a:cubicBezTo>
                    <a:pt x="4449" y="12883"/>
                    <a:pt x="4408" y="12878"/>
                    <a:pt x="4368" y="12868"/>
                  </a:cubicBezTo>
                  <a:cubicBezTo>
                    <a:pt x="3892" y="12749"/>
                    <a:pt x="3586" y="12528"/>
                    <a:pt x="3416" y="12205"/>
                  </a:cubicBezTo>
                  <a:cubicBezTo>
                    <a:pt x="2923" y="11185"/>
                    <a:pt x="3739" y="9197"/>
                    <a:pt x="4487" y="7463"/>
                  </a:cubicBezTo>
                  <a:cubicBezTo>
                    <a:pt x="4963" y="6291"/>
                    <a:pt x="5422" y="5203"/>
                    <a:pt x="5524" y="4370"/>
                  </a:cubicBezTo>
                  <a:cubicBezTo>
                    <a:pt x="5914" y="920"/>
                    <a:pt x="595" y="36"/>
                    <a:pt x="357" y="2"/>
                  </a:cubicBezTo>
                  <a:cubicBezTo>
                    <a:pt x="346" y="1"/>
                    <a:pt x="335" y="0"/>
                    <a:pt x="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81"/>
            <p:cNvSpPr/>
            <p:nvPr/>
          </p:nvSpPr>
          <p:spPr>
            <a:xfrm>
              <a:off x="2798350" y="1292350"/>
              <a:ext cx="145350" cy="98900"/>
            </a:xfrm>
            <a:custGeom>
              <a:avLst/>
              <a:gdLst/>
              <a:ahLst/>
              <a:cxnLst/>
              <a:rect l="l" t="t" r="r" b="b"/>
              <a:pathLst>
                <a:path w="5814" h="3956" extrusionOk="0">
                  <a:moveTo>
                    <a:pt x="1899" y="602"/>
                  </a:moveTo>
                  <a:cubicBezTo>
                    <a:pt x="2612" y="602"/>
                    <a:pt x="3230" y="768"/>
                    <a:pt x="3740" y="1101"/>
                  </a:cubicBezTo>
                  <a:cubicBezTo>
                    <a:pt x="4657" y="1678"/>
                    <a:pt x="5014" y="2664"/>
                    <a:pt x="5133" y="3123"/>
                  </a:cubicBezTo>
                  <a:cubicBezTo>
                    <a:pt x="4647" y="3278"/>
                    <a:pt x="4191" y="3355"/>
                    <a:pt x="3768" y="3355"/>
                  </a:cubicBezTo>
                  <a:cubicBezTo>
                    <a:pt x="3260" y="3355"/>
                    <a:pt x="2797" y="3244"/>
                    <a:pt x="2380" y="3021"/>
                  </a:cubicBezTo>
                  <a:cubicBezTo>
                    <a:pt x="1343" y="2443"/>
                    <a:pt x="850" y="1288"/>
                    <a:pt x="681" y="744"/>
                  </a:cubicBezTo>
                  <a:cubicBezTo>
                    <a:pt x="1112" y="649"/>
                    <a:pt x="1519" y="602"/>
                    <a:pt x="1899" y="602"/>
                  </a:cubicBezTo>
                  <a:close/>
                  <a:moveTo>
                    <a:pt x="1942" y="1"/>
                  </a:moveTo>
                  <a:cubicBezTo>
                    <a:pt x="1415" y="1"/>
                    <a:pt x="847" y="84"/>
                    <a:pt x="239" y="251"/>
                  </a:cubicBezTo>
                  <a:cubicBezTo>
                    <a:pt x="86" y="285"/>
                    <a:pt x="1" y="438"/>
                    <a:pt x="18" y="591"/>
                  </a:cubicBezTo>
                  <a:cubicBezTo>
                    <a:pt x="35" y="676"/>
                    <a:pt x="477" y="2647"/>
                    <a:pt x="2091" y="3531"/>
                  </a:cubicBezTo>
                  <a:cubicBezTo>
                    <a:pt x="2601" y="3820"/>
                    <a:pt x="3162" y="3956"/>
                    <a:pt x="3774" y="3956"/>
                  </a:cubicBezTo>
                  <a:cubicBezTo>
                    <a:pt x="4334" y="3956"/>
                    <a:pt x="4946" y="3837"/>
                    <a:pt x="5592" y="3599"/>
                  </a:cubicBezTo>
                  <a:cubicBezTo>
                    <a:pt x="5728" y="3548"/>
                    <a:pt x="5813" y="3412"/>
                    <a:pt x="5779" y="3276"/>
                  </a:cubicBezTo>
                  <a:cubicBezTo>
                    <a:pt x="5779" y="3208"/>
                    <a:pt x="5507" y="1525"/>
                    <a:pt x="4080" y="591"/>
                  </a:cubicBezTo>
                  <a:cubicBezTo>
                    <a:pt x="3471" y="199"/>
                    <a:pt x="2756" y="1"/>
                    <a:pt x="19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81"/>
            <p:cNvSpPr/>
            <p:nvPr/>
          </p:nvSpPr>
          <p:spPr>
            <a:xfrm>
              <a:off x="2811100" y="1293075"/>
              <a:ext cx="67575" cy="67600"/>
            </a:xfrm>
            <a:custGeom>
              <a:avLst/>
              <a:gdLst/>
              <a:ahLst/>
              <a:cxnLst/>
              <a:rect l="l" t="t" r="r" b="b"/>
              <a:pathLst>
                <a:path w="2703" h="2704" extrusionOk="0">
                  <a:moveTo>
                    <a:pt x="1343" y="1"/>
                  </a:moveTo>
                  <a:cubicBezTo>
                    <a:pt x="595" y="1"/>
                    <a:pt x="1" y="596"/>
                    <a:pt x="1" y="1344"/>
                  </a:cubicBezTo>
                  <a:cubicBezTo>
                    <a:pt x="1" y="2091"/>
                    <a:pt x="595" y="2703"/>
                    <a:pt x="1343" y="2703"/>
                  </a:cubicBezTo>
                  <a:cubicBezTo>
                    <a:pt x="2091" y="2703"/>
                    <a:pt x="2703" y="2091"/>
                    <a:pt x="2703" y="1344"/>
                  </a:cubicBezTo>
                  <a:cubicBezTo>
                    <a:pt x="2703" y="596"/>
                    <a:pt x="2091" y="1"/>
                    <a:pt x="1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81"/>
            <p:cNvSpPr/>
            <p:nvPr/>
          </p:nvSpPr>
          <p:spPr>
            <a:xfrm>
              <a:off x="2553625" y="1170650"/>
              <a:ext cx="134725" cy="98675"/>
            </a:xfrm>
            <a:custGeom>
              <a:avLst/>
              <a:gdLst/>
              <a:ahLst/>
              <a:cxnLst/>
              <a:rect l="l" t="t" r="r" b="b"/>
              <a:pathLst>
                <a:path w="5389" h="3947" extrusionOk="0">
                  <a:moveTo>
                    <a:pt x="1511" y="1"/>
                  </a:moveTo>
                  <a:cubicBezTo>
                    <a:pt x="1236" y="1"/>
                    <a:pt x="943" y="23"/>
                    <a:pt x="629" y="71"/>
                  </a:cubicBezTo>
                  <a:cubicBezTo>
                    <a:pt x="459" y="88"/>
                    <a:pt x="357" y="241"/>
                    <a:pt x="374" y="411"/>
                  </a:cubicBezTo>
                  <a:cubicBezTo>
                    <a:pt x="404" y="546"/>
                    <a:pt x="527" y="655"/>
                    <a:pt x="661" y="655"/>
                  </a:cubicBezTo>
                  <a:cubicBezTo>
                    <a:pt x="679" y="655"/>
                    <a:pt x="697" y="653"/>
                    <a:pt x="714" y="649"/>
                  </a:cubicBezTo>
                  <a:cubicBezTo>
                    <a:pt x="986" y="609"/>
                    <a:pt x="1240" y="590"/>
                    <a:pt x="1477" y="590"/>
                  </a:cubicBezTo>
                  <a:cubicBezTo>
                    <a:pt x="3835" y="590"/>
                    <a:pt x="4540" y="2434"/>
                    <a:pt x="4725" y="3113"/>
                  </a:cubicBezTo>
                  <a:cubicBezTo>
                    <a:pt x="4216" y="3277"/>
                    <a:pt x="3760" y="3349"/>
                    <a:pt x="3352" y="3349"/>
                  </a:cubicBezTo>
                  <a:cubicBezTo>
                    <a:pt x="1898" y="3349"/>
                    <a:pt x="1060" y="2436"/>
                    <a:pt x="595" y="1533"/>
                  </a:cubicBezTo>
                  <a:cubicBezTo>
                    <a:pt x="550" y="1430"/>
                    <a:pt x="450" y="1373"/>
                    <a:pt x="343" y="1373"/>
                  </a:cubicBezTo>
                  <a:cubicBezTo>
                    <a:pt x="291" y="1373"/>
                    <a:pt x="237" y="1386"/>
                    <a:pt x="188" y="1414"/>
                  </a:cubicBezTo>
                  <a:cubicBezTo>
                    <a:pt x="52" y="1482"/>
                    <a:pt x="1" y="1669"/>
                    <a:pt x="69" y="1805"/>
                  </a:cubicBezTo>
                  <a:cubicBezTo>
                    <a:pt x="527" y="2706"/>
                    <a:pt x="1513" y="3946"/>
                    <a:pt x="3349" y="3946"/>
                  </a:cubicBezTo>
                  <a:cubicBezTo>
                    <a:pt x="3875" y="3946"/>
                    <a:pt x="4487" y="3844"/>
                    <a:pt x="5184" y="3589"/>
                  </a:cubicBezTo>
                  <a:cubicBezTo>
                    <a:pt x="5303" y="3538"/>
                    <a:pt x="5388" y="3402"/>
                    <a:pt x="5371" y="3266"/>
                  </a:cubicBezTo>
                  <a:cubicBezTo>
                    <a:pt x="5355" y="3235"/>
                    <a:pt x="4818" y="1"/>
                    <a:pt x="1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81"/>
            <p:cNvSpPr/>
            <p:nvPr/>
          </p:nvSpPr>
          <p:spPr>
            <a:xfrm>
              <a:off x="2558725" y="1172850"/>
              <a:ext cx="67575" cy="68000"/>
            </a:xfrm>
            <a:custGeom>
              <a:avLst/>
              <a:gdLst/>
              <a:ahLst/>
              <a:cxnLst/>
              <a:rect l="l" t="t" r="r" b="b"/>
              <a:pathLst>
                <a:path w="2703" h="2720" extrusionOk="0">
                  <a:moveTo>
                    <a:pt x="1343" y="0"/>
                  </a:moveTo>
                  <a:cubicBezTo>
                    <a:pt x="595" y="0"/>
                    <a:pt x="1" y="612"/>
                    <a:pt x="1" y="1360"/>
                  </a:cubicBezTo>
                  <a:cubicBezTo>
                    <a:pt x="1" y="2108"/>
                    <a:pt x="595" y="2720"/>
                    <a:pt x="1343" y="2720"/>
                  </a:cubicBezTo>
                  <a:cubicBezTo>
                    <a:pt x="2091" y="2720"/>
                    <a:pt x="2703" y="2108"/>
                    <a:pt x="2703" y="1360"/>
                  </a:cubicBezTo>
                  <a:cubicBezTo>
                    <a:pt x="2703" y="612"/>
                    <a:pt x="2091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81"/>
            <p:cNvSpPr/>
            <p:nvPr/>
          </p:nvSpPr>
          <p:spPr>
            <a:xfrm>
              <a:off x="2079050" y="1909375"/>
              <a:ext cx="1518950" cy="567450"/>
            </a:xfrm>
            <a:custGeom>
              <a:avLst/>
              <a:gdLst/>
              <a:ahLst/>
              <a:cxnLst/>
              <a:rect l="l" t="t" r="r" b="b"/>
              <a:pathLst>
                <a:path w="60758" h="22698" extrusionOk="0">
                  <a:moveTo>
                    <a:pt x="43990" y="0"/>
                  </a:moveTo>
                  <a:cubicBezTo>
                    <a:pt x="42388" y="0"/>
                    <a:pt x="40728" y="139"/>
                    <a:pt x="39072" y="417"/>
                  </a:cubicBezTo>
                  <a:lnTo>
                    <a:pt x="38987" y="417"/>
                  </a:lnTo>
                  <a:lnTo>
                    <a:pt x="38919" y="485"/>
                  </a:lnTo>
                  <a:cubicBezTo>
                    <a:pt x="38919" y="485"/>
                    <a:pt x="38834" y="570"/>
                    <a:pt x="38647" y="723"/>
                  </a:cubicBezTo>
                  <a:cubicBezTo>
                    <a:pt x="38511" y="842"/>
                    <a:pt x="38324" y="995"/>
                    <a:pt x="38086" y="1165"/>
                  </a:cubicBezTo>
                  <a:cubicBezTo>
                    <a:pt x="37219" y="1810"/>
                    <a:pt x="35724" y="2762"/>
                    <a:pt x="33786" y="3391"/>
                  </a:cubicBezTo>
                  <a:cubicBezTo>
                    <a:pt x="32462" y="3815"/>
                    <a:pt x="31147" y="4027"/>
                    <a:pt x="29844" y="4027"/>
                  </a:cubicBezTo>
                  <a:cubicBezTo>
                    <a:pt x="27286" y="4027"/>
                    <a:pt x="24775" y="3211"/>
                    <a:pt x="22332" y="1589"/>
                  </a:cubicBezTo>
                  <a:cubicBezTo>
                    <a:pt x="22179" y="1487"/>
                    <a:pt x="22026" y="1385"/>
                    <a:pt x="21890" y="1283"/>
                  </a:cubicBezTo>
                  <a:cubicBezTo>
                    <a:pt x="21771" y="1216"/>
                    <a:pt x="21669" y="1131"/>
                    <a:pt x="21567" y="1046"/>
                  </a:cubicBezTo>
                  <a:lnTo>
                    <a:pt x="21516" y="1029"/>
                  </a:lnTo>
                  <a:lnTo>
                    <a:pt x="21465" y="1012"/>
                  </a:lnTo>
                  <a:cubicBezTo>
                    <a:pt x="21426" y="996"/>
                    <a:pt x="19386" y="516"/>
                    <a:pt x="16609" y="516"/>
                  </a:cubicBezTo>
                  <a:cubicBezTo>
                    <a:pt x="13282" y="516"/>
                    <a:pt x="8896" y="1205"/>
                    <a:pt x="5625" y="4207"/>
                  </a:cubicBezTo>
                  <a:cubicBezTo>
                    <a:pt x="1683" y="7827"/>
                    <a:pt x="0" y="13962"/>
                    <a:pt x="629" y="22408"/>
                  </a:cubicBezTo>
                  <a:lnTo>
                    <a:pt x="646" y="22697"/>
                  </a:lnTo>
                  <a:lnTo>
                    <a:pt x="901" y="22697"/>
                  </a:lnTo>
                  <a:cubicBezTo>
                    <a:pt x="1054" y="22680"/>
                    <a:pt x="16128" y="22527"/>
                    <a:pt x="30472" y="22340"/>
                  </a:cubicBezTo>
                  <a:cubicBezTo>
                    <a:pt x="38885" y="22238"/>
                    <a:pt x="46533" y="22154"/>
                    <a:pt x="51359" y="22086"/>
                  </a:cubicBezTo>
                  <a:cubicBezTo>
                    <a:pt x="60554" y="21933"/>
                    <a:pt x="60571" y="21933"/>
                    <a:pt x="60689" y="21797"/>
                  </a:cubicBezTo>
                  <a:lnTo>
                    <a:pt x="60757" y="21712"/>
                  </a:lnTo>
                  <a:lnTo>
                    <a:pt x="60757" y="21593"/>
                  </a:lnTo>
                  <a:cubicBezTo>
                    <a:pt x="60689" y="17769"/>
                    <a:pt x="59908" y="12789"/>
                    <a:pt x="59177" y="10206"/>
                  </a:cubicBezTo>
                  <a:cubicBezTo>
                    <a:pt x="58157" y="6518"/>
                    <a:pt x="56033" y="3680"/>
                    <a:pt x="53008" y="1963"/>
                  </a:cubicBezTo>
                  <a:cubicBezTo>
                    <a:pt x="50701" y="658"/>
                    <a:pt x="47483" y="0"/>
                    <a:pt x="439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81"/>
            <p:cNvSpPr/>
            <p:nvPr/>
          </p:nvSpPr>
          <p:spPr>
            <a:xfrm>
              <a:off x="3022700" y="1931075"/>
              <a:ext cx="29325" cy="48225"/>
            </a:xfrm>
            <a:custGeom>
              <a:avLst/>
              <a:gdLst/>
              <a:ahLst/>
              <a:cxnLst/>
              <a:rect l="l" t="t" r="r" b="b"/>
              <a:pathLst>
                <a:path w="1173" h="1929" extrusionOk="0">
                  <a:moveTo>
                    <a:pt x="328" y="0"/>
                  </a:moveTo>
                  <a:cubicBezTo>
                    <a:pt x="304" y="0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87" y="857"/>
                    <a:pt x="357" y="1333"/>
                    <a:pt x="561" y="1758"/>
                  </a:cubicBezTo>
                  <a:cubicBezTo>
                    <a:pt x="612" y="1860"/>
                    <a:pt x="714" y="1928"/>
                    <a:pt x="833" y="1928"/>
                  </a:cubicBezTo>
                  <a:cubicBezTo>
                    <a:pt x="884" y="1928"/>
                    <a:pt x="918" y="1911"/>
                    <a:pt x="969" y="1894"/>
                  </a:cubicBezTo>
                  <a:cubicBezTo>
                    <a:pt x="1105" y="1826"/>
                    <a:pt x="1173" y="1639"/>
                    <a:pt x="1105" y="1503"/>
                  </a:cubicBezTo>
                  <a:cubicBezTo>
                    <a:pt x="901" y="1095"/>
                    <a:pt x="748" y="670"/>
                    <a:pt x="629" y="229"/>
                  </a:cubicBezTo>
                  <a:cubicBezTo>
                    <a:pt x="585" y="83"/>
                    <a:pt x="467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81"/>
            <p:cNvSpPr/>
            <p:nvPr/>
          </p:nvSpPr>
          <p:spPr>
            <a:xfrm>
              <a:off x="3036700" y="1636075"/>
              <a:ext cx="52725" cy="107400"/>
            </a:xfrm>
            <a:custGeom>
              <a:avLst/>
              <a:gdLst/>
              <a:ahLst/>
              <a:cxnLst/>
              <a:rect l="l" t="t" r="r" b="b"/>
              <a:pathLst>
                <a:path w="2109" h="4296" extrusionOk="0">
                  <a:moveTo>
                    <a:pt x="1769" y="0"/>
                  </a:moveTo>
                  <a:cubicBezTo>
                    <a:pt x="1660" y="0"/>
                    <a:pt x="1557" y="58"/>
                    <a:pt x="1497" y="166"/>
                  </a:cubicBezTo>
                  <a:cubicBezTo>
                    <a:pt x="1480" y="217"/>
                    <a:pt x="715" y="1746"/>
                    <a:pt x="52" y="3905"/>
                  </a:cubicBezTo>
                  <a:cubicBezTo>
                    <a:pt x="1" y="4058"/>
                    <a:pt x="86" y="4228"/>
                    <a:pt x="256" y="4279"/>
                  </a:cubicBezTo>
                  <a:cubicBezTo>
                    <a:pt x="273" y="4296"/>
                    <a:pt x="307" y="4296"/>
                    <a:pt x="341" y="4296"/>
                  </a:cubicBezTo>
                  <a:cubicBezTo>
                    <a:pt x="460" y="4296"/>
                    <a:pt x="579" y="4211"/>
                    <a:pt x="630" y="4075"/>
                  </a:cubicBezTo>
                  <a:cubicBezTo>
                    <a:pt x="1259" y="1967"/>
                    <a:pt x="2023" y="438"/>
                    <a:pt x="2040" y="421"/>
                  </a:cubicBezTo>
                  <a:cubicBezTo>
                    <a:pt x="2108" y="285"/>
                    <a:pt x="2057" y="98"/>
                    <a:pt x="1904" y="30"/>
                  </a:cubicBezTo>
                  <a:cubicBezTo>
                    <a:pt x="1860" y="10"/>
                    <a:pt x="1814" y="0"/>
                    <a:pt x="1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81"/>
            <p:cNvSpPr/>
            <p:nvPr/>
          </p:nvSpPr>
          <p:spPr>
            <a:xfrm>
              <a:off x="2625850" y="1941700"/>
              <a:ext cx="19575" cy="25700"/>
            </a:xfrm>
            <a:custGeom>
              <a:avLst/>
              <a:gdLst/>
              <a:ahLst/>
              <a:cxnLst/>
              <a:rect l="l" t="t" r="r" b="b"/>
              <a:pathLst>
                <a:path w="783" h="1028" extrusionOk="0">
                  <a:moveTo>
                    <a:pt x="471" y="0"/>
                  </a:moveTo>
                  <a:cubicBezTo>
                    <a:pt x="332" y="0"/>
                    <a:pt x="214" y="81"/>
                    <a:pt x="171" y="211"/>
                  </a:cubicBezTo>
                  <a:cubicBezTo>
                    <a:pt x="137" y="364"/>
                    <a:pt x="86" y="500"/>
                    <a:pt x="52" y="636"/>
                  </a:cubicBezTo>
                  <a:cubicBezTo>
                    <a:pt x="1" y="806"/>
                    <a:pt x="86" y="976"/>
                    <a:pt x="239" y="1010"/>
                  </a:cubicBezTo>
                  <a:cubicBezTo>
                    <a:pt x="273" y="1027"/>
                    <a:pt x="307" y="1027"/>
                    <a:pt x="324" y="1027"/>
                  </a:cubicBezTo>
                  <a:cubicBezTo>
                    <a:pt x="460" y="1027"/>
                    <a:pt x="579" y="942"/>
                    <a:pt x="613" y="823"/>
                  </a:cubicBezTo>
                  <a:cubicBezTo>
                    <a:pt x="664" y="670"/>
                    <a:pt x="698" y="517"/>
                    <a:pt x="749" y="381"/>
                  </a:cubicBezTo>
                  <a:cubicBezTo>
                    <a:pt x="783" y="211"/>
                    <a:pt x="698" y="58"/>
                    <a:pt x="545" y="7"/>
                  </a:cubicBezTo>
                  <a:cubicBezTo>
                    <a:pt x="520" y="2"/>
                    <a:pt x="495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81"/>
            <p:cNvSpPr/>
            <p:nvPr/>
          </p:nvSpPr>
          <p:spPr>
            <a:xfrm>
              <a:off x="2615650" y="1479725"/>
              <a:ext cx="71850" cy="42325"/>
            </a:xfrm>
            <a:custGeom>
              <a:avLst/>
              <a:gdLst/>
              <a:ahLst/>
              <a:cxnLst/>
              <a:rect l="l" t="t" r="r" b="b"/>
              <a:pathLst>
                <a:path w="2874" h="1693" extrusionOk="0">
                  <a:moveTo>
                    <a:pt x="1123" y="0"/>
                  </a:moveTo>
                  <a:cubicBezTo>
                    <a:pt x="807" y="0"/>
                    <a:pt x="436" y="73"/>
                    <a:pt x="1" y="251"/>
                  </a:cubicBezTo>
                  <a:cubicBezTo>
                    <a:pt x="1" y="251"/>
                    <a:pt x="561" y="1693"/>
                    <a:pt x="1961" y="1693"/>
                  </a:cubicBezTo>
                  <a:cubicBezTo>
                    <a:pt x="2232" y="1693"/>
                    <a:pt x="2536" y="1638"/>
                    <a:pt x="2873" y="1508"/>
                  </a:cubicBezTo>
                  <a:cubicBezTo>
                    <a:pt x="2873" y="1508"/>
                    <a:pt x="2565" y="0"/>
                    <a:pt x="1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81"/>
            <p:cNvSpPr/>
            <p:nvPr/>
          </p:nvSpPr>
          <p:spPr>
            <a:xfrm>
              <a:off x="4216175" y="1246175"/>
              <a:ext cx="39525" cy="70725"/>
            </a:xfrm>
            <a:custGeom>
              <a:avLst/>
              <a:gdLst/>
              <a:ahLst/>
              <a:cxnLst/>
              <a:rect l="l" t="t" r="r" b="b"/>
              <a:pathLst>
                <a:path w="1581" h="2829" extrusionOk="0">
                  <a:moveTo>
                    <a:pt x="342" y="1"/>
                  </a:moveTo>
                  <a:cubicBezTo>
                    <a:pt x="291" y="1"/>
                    <a:pt x="237" y="14"/>
                    <a:pt x="187" y="41"/>
                  </a:cubicBezTo>
                  <a:cubicBezTo>
                    <a:pt x="51" y="109"/>
                    <a:pt x="0" y="296"/>
                    <a:pt x="68" y="449"/>
                  </a:cubicBezTo>
                  <a:cubicBezTo>
                    <a:pt x="425" y="1112"/>
                    <a:pt x="731" y="1843"/>
                    <a:pt x="969" y="2608"/>
                  </a:cubicBezTo>
                  <a:cubicBezTo>
                    <a:pt x="1003" y="2744"/>
                    <a:pt x="1122" y="2829"/>
                    <a:pt x="1241" y="2829"/>
                  </a:cubicBezTo>
                  <a:cubicBezTo>
                    <a:pt x="1275" y="2829"/>
                    <a:pt x="1309" y="2829"/>
                    <a:pt x="1326" y="2812"/>
                  </a:cubicBezTo>
                  <a:cubicBezTo>
                    <a:pt x="1496" y="2761"/>
                    <a:pt x="1581" y="2608"/>
                    <a:pt x="1530" y="2438"/>
                  </a:cubicBezTo>
                  <a:cubicBezTo>
                    <a:pt x="1292" y="1639"/>
                    <a:pt x="986" y="874"/>
                    <a:pt x="595" y="160"/>
                  </a:cubicBezTo>
                  <a:cubicBezTo>
                    <a:pt x="549" y="57"/>
                    <a:pt x="449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81"/>
            <p:cNvSpPr/>
            <p:nvPr/>
          </p:nvSpPr>
          <p:spPr>
            <a:xfrm>
              <a:off x="4221700" y="1591400"/>
              <a:ext cx="22525" cy="31850"/>
            </a:xfrm>
            <a:custGeom>
              <a:avLst/>
              <a:gdLst/>
              <a:ahLst/>
              <a:cxnLst/>
              <a:rect l="l" t="t" r="r" b="b"/>
              <a:pathLst>
                <a:path w="901" h="1274" extrusionOk="0">
                  <a:moveTo>
                    <a:pt x="555" y="1"/>
                  </a:moveTo>
                  <a:cubicBezTo>
                    <a:pt x="431" y="1"/>
                    <a:pt x="316" y="80"/>
                    <a:pt x="289" y="202"/>
                  </a:cubicBezTo>
                  <a:cubicBezTo>
                    <a:pt x="153" y="627"/>
                    <a:pt x="68" y="865"/>
                    <a:pt x="68" y="865"/>
                  </a:cubicBezTo>
                  <a:cubicBezTo>
                    <a:pt x="0" y="1018"/>
                    <a:pt x="85" y="1188"/>
                    <a:pt x="238" y="1256"/>
                  </a:cubicBezTo>
                  <a:cubicBezTo>
                    <a:pt x="272" y="1256"/>
                    <a:pt x="306" y="1273"/>
                    <a:pt x="340" y="1273"/>
                  </a:cubicBezTo>
                  <a:cubicBezTo>
                    <a:pt x="459" y="1273"/>
                    <a:pt x="578" y="1188"/>
                    <a:pt x="629" y="1069"/>
                  </a:cubicBezTo>
                  <a:cubicBezTo>
                    <a:pt x="629" y="1069"/>
                    <a:pt x="714" y="814"/>
                    <a:pt x="850" y="389"/>
                  </a:cubicBezTo>
                  <a:cubicBezTo>
                    <a:pt x="901" y="219"/>
                    <a:pt x="816" y="66"/>
                    <a:pt x="646" y="15"/>
                  </a:cubicBezTo>
                  <a:cubicBezTo>
                    <a:pt x="616" y="5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1"/>
            <p:cNvSpPr/>
            <p:nvPr/>
          </p:nvSpPr>
          <p:spPr>
            <a:xfrm>
              <a:off x="4235725" y="1275675"/>
              <a:ext cx="479275" cy="551950"/>
            </a:xfrm>
            <a:custGeom>
              <a:avLst/>
              <a:gdLst/>
              <a:ahLst/>
              <a:cxnLst/>
              <a:rect l="l" t="t" r="r" b="b"/>
              <a:pathLst>
                <a:path w="19171" h="22078" extrusionOk="0">
                  <a:moveTo>
                    <a:pt x="18559" y="0"/>
                  </a:moveTo>
                  <a:cubicBezTo>
                    <a:pt x="18508" y="34"/>
                    <a:pt x="18457" y="85"/>
                    <a:pt x="18406" y="119"/>
                  </a:cubicBezTo>
                  <a:cubicBezTo>
                    <a:pt x="16791" y="1479"/>
                    <a:pt x="15075" y="2617"/>
                    <a:pt x="13035" y="3263"/>
                  </a:cubicBezTo>
                  <a:cubicBezTo>
                    <a:pt x="12449" y="3459"/>
                    <a:pt x="11862" y="3608"/>
                    <a:pt x="11257" y="3608"/>
                  </a:cubicBezTo>
                  <a:cubicBezTo>
                    <a:pt x="11126" y="3608"/>
                    <a:pt x="10993" y="3601"/>
                    <a:pt x="10860" y="3586"/>
                  </a:cubicBezTo>
                  <a:cubicBezTo>
                    <a:pt x="8498" y="3365"/>
                    <a:pt x="6118" y="3246"/>
                    <a:pt x="3807" y="2702"/>
                  </a:cubicBezTo>
                  <a:cubicBezTo>
                    <a:pt x="2651" y="2430"/>
                    <a:pt x="1581" y="1972"/>
                    <a:pt x="561" y="1394"/>
                  </a:cubicBezTo>
                  <a:cubicBezTo>
                    <a:pt x="527" y="1377"/>
                    <a:pt x="493" y="1360"/>
                    <a:pt x="459" y="1343"/>
                  </a:cubicBezTo>
                  <a:lnTo>
                    <a:pt x="459" y="1343"/>
                  </a:lnTo>
                  <a:cubicBezTo>
                    <a:pt x="1853" y="5999"/>
                    <a:pt x="561" y="11132"/>
                    <a:pt x="0" y="12933"/>
                  </a:cubicBezTo>
                  <a:cubicBezTo>
                    <a:pt x="610" y="14001"/>
                    <a:pt x="5256" y="22077"/>
                    <a:pt x="9781" y="22077"/>
                  </a:cubicBezTo>
                  <a:cubicBezTo>
                    <a:pt x="9795" y="22077"/>
                    <a:pt x="9809" y="22077"/>
                    <a:pt x="9823" y="22077"/>
                  </a:cubicBezTo>
                  <a:cubicBezTo>
                    <a:pt x="14803" y="22026"/>
                    <a:pt x="18576" y="13885"/>
                    <a:pt x="19171" y="12526"/>
                  </a:cubicBezTo>
                  <a:cubicBezTo>
                    <a:pt x="17760" y="9313"/>
                    <a:pt x="18304" y="2430"/>
                    <a:pt x="18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1"/>
            <p:cNvSpPr/>
            <p:nvPr/>
          </p:nvSpPr>
          <p:spPr>
            <a:xfrm>
              <a:off x="4228075" y="1268125"/>
              <a:ext cx="494575" cy="567125"/>
            </a:xfrm>
            <a:custGeom>
              <a:avLst/>
              <a:gdLst/>
              <a:ahLst/>
              <a:cxnLst/>
              <a:rect l="l" t="t" r="r" b="b"/>
              <a:pathLst>
                <a:path w="19783" h="22685" extrusionOk="0">
                  <a:moveTo>
                    <a:pt x="18491" y="982"/>
                  </a:moveTo>
                  <a:cubicBezTo>
                    <a:pt x="18219" y="4007"/>
                    <a:pt x="17896" y="9819"/>
                    <a:pt x="19154" y="12828"/>
                  </a:cubicBezTo>
                  <a:cubicBezTo>
                    <a:pt x="18525" y="14204"/>
                    <a:pt x="14820" y="22039"/>
                    <a:pt x="10129" y="22073"/>
                  </a:cubicBezTo>
                  <a:lnTo>
                    <a:pt x="10078" y="22073"/>
                  </a:lnTo>
                  <a:cubicBezTo>
                    <a:pt x="5863" y="22073"/>
                    <a:pt x="1377" y="14510"/>
                    <a:pt x="629" y="13184"/>
                  </a:cubicBezTo>
                  <a:cubicBezTo>
                    <a:pt x="1224" y="11247"/>
                    <a:pt x="2311" y="6641"/>
                    <a:pt x="1241" y="2240"/>
                  </a:cubicBezTo>
                  <a:lnTo>
                    <a:pt x="1241" y="2240"/>
                  </a:lnTo>
                  <a:cubicBezTo>
                    <a:pt x="2227" y="2732"/>
                    <a:pt x="3144" y="3089"/>
                    <a:pt x="4045" y="3293"/>
                  </a:cubicBezTo>
                  <a:cubicBezTo>
                    <a:pt x="5948" y="3735"/>
                    <a:pt x="7920" y="3905"/>
                    <a:pt x="9823" y="4075"/>
                  </a:cubicBezTo>
                  <a:cubicBezTo>
                    <a:pt x="10265" y="4109"/>
                    <a:pt x="10690" y="4160"/>
                    <a:pt x="11132" y="4194"/>
                  </a:cubicBezTo>
                  <a:cubicBezTo>
                    <a:pt x="11267" y="4208"/>
                    <a:pt x="11401" y="4214"/>
                    <a:pt x="11533" y="4214"/>
                  </a:cubicBezTo>
                  <a:cubicBezTo>
                    <a:pt x="12232" y="4214"/>
                    <a:pt x="12886" y="4040"/>
                    <a:pt x="13443" y="3854"/>
                  </a:cubicBezTo>
                  <a:cubicBezTo>
                    <a:pt x="15126" y="3310"/>
                    <a:pt x="16740" y="2393"/>
                    <a:pt x="18491" y="982"/>
                  </a:cubicBezTo>
                  <a:close/>
                  <a:moveTo>
                    <a:pt x="18868" y="1"/>
                  </a:moveTo>
                  <a:cubicBezTo>
                    <a:pt x="18797" y="1"/>
                    <a:pt x="18722" y="23"/>
                    <a:pt x="18661" y="64"/>
                  </a:cubicBezTo>
                  <a:lnTo>
                    <a:pt x="18627" y="115"/>
                  </a:lnTo>
                  <a:cubicBezTo>
                    <a:pt x="18593" y="132"/>
                    <a:pt x="18559" y="166"/>
                    <a:pt x="18525" y="200"/>
                  </a:cubicBezTo>
                  <a:cubicBezTo>
                    <a:pt x="16672" y="1747"/>
                    <a:pt x="14990" y="2732"/>
                    <a:pt x="13256" y="3293"/>
                  </a:cubicBezTo>
                  <a:cubicBezTo>
                    <a:pt x="12732" y="3453"/>
                    <a:pt x="12134" y="3613"/>
                    <a:pt x="11503" y="3613"/>
                  </a:cubicBezTo>
                  <a:cubicBezTo>
                    <a:pt x="11397" y="3613"/>
                    <a:pt x="11290" y="3609"/>
                    <a:pt x="11183" y="3599"/>
                  </a:cubicBezTo>
                  <a:cubicBezTo>
                    <a:pt x="10758" y="3565"/>
                    <a:pt x="10316" y="3514"/>
                    <a:pt x="9874" y="3480"/>
                  </a:cubicBezTo>
                  <a:cubicBezTo>
                    <a:pt x="8005" y="3310"/>
                    <a:pt x="6050" y="3140"/>
                    <a:pt x="4181" y="2715"/>
                  </a:cubicBezTo>
                  <a:cubicBezTo>
                    <a:pt x="3161" y="2477"/>
                    <a:pt x="2142" y="2070"/>
                    <a:pt x="1003" y="1441"/>
                  </a:cubicBezTo>
                  <a:cubicBezTo>
                    <a:pt x="969" y="1424"/>
                    <a:pt x="952" y="1407"/>
                    <a:pt x="918" y="1390"/>
                  </a:cubicBezTo>
                  <a:cubicBezTo>
                    <a:pt x="871" y="1366"/>
                    <a:pt x="816" y="1353"/>
                    <a:pt x="762" y="1353"/>
                  </a:cubicBezTo>
                  <a:cubicBezTo>
                    <a:pt x="701" y="1353"/>
                    <a:pt x="641" y="1370"/>
                    <a:pt x="595" y="1407"/>
                  </a:cubicBezTo>
                  <a:cubicBezTo>
                    <a:pt x="493" y="1492"/>
                    <a:pt x="442" y="1611"/>
                    <a:pt x="493" y="1730"/>
                  </a:cubicBezTo>
                  <a:cubicBezTo>
                    <a:pt x="1836" y="6267"/>
                    <a:pt x="612" y="11213"/>
                    <a:pt x="34" y="13133"/>
                  </a:cubicBezTo>
                  <a:cubicBezTo>
                    <a:pt x="0" y="13218"/>
                    <a:pt x="17" y="13303"/>
                    <a:pt x="51" y="13371"/>
                  </a:cubicBezTo>
                  <a:cubicBezTo>
                    <a:pt x="918" y="14935"/>
                    <a:pt x="5473" y="22685"/>
                    <a:pt x="10078" y="22685"/>
                  </a:cubicBezTo>
                  <a:lnTo>
                    <a:pt x="10129" y="22685"/>
                  </a:lnTo>
                  <a:cubicBezTo>
                    <a:pt x="15245" y="22617"/>
                    <a:pt x="19035" y="14561"/>
                    <a:pt x="19748" y="12946"/>
                  </a:cubicBezTo>
                  <a:cubicBezTo>
                    <a:pt x="19782" y="12879"/>
                    <a:pt x="19782" y="12794"/>
                    <a:pt x="19748" y="12709"/>
                  </a:cubicBezTo>
                  <a:cubicBezTo>
                    <a:pt x="18338" y="9530"/>
                    <a:pt x="18950" y="2427"/>
                    <a:pt x="19154" y="336"/>
                  </a:cubicBezTo>
                  <a:cubicBezTo>
                    <a:pt x="19171" y="200"/>
                    <a:pt x="19103" y="98"/>
                    <a:pt x="19001" y="30"/>
                  </a:cubicBezTo>
                  <a:cubicBezTo>
                    <a:pt x="18960" y="10"/>
                    <a:pt x="18915" y="1"/>
                    <a:pt x="188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1"/>
            <p:cNvSpPr/>
            <p:nvPr/>
          </p:nvSpPr>
          <p:spPr>
            <a:xfrm>
              <a:off x="4706475" y="1581350"/>
              <a:ext cx="22975" cy="27025"/>
            </a:xfrm>
            <a:custGeom>
              <a:avLst/>
              <a:gdLst/>
              <a:ahLst/>
              <a:cxnLst/>
              <a:rect l="l" t="t" r="r" b="b"/>
              <a:pathLst>
                <a:path w="919" h="1081" extrusionOk="0">
                  <a:moveTo>
                    <a:pt x="344" y="0"/>
                  </a:moveTo>
                  <a:cubicBezTo>
                    <a:pt x="303" y="0"/>
                    <a:pt x="262" y="9"/>
                    <a:pt x="222" y="27"/>
                  </a:cubicBezTo>
                  <a:cubicBezTo>
                    <a:pt x="69" y="95"/>
                    <a:pt x="1" y="265"/>
                    <a:pt x="69" y="417"/>
                  </a:cubicBezTo>
                  <a:cubicBezTo>
                    <a:pt x="137" y="604"/>
                    <a:pt x="222" y="774"/>
                    <a:pt x="324" y="944"/>
                  </a:cubicBezTo>
                  <a:cubicBezTo>
                    <a:pt x="375" y="1029"/>
                    <a:pt x="476" y="1080"/>
                    <a:pt x="578" y="1080"/>
                  </a:cubicBezTo>
                  <a:cubicBezTo>
                    <a:pt x="629" y="1080"/>
                    <a:pt x="680" y="1080"/>
                    <a:pt x="731" y="1046"/>
                  </a:cubicBezTo>
                  <a:cubicBezTo>
                    <a:pt x="867" y="961"/>
                    <a:pt x="918" y="791"/>
                    <a:pt x="833" y="638"/>
                  </a:cubicBezTo>
                  <a:cubicBezTo>
                    <a:pt x="748" y="502"/>
                    <a:pt x="680" y="350"/>
                    <a:pt x="612" y="180"/>
                  </a:cubicBezTo>
                  <a:cubicBezTo>
                    <a:pt x="562" y="67"/>
                    <a:pt x="45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1"/>
            <p:cNvSpPr/>
            <p:nvPr/>
          </p:nvSpPr>
          <p:spPr>
            <a:xfrm>
              <a:off x="4691600" y="1246300"/>
              <a:ext cx="18300" cy="36625"/>
            </a:xfrm>
            <a:custGeom>
              <a:avLst/>
              <a:gdLst/>
              <a:ahLst/>
              <a:cxnLst/>
              <a:rect l="l" t="t" r="r" b="b"/>
              <a:pathLst>
                <a:path w="732" h="1465" extrusionOk="0">
                  <a:moveTo>
                    <a:pt x="423" y="1"/>
                  </a:moveTo>
                  <a:cubicBezTo>
                    <a:pt x="268" y="1"/>
                    <a:pt x="136" y="100"/>
                    <a:pt x="120" y="257"/>
                  </a:cubicBezTo>
                  <a:cubicBezTo>
                    <a:pt x="120" y="257"/>
                    <a:pt x="86" y="580"/>
                    <a:pt x="18" y="1141"/>
                  </a:cubicBezTo>
                  <a:cubicBezTo>
                    <a:pt x="1" y="1311"/>
                    <a:pt x="120" y="1447"/>
                    <a:pt x="290" y="1464"/>
                  </a:cubicBezTo>
                  <a:lnTo>
                    <a:pt x="324" y="1464"/>
                  </a:lnTo>
                  <a:cubicBezTo>
                    <a:pt x="477" y="1464"/>
                    <a:pt x="596" y="1362"/>
                    <a:pt x="613" y="1209"/>
                  </a:cubicBezTo>
                  <a:cubicBezTo>
                    <a:pt x="681" y="648"/>
                    <a:pt x="715" y="342"/>
                    <a:pt x="715" y="342"/>
                  </a:cubicBezTo>
                  <a:cubicBezTo>
                    <a:pt x="732" y="172"/>
                    <a:pt x="630" y="19"/>
                    <a:pt x="460" y="2"/>
                  </a:cubicBezTo>
                  <a:cubicBezTo>
                    <a:pt x="447" y="1"/>
                    <a:pt x="435" y="1"/>
                    <a:pt x="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1"/>
            <p:cNvSpPr/>
            <p:nvPr/>
          </p:nvSpPr>
          <p:spPr>
            <a:xfrm>
              <a:off x="4063650" y="454375"/>
              <a:ext cx="703175" cy="671750"/>
            </a:xfrm>
            <a:custGeom>
              <a:avLst/>
              <a:gdLst/>
              <a:ahLst/>
              <a:cxnLst/>
              <a:rect l="l" t="t" r="r" b="b"/>
              <a:pathLst>
                <a:path w="28127" h="26870" extrusionOk="0">
                  <a:moveTo>
                    <a:pt x="21500" y="6618"/>
                  </a:moveTo>
                  <a:cubicBezTo>
                    <a:pt x="22484" y="6618"/>
                    <a:pt x="23232" y="7003"/>
                    <a:pt x="23232" y="7003"/>
                  </a:cubicBezTo>
                  <a:cubicBezTo>
                    <a:pt x="22519" y="9603"/>
                    <a:pt x="20673" y="10123"/>
                    <a:pt x="19311" y="10123"/>
                  </a:cubicBezTo>
                  <a:cubicBezTo>
                    <a:pt x="18402" y="10123"/>
                    <a:pt x="17709" y="9892"/>
                    <a:pt x="17709" y="9892"/>
                  </a:cubicBezTo>
                  <a:cubicBezTo>
                    <a:pt x="18680" y="7214"/>
                    <a:pt x="20273" y="6618"/>
                    <a:pt x="21500" y="6618"/>
                  </a:cubicBezTo>
                  <a:close/>
                  <a:moveTo>
                    <a:pt x="8447" y="13909"/>
                  </a:moveTo>
                  <a:cubicBezTo>
                    <a:pt x="9432" y="13909"/>
                    <a:pt x="10180" y="14293"/>
                    <a:pt x="10180" y="14293"/>
                  </a:cubicBezTo>
                  <a:cubicBezTo>
                    <a:pt x="9466" y="16894"/>
                    <a:pt x="7621" y="17414"/>
                    <a:pt x="6258" y="17414"/>
                  </a:cubicBezTo>
                  <a:cubicBezTo>
                    <a:pt x="5350" y="17414"/>
                    <a:pt x="4657" y="17183"/>
                    <a:pt x="4657" y="17183"/>
                  </a:cubicBezTo>
                  <a:cubicBezTo>
                    <a:pt x="5628" y="14505"/>
                    <a:pt x="7221" y="13909"/>
                    <a:pt x="8447" y="13909"/>
                  </a:cubicBezTo>
                  <a:close/>
                  <a:moveTo>
                    <a:pt x="17855" y="1"/>
                  </a:moveTo>
                  <a:cubicBezTo>
                    <a:pt x="15369" y="1"/>
                    <a:pt x="12948" y="593"/>
                    <a:pt x="10588" y="1598"/>
                  </a:cubicBezTo>
                  <a:cubicBezTo>
                    <a:pt x="8362" y="2533"/>
                    <a:pt x="6305" y="3773"/>
                    <a:pt x="4538" y="5422"/>
                  </a:cubicBezTo>
                  <a:cubicBezTo>
                    <a:pt x="2991" y="6867"/>
                    <a:pt x="1751" y="8532"/>
                    <a:pt x="782" y="10402"/>
                  </a:cubicBezTo>
                  <a:cubicBezTo>
                    <a:pt x="187" y="11557"/>
                    <a:pt x="85" y="12832"/>
                    <a:pt x="34" y="14106"/>
                  </a:cubicBezTo>
                  <a:cubicBezTo>
                    <a:pt x="0" y="14769"/>
                    <a:pt x="68" y="15432"/>
                    <a:pt x="136" y="16112"/>
                  </a:cubicBezTo>
                  <a:cubicBezTo>
                    <a:pt x="221" y="17013"/>
                    <a:pt x="493" y="17828"/>
                    <a:pt x="1037" y="18576"/>
                  </a:cubicBezTo>
                  <a:cubicBezTo>
                    <a:pt x="1462" y="19188"/>
                    <a:pt x="1853" y="19817"/>
                    <a:pt x="2260" y="20429"/>
                  </a:cubicBezTo>
                  <a:cubicBezTo>
                    <a:pt x="2362" y="20565"/>
                    <a:pt x="2464" y="20701"/>
                    <a:pt x="2532" y="20854"/>
                  </a:cubicBezTo>
                  <a:cubicBezTo>
                    <a:pt x="2634" y="21057"/>
                    <a:pt x="2804" y="21329"/>
                    <a:pt x="2566" y="21499"/>
                  </a:cubicBezTo>
                  <a:cubicBezTo>
                    <a:pt x="2480" y="21575"/>
                    <a:pt x="2345" y="21589"/>
                    <a:pt x="2206" y="21589"/>
                  </a:cubicBezTo>
                  <a:cubicBezTo>
                    <a:pt x="2127" y="21589"/>
                    <a:pt x="2046" y="21584"/>
                    <a:pt x="1971" y="21584"/>
                  </a:cubicBezTo>
                  <a:cubicBezTo>
                    <a:pt x="1802" y="21584"/>
                    <a:pt x="1649" y="21516"/>
                    <a:pt x="1479" y="21499"/>
                  </a:cubicBezTo>
                  <a:cubicBezTo>
                    <a:pt x="1003" y="21499"/>
                    <a:pt x="714" y="21737"/>
                    <a:pt x="595" y="22179"/>
                  </a:cubicBezTo>
                  <a:cubicBezTo>
                    <a:pt x="391" y="22927"/>
                    <a:pt x="578" y="23471"/>
                    <a:pt x="1224" y="23930"/>
                  </a:cubicBezTo>
                  <a:cubicBezTo>
                    <a:pt x="2137" y="24554"/>
                    <a:pt x="3186" y="24696"/>
                    <a:pt x="4256" y="24696"/>
                  </a:cubicBezTo>
                  <a:cubicBezTo>
                    <a:pt x="4322" y="24696"/>
                    <a:pt x="4387" y="24695"/>
                    <a:pt x="4453" y="24694"/>
                  </a:cubicBezTo>
                  <a:cubicBezTo>
                    <a:pt x="4492" y="24693"/>
                    <a:pt x="4531" y="24693"/>
                    <a:pt x="4569" y="24693"/>
                  </a:cubicBezTo>
                  <a:cubicBezTo>
                    <a:pt x="5163" y="24693"/>
                    <a:pt x="5659" y="24820"/>
                    <a:pt x="6186" y="25187"/>
                  </a:cubicBezTo>
                  <a:cubicBezTo>
                    <a:pt x="7240" y="25935"/>
                    <a:pt x="8379" y="26564"/>
                    <a:pt x="9687" y="26751"/>
                  </a:cubicBezTo>
                  <a:cubicBezTo>
                    <a:pt x="10231" y="26836"/>
                    <a:pt x="10775" y="26836"/>
                    <a:pt x="11302" y="26870"/>
                  </a:cubicBezTo>
                  <a:cubicBezTo>
                    <a:pt x="11880" y="25340"/>
                    <a:pt x="12593" y="23964"/>
                    <a:pt x="13562" y="22774"/>
                  </a:cubicBezTo>
                  <a:cubicBezTo>
                    <a:pt x="15924" y="19834"/>
                    <a:pt x="18950" y="17913"/>
                    <a:pt x="22570" y="16911"/>
                  </a:cubicBezTo>
                  <a:cubicBezTo>
                    <a:pt x="23283" y="16724"/>
                    <a:pt x="24014" y="16571"/>
                    <a:pt x="24728" y="16384"/>
                  </a:cubicBezTo>
                  <a:cubicBezTo>
                    <a:pt x="25210" y="16253"/>
                    <a:pt x="25689" y="16201"/>
                    <a:pt x="26167" y="16201"/>
                  </a:cubicBezTo>
                  <a:cubicBezTo>
                    <a:pt x="26683" y="16201"/>
                    <a:pt x="27199" y="16262"/>
                    <a:pt x="27719" y="16350"/>
                  </a:cubicBezTo>
                  <a:cubicBezTo>
                    <a:pt x="27872" y="16384"/>
                    <a:pt x="28008" y="16435"/>
                    <a:pt x="28127" y="16503"/>
                  </a:cubicBezTo>
                  <a:cubicBezTo>
                    <a:pt x="26954" y="10639"/>
                    <a:pt x="23504" y="3553"/>
                    <a:pt x="21924" y="510"/>
                  </a:cubicBezTo>
                  <a:cubicBezTo>
                    <a:pt x="21856" y="510"/>
                    <a:pt x="21754" y="510"/>
                    <a:pt x="21669" y="476"/>
                  </a:cubicBezTo>
                  <a:cubicBezTo>
                    <a:pt x="20380" y="151"/>
                    <a:pt x="19109" y="1"/>
                    <a:pt x="17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1"/>
            <p:cNvSpPr/>
            <p:nvPr/>
          </p:nvSpPr>
          <p:spPr>
            <a:xfrm>
              <a:off x="3633675" y="1574625"/>
              <a:ext cx="1681250" cy="581425"/>
            </a:xfrm>
            <a:custGeom>
              <a:avLst/>
              <a:gdLst/>
              <a:ahLst/>
              <a:cxnLst/>
              <a:rect l="l" t="t" r="r" b="b"/>
              <a:pathLst>
                <a:path w="67250" h="23257" extrusionOk="0">
                  <a:moveTo>
                    <a:pt x="48618" y="0"/>
                  </a:moveTo>
                  <a:cubicBezTo>
                    <a:pt x="45645" y="0"/>
                    <a:pt x="43337" y="381"/>
                    <a:pt x="43337" y="381"/>
                  </a:cubicBezTo>
                  <a:cubicBezTo>
                    <a:pt x="43337" y="381"/>
                    <a:pt x="43304" y="449"/>
                    <a:pt x="43253" y="568"/>
                  </a:cubicBezTo>
                  <a:cubicBezTo>
                    <a:pt x="42658" y="1927"/>
                    <a:pt x="38885" y="10068"/>
                    <a:pt x="33905" y="10119"/>
                  </a:cubicBezTo>
                  <a:cubicBezTo>
                    <a:pt x="33891" y="10119"/>
                    <a:pt x="33877" y="10119"/>
                    <a:pt x="33863" y="10119"/>
                  </a:cubicBezTo>
                  <a:cubicBezTo>
                    <a:pt x="29338" y="10119"/>
                    <a:pt x="24692" y="2043"/>
                    <a:pt x="24082" y="975"/>
                  </a:cubicBezTo>
                  <a:cubicBezTo>
                    <a:pt x="24048" y="890"/>
                    <a:pt x="24014" y="839"/>
                    <a:pt x="24014" y="839"/>
                  </a:cubicBezTo>
                  <a:cubicBezTo>
                    <a:pt x="24014" y="839"/>
                    <a:pt x="21742" y="365"/>
                    <a:pt x="18640" y="365"/>
                  </a:cubicBezTo>
                  <a:cubicBezTo>
                    <a:pt x="14870" y="365"/>
                    <a:pt x="9873" y="1066"/>
                    <a:pt x="6237" y="4171"/>
                  </a:cubicBezTo>
                  <a:cubicBezTo>
                    <a:pt x="1870" y="7926"/>
                    <a:pt x="0" y="14249"/>
                    <a:pt x="697" y="22967"/>
                  </a:cubicBezTo>
                  <a:lnTo>
                    <a:pt x="714" y="23256"/>
                  </a:lnTo>
                  <a:lnTo>
                    <a:pt x="1003" y="23256"/>
                  </a:lnTo>
                  <a:cubicBezTo>
                    <a:pt x="1173" y="23256"/>
                    <a:pt x="18032" y="23086"/>
                    <a:pt x="33922" y="22899"/>
                  </a:cubicBezTo>
                  <a:cubicBezTo>
                    <a:pt x="43253" y="22797"/>
                    <a:pt x="50696" y="22695"/>
                    <a:pt x="56033" y="22627"/>
                  </a:cubicBezTo>
                  <a:cubicBezTo>
                    <a:pt x="66230" y="22491"/>
                    <a:pt x="67029" y="22474"/>
                    <a:pt x="67165" y="22338"/>
                  </a:cubicBezTo>
                  <a:lnTo>
                    <a:pt x="67250" y="22253"/>
                  </a:lnTo>
                  <a:lnTo>
                    <a:pt x="67250" y="22117"/>
                  </a:lnTo>
                  <a:cubicBezTo>
                    <a:pt x="67165" y="18174"/>
                    <a:pt x="66298" y="13042"/>
                    <a:pt x="65499" y="10374"/>
                  </a:cubicBezTo>
                  <a:cubicBezTo>
                    <a:pt x="64360" y="6567"/>
                    <a:pt x="61148" y="3729"/>
                    <a:pt x="57851" y="1876"/>
                  </a:cubicBezTo>
                  <a:cubicBezTo>
                    <a:pt x="55191" y="376"/>
                    <a:pt x="51575" y="0"/>
                    <a:pt x="48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1"/>
            <p:cNvSpPr/>
            <p:nvPr/>
          </p:nvSpPr>
          <p:spPr>
            <a:xfrm>
              <a:off x="3626025" y="1566975"/>
              <a:ext cx="1696550" cy="596700"/>
            </a:xfrm>
            <a:custGeom>
              <a:avLst/>
              <a:gdLst/>
              <a:ahLst/>
              <a:cxnLst/>
              <a:rect l="l" t="t" r="r" b="b"/>
              <a:pathLst>
                <a:path w="67862" h="23868" extrusionOk="0">
                  <a:moveTo>
                    <a:pt x="48944" y="615"/>
                  </a:moveTo>
                  <a:cubicBezTo>
                    <a:pt x="51867" y="615"/>
                    <a:pt x="55427" y="979"/>
                    <a:pt x="58021" y="2437"/>
                  </a:cubicBezTo>
                  <a:cubicBezTo>
                    <a:pt x="60265" y="3695"/>
                    <a:pt x="64242" y="6465"/>
                    <a:pt x="65516" y="10765"/>
                  </a:cubicBezTo>
                  <a:cubicBezTo>
                    <a:pt x="66315" y="13416"/>
                    <a:pt x="67182" y="18497"/>
                    <a:pt x="67250" y="22406"/>
                  </a:cubicBezTo>
                  <a:cubicBezTo>
                    <a:pt x="66842" y="22491"/>
                    <a:pt x="64700" y="22508"/>
                    <a:pt x="57036" y="22627"/>
                  </a:cubicBezTo>
                  <a:lnTo>
                    <a:pt x="56339" y="22627"/>
                  </a:lnTo>
                  <a:cubicBezTo>
                    <a:pt x="50594" y="22712"/>
                    <a:pt x="42947" y="22814"/>
                    <a:pt x="34228" y="22899"/>
                  </a:cubicBezTo>
                  <a:cubicBezTo>
                    <a:pt x="27855" y="22984"/>
                    <a:pt x="17097" y="23103"/>
                    <a:pt x="2057" y="23256"/>
                  </a:cubicBezTo>
                  <a:lnTo>
                    <a:pt x="1309" y="23273"/>
                  </a:lnTo>
                  <a:lnTo>
                    <a:pt x="1309" y="23256"/>
                  </a:lnTo>
                  <a:cubicBezTo>
                    <a:pt x="612" y="14640"/>
                    <a:pt x="2447" y="8385"/>
                    <a:pt x="6747" y="4714"/>
                  </a:cubicBezTo>
                  <a:cubicBezTo>
                    <a:pt x="10299" y="1672"/>
                    <a:pt x="15228" y="976"/>
                    <a:pt x="18967" y="976"/>
                  </a:cubicBezTo>
                  <a:cubicBezTo>
                    <a:pt x="21584" y="976"/>
                    <a:pt x="23606" y="1315"/>
                    <a:pt x="24133" y="1417"/>
                  </a:cubicBezTo>
                  <a:cubicBezTo>
                    <a:pt x="25000" y="2981"/>
                    <a:pt x="29555" y="10731"/>
                    <a:pt x="34160" y="10731"/>
                  </a:cubicBezTo>
                  <a:lnTo>
                    <a:pt x="34211" y="10731"/>
                  </a:lnTo>
                  <a:cubicBezTo>
                    <a:pt x="39327" y="10663"/>
                    <a:pt x="43117" y="2607"/>
                    <a:pt x="43830" y="992"/>
                  </a:cubicBezTo>
                  <a:lnTo>
                    <a:pt x="43847" y="959"/>
                  </a:lnTo>
                  <a:cubicBezTo>
                    <a:pt x="44419" y="880"/>
                    <a:pt x="46450" y="615"/>
                    <a:pt x="48944" y="615"/>
                  </a:cubicBezTo>
                  <a:close/>
                  <a:moveTo>
                    <a:pt x="48954" y="0"/>
                  </a:moveTo>
                  <a:cubicBezTo>
                    <a:pt x="46051" y="0"/>
                    <a:pt x="43777" y="364"/>
                    <a:pt x="43593" y="398"/>
                  </a:cubicBezTo>
                  <a:cubicBezTo>
                    <a:pt x="43491" y="415"/>
                    <a:pt x="43406" y="483"/>
                    <a:pt x="43355" y="568"/>
                  </a:cubicBezTo>
                  <a:lnTo>
                    <a:pt x="43287" y="755"/>
                  </a:lnTo>
                  <a:cubicBezTo>
                    <a:pt x="42862" y="1706"/>
                    <a:pt x="39055" y="10068"/>
                    <a:pt x="34211" y="10119"/>
                  </a:cubicBezTo>
                  <a:lnTo>
                    <a:pt x="34160" y="10119"/>
                  </a:lnTo>
                  <a:cubicBezTo>
                    <a:pt x="29810" y="10119"/>
                    <a:pt x="25170" y="2046"/>
                    <a:pt x="24660" y="1128"/>
                  </a:cubicBezTo>
                  <a:cubicBezTo>
                    <a:pt x="24609" y="1060"/>
                    <a:pt x="24592" y="1009"/>
                    <a:pt x="24592" y="1009"/>
                  </a:cubicBezTo>
                  <a:cubicBezTo>
                    <a:pt x="24558" y="942"/>
                    <a:pt x="24473" y="874"/>
                    <a:pt x="24388" y="857"/>
                  </a:cubicBezTo>
                  <a:cubicBezTo>
                    <a:pt x="24335" y="849"/>
                    <a:pt x="22072" y="393"/>
                    <a:pt x="18989" y="393"/>
                  </a:cubicBezTo>
                  <a:cubicBezTo>
                    <a:pt x="15154" y="393"/>
                    <a:pt x="10050" y="1099"/>
                    <a:pt x="6356" y="4256"/>
                  </a:cubicBezTo>
                  <a:cubicBezTo>
                    <a:pt x="1904" y="8062"/>
                    <a:pt x="0" y="14487"/>
                    <a:pt x="697" y="23307"/>
                  </a:cubicBezTo>
                  <a:lnTo>
                    <a:pt x="731" y="23596"/>
                  </a:lnTo>
                  <a:cubicBezTo>
                    <a:pt x="731" y="23749"/>
                    <a:pt x="867" y="23868"/>
                    <a:pt x="1020" y="23868"/>
                  </a:cubicBezTo>
                  <a:lnTo>
                    <a:pt x="2074" y="23851"/>
                  </a:lnTo>
                  <a:cubicBezTo>
                    <a:pt x="17097" y="23698"/>
                    <a:pt x="27855" y="23579"/>
                    <a:pt x="34228" y="23511"/>
                  </a:cubicBezTo>
                  <a:cubicBezTo>
                    <a:pt x="42947" y="23409"/>
                    <a:pt x="50594" y="23307"/>
                    <a:pt x="56339" y="23222"/>
                  </a:cubicBezTo>
                  <a:lnTo>
                    <a:pt x="57053" y="23222"/>
                  </a:lnTo>
                  <a:cubicBezTo>
                    <a:pt x="67471" y="23069"/>
                    <a:pt x="67471" y="23069"/>
                    <a:pt x="67675" y="22848"/>
                  </a:cubicBezTo>
                  <a:lnTo>
                    <a:pt x="67776" y="22763"/>
                  </a:lnTo>
                  <a:cubicBezTo>
                    <a:pt x="67827" y="22712"/>
                    <a:pt x="67861" y="22627"/>
                    <a:pt x="67861" y="22542"/>
                  </a:cubicBezTo>
                  <a:lnTo>
                    <a:pt x="67844" y="22423"/>
                  </a:lnTo>
                  <a:cubicBezTo>
                    <a:pt x="67776" y="18447"/>
                    <a:pt x="66893" y="13297"/>
                    <a:pt x="66094" y="10595"/>
                  </a:cubicBezTo>
                  <a:cubicBezTo>
                    <a:pt x="65091" y="7247"/>
                    <a:pt x="62338" y="4171"/>
                    <a:pt x="58310" y="1910"/>
                  </a:cubicBezTo>
                  <a:cubicBezTo>
                    <a:pt x="55587" y="385"/>
                    <a:pt x="51938" y="0"/>
                    <a:pt x="48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1"/>
            <p:cNvSpPr/>
            <p:nvPr/>
          </p:nvSpPr>
          <p:spPr>
            <a:xfrm>
              <a:off x="3842700" y="238100"/>
              <a:ext cx="962375" cy="1128050"/>
            </a:xfrm>
            <a:custGeom>
              <a:avLst/>
              <a:gdLst/>
              <a:ahLst/>
              <a:cxnLst/>
              <a:rect l="l" t="t" r="r" b="b"/>
              <a:pathLst>
                <a:path w="38495" h="45122" extrusionOk="0">
                  <a:moveTo>
                    <a:pt x="19975" y="1"/>
                  </a:moveTo>
                  <a:cubicBezTo>
                    <a:pt x="19073" y="1"/>
                    <a:pt x="18169" y="115"/>
                    <a:pt x="17268" y="324"/>
                  </a:cubicBezTo>
                  <a:cubicBezTo>
                    <a:pt x="14752" y="919"/>
                    <a:pt x="12492" y="2074"/>
                    <a:pt x="10385" y="3519"/>
                  </a:cubicBezTo>
                  <a:cubicBezTo>
                    <a:pt x="7563" y="5439"/>
                    <a:pt x="5099" y="7785"/>
                    <a:pt x="3077" y="10572"/>
                  </a:cubicBezTo>
                  <a:cubicBezTo>
                    <a:pt x="1938" y="12170"/>
                    <a:pt x="1105" y="13852"/>
                    <a:pt x="663" y="15738"/>
                  </a:cubicBezTo>
                  <a:cubicBezTo>
                    <a:pt x="290" y="17251"/>
                    <a:pt x="1" y="18764"/>
                    <a:pt x="358" y="20293"/>
                  </a:cubicBezTo>
                  <a:cubicBezTo>
                    <a:pt x="833" y="22299"/>
                    <a:pt x="1479" y="24270"/>
                    <a:pt x="2516" y="26055"/>
                  </a:cubicBezTo>
                  <a:cubicBezTo>
                    <a:pt x="3485" y="27737"/>
                    <a:pt x="4470" y="29420"/>
                    <a:pt x="5507" y="31051"/>
                  </a:cubicBezTo>
                  <a:cubicBezTo>
                    <a:pt x="7088" y="33515"/>
                    <a:pt x="8617" y="36014"/>
                    <a:pt x="10623" y="38172"/>
                  </a:cubicBezTo>
                  <a:cubicBezTo>
                    <a:pt x="11982" y="39634"/>
                    <a:pt x="13342" y="41078"/>
                    <a:pt x="15041" y="42166"/>
                  </a:cubicBezTo>
                  <a:cubicBezTo>
                    <a:pt x="15415" y="42404"/>
                    <a:pt x="15789" y="42625"/>
                    <a:pt x="16180" y="42846"/>
                  </a:cubicBezTo>
                  <a:cubicBezTo>
                    <a:pt x="16214" y="42863"/>
                    <a:pt x="16248" y="42880"/>
                    <a:pt x="16282" y="42897"/>
                  </a:cubicBezTo>
                  <a:cubicBezTo>
                    <a:pt x="17302" y="43475"/>
                    <a:pt x="18372" y="43933"/>
                    <a:pt x="19528" y="44205"/>
                  </a:cubicBezTo>
                  <a:cubicBezTo>
                    <a:pt x="21839" y="44749"/>
                    <a:pt x="24219" y="44868"/>
                    <a:pt x="26581" y="45106"/>
                  </a:cubicBezTo>
                  <a:cubicBezTo>
                    <a:pt x="26694" y="45116"/>
                    <a:pt x="26806" y="45121"/>
                    <a:pt x="26917" y="45121"/>
                  </a:cubicBezTo>
                  <a:cubicBezTo>
                    <a:pt x="27544" y="45121"/>
                    <a:pt x="28150" y="44968"/>
                    <a:pt x="28756" y="44766"/>
                  </a:cubicBezTo>
                  <a:cubicBezTo>
                    <a:pt x="30796" y="44120"/>
                    <a:pt x="32512" y="42982"/>
                    <a:pt x="34127" y="41622"/>
                  </a:cubicBezTo>
                  <a:cubicBezTo>
                    <a:pt x="34178" y="41588"/>
                    <a:pt x="34229" y="41537"/>
                    <a:pt x="34280" y="41503"/>
                  </a:cubicBezTo>
                  <a:cubicBezTo>
                    <a:pt x="34280" y="41503"/>
                    <a:pt x="34280" y="41503"/>
                    <a:pt x="34280" y="41486"/>
                  </a:cubicBezTo>
                  <a:cubicBezTo>
                    <a:pt x="36353" y="39736"/>
                    <a:pt x="37577" y="37492"/>
                    <a:pt x="38138" y="34858"/>
                  </a:cubicBezTo>
                  <a:cubicBezTo>
                    <a:pt x="38494" y="33192"/>
                    <a:pt x="38443" y="31510"/>
                    <a:pt x="38393" y="29844"/>
                  </a:cubicBezTo>
                  <a:cubicBezTo>
                    <a:pt x="38342" y="28434"/>
                    <a:pt x="37968" y="27108"/>
                    <a:pt x="37475" y="25800"/>
                  </a:cubicBezTo>
                  <a:cubicBezTo>
                    <a:pt x="37356" y="25494"/>
                    <a:pt x="37203" y="25273"/>
                    <a:pt x="36965" y="25154"/>
                  </a:cubicBezTo>
                  <a:cubicBezTo>
                    <a:pt x="36846" y="25086"/>
                    <a:pt x="36710" y="25035"/>
                    <a:pt x="36557" y="25001"/>
                  </a:cubicBezTo>
                  <a:cubicBezTo>
                    <a:pt x="36026" y="24911"/>
                    <a:pt x="35500" y="24849"/>
                    <a:pt x="34973" y="24849"/>
                  </a:cubicBezTo>
                  <a:cubicBezTo>
                    <a:pt x="34506" y="24849"/>
                    <a:pt x="34038" y="24898"/>
                    <a:pt x="33566" y="25018"/>
                  </a:cubicBezTo>
                  <a:cubicBezTo>
                    <a:pt x="32852" y="25222"/>
                    <a:pt x="32121" y="25358"/>
                    <a:pt x="31408" y="25562"/>
                  </a:cubicBezTo>
                  <a:cubicBezTo>
                    <a:pt x="27788" y="26564"/>
                    <a:pt x="24762" y="28485"/>
                    <a:pt x="22400" y="31425"/>
                  </a:cubicBezTo>
                  <a:cubicBezTo>
                    <a:pt x="21431" y="32615"/>
                    <a:pt x="20718" y="33974"/>
                    <a:pt x="20140" y="35521"/>
                  </a:cubicBezTo>
                  <a:cubicBezTo>
                    <a:pt x="19613" y="35487"/>
                    <a:pt x="19069" y="35487"/>
                    <a:pt x="18525" y="35402"/>
                  </a:cubicBezTo>
                  <a:cubicBezTo>
                    <a:pt x="17217" y="35215"/>
                    <a:pt x="16078" y="34569"/>
                    <a:pt x="15024" y="33838"/>
                  </a:cubicBezTo>
                  <a:cubicBezTo>
                    <a:pt x="14497" y="33471"/>
                    <a:pt x="14001" y="33344"/>
                    <a:pt x="13407" y="33344"/>
                  </a:cubicBezTo>
                  <a:cubicBezTo>
                    <a:pt x="13369" y="33344"/>
                    <a:pt x="13330" y="33344"/>
                    <a:pt x="13291" y="33345"/>
                  </a:cubicBezTo>
                  <a:cubicBezTo>
                    <a:pt x="13225" y="33346"/>
                    <a:pt x="13160" y="33347"/>
                    <a:pt x="13094" y="33347"/>
                  </a:cubicBezTo>
                  <a:cubicBezTo>
                    <a:pt x="12024" y="33347"/>
                    <a:pt x="10975" y="33205"/>
                    <a:pt x="10062" y="32581"/>
                  </a:cubicBezTo>
                  <a:cubicBezTo>
                    <a:pt x="9416" y="32122"/>
                    <a:pt x="9229" y="31578"/>
                    <a:pt x="9433" y="30830"/>
                  </a:cubicBezTo>
                  <a:cubicBezTo>
                    <a:pt x="9552" y="30388"/>
                    <a:pt x="9841" y="30150"/>
                    <a:pt x="10317" y="30150"/>
                  </a:cubicBezTo>
                  <a:cubicBezTo>
                    <a:pt x="10487" y="30167"/>
                    <a:pt x="10640" y="30235"/>
                    <a:pt x="10809" y="30235"/>
                  </a:cubicBezTo>
                  <a:cubicBezTo>
                    <a:pt x="10884" y="30235"/>
                    <a:pt x="10965" y="30240"/>
                    <a:pt x="11044" y="30240"/>
                  </a:cubicBezTo>
                  <a:cubicBezTo>
                    <a:pt x="11183" y="30240"/>
                    <a:pt x="11318" y="30226"/>
                    <a:pt x="11404" y="30150"/>
                  </a:cubicBezTo>
                  <a:cubicBezTo>
                    <a:pt x="11642" y="29980"/>
                    <a:pt x="11472" y="29708"/>
                    <a:pt x="11370" y="29505"/>
                  </a:cubicBezTo>
                  <a:cubicBezTo>
                    <a:pt x="11302" y="29352"/>
                    <a:pt x="11200" y="29216"/>
                    <a:pt x="11098" y="29080"/>
                  </a:cubicBezTo>
                  <a:cubicBezTo>
                    <a:pt x="10691" y="28468"/>
                    <a:pt x="10300" y="27839"/>
                    <a:pt x="9875" y="27227"/>
                  </a:cubicBezTo>
                  <a:cubicBezTo>
                    <a:pt x="9331" y="26479"/>
                    <a:pt x="9059" y="25647"/>
                    <a:pt x="8974" y="24763"/>
                  </a:cubicBezTo>
                  <a:cubicBezTo>
                    <a:pt x="8906" y="24083"/>
                    <a:pt x="8838" y="23420"/>
                    <a:pt x="8872" y="22757"/>
                  </a:cubicBezTo>
                  <a:cubicBezTo>
                    <a:pt x="8923" y="21483"/>
                    <a:pt x="9025" y="20208"/>
                    <a:pt x="9620" y="19053"/>
                  </a:cubicBezTo>
                  <a:cubicBezTo>
                    <a:pt x="10589" y="17183"/>
                    <a:pt x="11829" y="15518"/>
                    <a:pt x="13376" y="14073"/>
                  </a:cubicBezTo>
                  <a:cubicBezTo>
                    <a:pt x="15143" y="12424"/>
                    <a:pt x="17200" y="11184"/>
                    <a:pt x="19426" y="10249"/>
                  </a:cubicBezTo>
                  <a:cubicBezTo>
                    <a:pt x="21787" y="9244"/>
                    <a:pt x="24207" y="8644"/>
                    <a:pt x="26693" y="8644"/>
                  </a:cubicBezTo>
                  <a:cubicBezTo>
                    <a:pt x="27947" y="8644"/>
                    <a:pt x="29218" y="8797"/>
                    <a:pt x="30507" y="9127"/>
                  </a:cubicBezTo>
                  <a:cubicBezTo>
                    <a:pt x="30592" y="9161"/>
                    <a:pt x="30694" y="9161"/>
                    <a:pt x="30762" y="9161"/>
                  </a:cubicBezTo>
                  <a:cubicBezTo>
                    <a:pt x="31085" y="9161"/>
                    <a:pt x="31204" y="8923"/>
                    <a:pt x="31068" y="8516"/>
                  </a:cubicBezTo>
                  <a:cubicBezTo>
                    <a:pt x="30949" y="8142"/>
                    <a:pt x="30779" y="7802"/>
                    <a:pt x="30609" y="7445"/>
                  </a:cubicBezTo>
                  <a:cubicBezTo>
                    <a:pt x="30371" y="6952"/>
                    <a:pt x="30116" y="6476"/>
                    <a:pt x="29861" y="5983"/>
                  </a:cubicBezTo>
                  <a:cubicBezTo>
                    <a:pt x="29181" y="4726"/>
                    <a:pt x="28365" y="3587"/>
                    <a:pt x="27244" y="2686"/>
                  </a:cubicBezTo>
                  <a:cubicBezTo>
                    <a:pt x="26156" y="1785"/>
                    <a:pt x="24932" y="1174"/>
                    <a:pt x="23624" y="681"/>
                  </a:cubicBezTo>
                  <a:cubicBezTo>
                    <a:pt x="22420" y="211"/>
                    <a:pt x="21200" y="1"/>
                    <a:pt x="199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1"/>
            <p:cNvSpPr/>
            <p:nvPr/>
          </p:nvSpPr>
          <p:spPr>
            <a:xfrm>
              <a:off x="4113350" y="530250"/>
              <a:ext cx="486925" cy="390675"/>
            </a:xfrm>
            <a:custGeom>
              <a:avLst/>
              <a:gdLst/>
              <a:ahLst/>
              <a:cxnLst/>
              <a:rect l="l" t="t" r="r" b="b"/>
              <a:pathLst>
                <a:path w="19477" h="15627" extrusionOk="0">
                  <a:moveTo>
                    <a:pt x="19137" y="0"/>
                  </a:moveTo>
                  <a:cubicBezTo>
                    <a:pt x="19114" y="0"/>
                    <a:pt x="19091" y="3"/>
                    <a:pt x="19069" y="8"/>
                  </a:cubicBezTo>
                  <a:cubicBezTo>
                    <a:pt x="18984" y="42"/>
                    <a:pt x="17149" y="535"/>
                    <a:pt x="15551" y="1690"/>
                  </a:cubicBezTo>
                  <a:cubicBezTo>
                    <a:pt x="13851" y="2914"/>
                    <a:pt x="13410" y="4528"/>
                    <a:pt x="13325" y="5667"/>
                  </a:cubicBezTo>
                  <a:cubicBezTo>
                    <a:pt x="13274" y="6721"/>
                    <a:pt x="13512" y="7791"/>
                    <a:pt x="14055" y="8760"/>
                  </a:cubicBezTo>
                  <a:cubicBezTo>
                    <a:pt x="14157" y="8930"/>
                    <a:pt x="14259" y="9117"/>
                    <a:pt x="14361" y="9321"/>
                  </a:cubicBezTo>
                  <a:cubicBezTo>
                    <a:pt x="15262" y="10885"/>
                    <a:pt x="17098" y="14165"/>
                    <a:pt x="16112" y="14878"/>
                  </a:cubicBezTo>
                  <a:cubicBezTo>
                    <a:pt x="15969" y="14982"/>
                    <a:pt x="15836" y="15027"/>
                    <a:pt x="15706" y="15027"/>
                  </a:cubicBezTo>
                  <a:cubicBezTo>
                    <a:pt x="15665" y="15027"/>
                    <a:pt x="15625" y="15022"/>
                    <a:pt x="15585" y="15014"/>
                  </a:cubicBezTo>
                  <a:cubicBezTo>
                    <a:pt x="14871" y="14861"/>
                    <a:pt x="14038" y="13485"/>
                    <a:pt x="13155" y="12006"/>
                  </a:cubicBezTo>
                  <a:cubicBezTo>
                    <a:pt x="12254" y="10511"/>
                    <a:pt x="11234" y="8811"/>
                    <a:pt x="9926" y="7553"/>
                  </a:cubicBezTo>
                  <a:cubicBezTo>
                    <a:pt x="9296" y="6951"/>
                    <a:pt x="8535" y="6651"/>
                    <a:pt x="7646" y="6651"/>
                  </a:cubicBezTo>
                  <a:cubicBezTo>
                    <a:pt x="5798" y="6651"/>
                    <a:pt x="3396" y="7947"/>
                    <a:pt x="459" y="10528"/>
                  </a:cubicBezTo>
                  <a:cubicBezTo>
                    <a:pt x="357" y="10630"/>
                    <a:pt x="238" y="10715"/>
                    <a:pt x="204" y="10749"/>
                  </a:cubicBezTo>
                  <a:cubicBezTo>
                    <a:pt x="136" y="10783"/>
                    <a:pt x="85" y="10851"/>
                    <a:pt x="51" y="10919"/>
                  </a:cubicBezTo>
                  <a:cubicBezTo>
                    <a:pt x="0" y="11071"/>
                    <a:pt x="85" y="11241"/>
                    <a:pt x="238" y="11292"/>
                  </a:cubicBezTo>
                  <a:cubicBezTo>
                    <a:pt x="285" y="11309"/>
                    <a:pt x="322" y="11319"/>
                    <a:pt x="359" y="11319"/>
                  </a:cubicBezTo>
                  <a:cubicBezTo>
                    <a:pt x="470" y="11319"/>
                    <a:pt x="569" y="11230"/>
                    <a:pt x="850" y="10987"/>
                  </a:cubicBezTo>
                  <a:cubicBezTo>
                    <a:pt x="4053" y="8158"/>
                    <a:pt x="6203" y="7261"/>
                    <a:pt x="7644" y="7261"/>
                  </a:cubicBezTo>
                  <a:cubicBezTo>
                    <a:pt x="8489" y="7261"/>
                    <a:pt x="9091" y="7570"/>
                    <a:pt x="9518" y="7978"/>
                  </a:cubicBezTo>
                  <a:cubicBezTo>
                    <a:pt x="10775" y="9185"/>
                    <a:pt x="11761" y="10851"/>
                    <a:pt x="12645" y="12312"/>
                  </a:cubicBezTo>
                  <a:cubicBezTo>
                    <a:pt x="13682" y="14029"/>
                    <a:pt x="14497" y="15405"/>
                    <a:pt x="15466" y="15592"/>
                  </a:cubicBezTo>
                  <a:cubicBezTo>
                    <a:pt x="15534" y="15609"/>
                    <a:pt x="15619" y="15626"/>
                    <a:pt x="15704" y="15626"/>
                  </a:cubicBezTo>
                  <a:cubicBezTo>
                    <a:pt x="15959" y="15626"/>
                    <a:pt x="16214" y="15541"/>
                    <a:pt x="16452" y="15371"/>
                  </a:cubicBezTo>
                  <a:cubicBezTo>
                    <a:pt x="17879" y="14335"/>
                    <a:pt x="16078" y="11139"/>
                    <a:pt x="14888" y="9015"/>
                  </a:cubicBezTo>
                  <a:cubicBezTo>
                    <a:pt x="14769" y="8828"/>
                    <a:pt x="14667" y="8641"/>
                    <a:pt x="14582" y="8471"/>
                  </a:cubicBezTo>
                  <a:cubicBezTo>
                    <a:pt x="14089" y="7587"/>
                    <a:pt x="13868" y="6636"/>
                    <a:pt x="13919" y="5701"/>
                  </a:cubicBezTo>
                  <a:cubicBezTo>
                    <a:pt x="14021" y="4239"/>
                    <a:pt x="14684" y="3050"/>
                    <a:pt x="15908" y="2166"/>
                  </a:cubicBezTo>
                  <a:cubicBezTo>
                    <a:pt x="17403" y="1095"/>
                    <a:pt x="19205" y="602"/>
                    <a:pt x="19222" y="585"/>
                  </a:cubicBezTo>
                  <a:cubicBezTo>
                    <a:pt x="19375" y="551"/>
                    <a:pt x="19477" y="382"/>
                    <a:pt x="19426" y="229"/>
                  </a:cubicBezTo>
                  <a:cubicBezTo>
                    <a:pt x="19397" y="83"/>
                    <a:pt x="19269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1"/>
            <p:cNvSpPr/>
            <p:nvPr/>
          </p:nvSpPr>
          <p:spPr>
            <a:xfrm>
              <a:off x="4758750" y="859150"/>
              <a:ext cx="23375" cy="61775"/>
            </a:xfrm>
            <a:custGeom>
              <a:avLst/>
              <a:gdLst/>
              <a:ahLst/>
              <a:cxnLst/>
              <a:rect l="l" t="t" r="r" b="b"/>
              <a:pathLst>
                <a:path w="935" h="2471" extrusionOk="0">
                  <a:moveTo>
                    <a:pt x="326" y="0"/>
                  </a:moveTo>
                  <a:cubicBezTo>
                    <a:pt x="308" y="0"/>
                    <a:pt x="290" y="2"/>
                    <a:pt x="272" y="6"/>
                  </a:cubicBezTo>
                  <a:cubicBezTo>
                    <a:pt x="102" y="40"/>
                    <a:pt x="0" y="210"/>
                    <a:pt x="34" y="363"/>
                  </a:cubicBezTo>
                  <a:cubicBezTo>
                    <a:pt x="170" y="992"/>
                    <a:pt x="255" y="1620"/>
                    <a:pt x="323" y="2198"/>
                  </a:cubicBezTo>
                  <a:cubicBezTo>
                    <a:pt x="340" y="2351"/>
                    <a:pt x="476" y="2470"/>
                    <a:pt x="629" y="2470"/>
                  </a:cubicBezTo>
                  <a:lnTo>
                    <a:pt x="663" y="2470"/>
                  </a:lnTo>
                  <a:cubicBezTo>
                    <a:pt x="816" y="2453"/>
                    <a:pt x="935" y="2300"/>
                    <a:pt x="918" y="2130"/>
                  </a:cubicBezTo>
                  <a:cubicBezTo>
                    <a:pt x="850" y="1535"/>
                    <a:pt x="748" y="890"/>
                    <a:pt x="612" y="244"/>
                  </a:cubicBezTo>
                  <a:cubicBezTo>
                    <a:pt x="597" y="109"/>
                    <a:pt x="462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1"/>
            <p:cNvSpPr/>
            <p:nvPr/>
          </p:nvSpPr>
          <p:spPr>
            <a:xfrm>
              <a:off x="4583275" y="422600"/>
              <a:ext cx="36975" cy="52200"/>
            </a:xfrm>
            <a:custGeom>
              <a:avLst/>
              <a:gdLst/>
              <a:ahLst/>
              <a:cxnLst/>
              <a:rect l="l" t="t" r="r" b="b"/>
              <a:pathLst>
                <a:path w="1479" h="2088" extrusionOk="0">
                  <a:moveTo>
                    <a:pt x="335" y="1"/>
                  </a:moveTo>
                  <a:cubicBezTo>
                    <a:pt x="290" y="1"/>
                    <a:pt x="245" y="11"/>
                    <a:pt x="204" y="31"/>
                  </a:cubicBezTo>
                  <a:cubicBezTo>
                    <a:pt x="51" y="116"/>
                    <a:pt x="0" y="303"/>
                    <a:pt x="85" y="439"/>
                  </a:cubicBezTo>
                  <a:cubicBezTo>
                    <a:pt x="85" y="456"/>
                    <a:pt x="391" y="1000"/>
                    <a:pt x="867" y="1917"/>
                  </a:cubicBezTo>
                  <a:cubicBezTo>
                    <a:pt x="935" y="2019"/>
                    <a:pt x="1037" y="2087"/>
                    <a:pt x="1139" y="2087"/>
                  </a:cubicBezTo>
                  <a:cubicBezTo>
                    <a:pt x="1190" y="2087"/>
                    <a:pt x="1241" y="2070"/>
                    <a:pt x="1275" y="2053"/>
                  </a:cubicBezTo>
                  <a:cubicBezTo>
                    <a:pt x="1428" y="1968"/>
                    <a:pt x="1479" y="1798"/>
                    <a:pt x="1411" y="1645"/>
                  </a:cubicBezTo>
                  <a:cubicBezTo>
                    <a:pt x="918" y="711"/>
                    <a:pt x="612" y="150"/>
                    <a:pt x="612" y="150"/>
                  </a:cubicBezTo>
                  <a:cubicBezTo>
                    <a:pt x="552" y="54"/>
                    <a:pt x="442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1"/>
            <p:cNvSpPr/>
            <p:nvPr/>
          </p:nvSpPr>
          <p:spPr>
            <a:xfrm>
              <a:off x="4506350" y="619800"/>
              <a:ext cx="138125" cy="87650"/>
            </a:xfrm>
            <a:custGeom>
              <a:avLst/>
              <a:gdLst/>
              <a:ahLst/>
              <a:cxnLst/>
              <a:rect l="l" t="t" r="r" b="b"/>
              <a:pathLst>
                <a:path w="5525" h="3506" extrusionOk="0">
                  <a:moveTo>
                    <a:pt x="3791" y="0"/>
                  </a:moveTo>
                  <a:cubicBezTo>
                    <a:pt x="3229" y="0"/>
                    <a:pt x="2590" y="126"/>
                    <a:pt x="1972" y="521"/>
                  </a:cubicBezTo>
                  <a:cubicBezTo>
                    <a:pt x="1955" y="521"/>
                    <a:pt x="1955" y="538"/>
                    <a:pt x="1938" y="538"/>
                  </a:cubicBezTo>
                  <a:cubicBezTo>
                    <a:pt x="1208" y="1014"/>
                    <a:pt x="528" y="1847"/>
                    <a:pt x="1" y="3275"/>
                  </a:cubicBezTo>
                  <a:cubicBezTo>
                    <a:pt x="1" y="3275"/>
                    <a:pt x="694" y="3506"/>
                    <a:pt x="1603" y="3506"/>
                  </a:cubicBezTo>
                  <a:cubicBezTo>
                    <a:pt x="2965" y="3506"/>
                    <a:pt x="4811" y="2986"/>
                    <a:pt x="5524" y="386"/>
                  </a:cubicBezTo>
                  <a:cubicBezTo>
                    <a:pt x="5524" y="386"/>
                    <a:pt x="4774" y="0"/>
                    <a:pt x="3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1"/>
            <p:cNvSpPr/>
            <p:nvPr/>
          </p:nvSpPr>
          <p:spPr>
            <a:xfrm>
              <a:off x="4498725" y="612325"/>
              <a:ext cx="153825" cy="102525"/>
            </a:xfrm>
            <a:custGeom>
              <a:avLst/>
              <a:gdLst/>
              <a:ahLst/>
              <a:cxnLst/>
              <a:rect l="l" t="t" r="r" b="b"/>
              <a:pathLst>
                <a:path w="6153" h="4101" extrusionOk="0">
                  <a:moveTo>
                    <a:pt x="4094" y="606"/>
                  </a:moveTo>
                  <a:cubicBezTo>
                    <a:pt x="4687" y="606"/>
                    <a:pt x="5191" y="755"/>
                    <a:pt x="5472" y="854"/>
                  </a:cubicBezTo>
                  <a:cubicBezTo>
                    <a:pt x="5133" y="1908"/>
                    <a:pt x="4555" y="2656"/>
                    <a:pt x="3756" y="3081"/>
                  </a:cubicBezTo>
                  <a:cubicBezTo>
                    <a:pt x="3152" y="3405"/>
                    <a:pt x="2496" y="3500"/>
                    <a:pt x="1926" y="3500"/>
                  </a:cubicBezTo>
                  <a:cubicBezTo>
                    <a:pt x="1422" y="3500"/>
                    <a:pt x="985" y="3426"/>
                    <a:pt x="714" y="3370"/>
                  </a:cubicBezTo>
                  <a:cubicBezTo>
                    <a:pt x="1139" y="2316"/>
                    <a:pt x="1700" y="1551"/>
                    <a:pt x="2396" y="1092"/>
                  </a:cubicBezTo>
                  <a:cubicBezTo>
                    <a:pt x="2413" y="1092"/>
                    <a:pt x="2430" y="1075"/>
                    <a:pt x="2430" y="1075"/>
                  </a:cubicBezTo>
                  <a:cubicBezTo>
                    <a:pt x="2992" y="719"/>
                    <a:pt x="3577" y="606"/>
                    <a:pt x="4094" y="606"/>
                  </a:cubicBezTo>
                  <a:close/>
                  <a:moveTo>
                    <a:pt x="4094" y="0"/>
                  </a:moveTo>
                  <a:cubicBezTo>
                    <a:pt x="3484" y="0"/>
                    <a:pt x="2789" y="137"/>
                    <a:pt x="2107" y="566"/>
                  </a:cubicBezTo>
                  <a:lnTo>
                    <a:pt x="2073" y="583"/>
                  </a:lnTo>
                  <a:cubicBezTo>
                    <a:pt x="1207" y="1160"/>
                    <a:pt x="510" y="2129"/>
                    <a:pt x="34" y="3472"/>
                  </a:cubicBezTo>
                  <a:cubicBezTo>
                    <a:pt x="0" y="3540"/>
                    <a:pt x="0" y="3625"/>
                    <a:pt x="34" y="3693"/>
                  </a:cubicBezTo>
                  <a:cubicBezTo>
                    <a:pt x="85" y="3778"/>
                    <a:pt x="136" y="3829"/>
                    <a:pt x="221" y="3846"/>
                  </a:cubicBezTo>
                  <a:cubicBezTo>
                    <a:pt x="272" y="3863"/>
                    <a:pt x="986" y="4101"/>
                    <a:pt x="1903" y="4101"/>
                  </a:cubicBezTo>
                  <a:cubicBezTo>
                    <a:pt x="2566" y="4101"/>
                    <a:pt x="3314" y="3982"/>
                    <a:pt x="4045" y="3608"/>
                  </a:cubicBezTo>
                  <a:cubicBezTo>
                    <a:pt x="5048" y="3064"/>
                    <a:pt x="5744" y="2112"/>
                    <a:pt x="6118" y="769"/>
                  </a:cubicBezTo>
                  <a:cubicBezTo>
                    <a:pt x="6152" y="634"/>
                    <a:pt x="6101" y="481"/>
                    <a:pt x="5965" y="413"/>
                  </a:cubicBezTo>
                  <a:cubicBezTo>
                    <a:pt x="5912" y="391"/>
                    <a:pt x="5126" y="0"/>
                    <a:pt x="4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1"/>
            <p:cNvSpPr/>
            <p:nvPr/>
          </p:nvSpPr>
          <p:spPr>
            <a:xfrm>
              <a:off x="4538650" y="626875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1"/>
                  </a:moveTo>
                  <a:cubicBezTo>
                    <a:pt x="663" y="1"/>
                    <a:pt x="1" y="663"/>
                    <a:pt x="1" y="1462"/>
                  </a:cubicBezTo>
                  <a:cubicBezTo>
                    <a:pt x="1" y="2278"/>
                    <a:pt x="663" y="2941"/>
                    <a:pt x="1479" y="2941"/>
                  </a:cubicBezTo>
                  <a:cubicBezTo>
                    <a:pt x="2278" y="2941"/>
                    <a:pt x="2941" y="2278"/>
                    <a:pt x="2941" y="1462"/>
                  </a:cubicBezTo>
                  <a:cubicBezTo>
                    <a:pt x="2941" y="663"/>
                    <a:pt x="2278" y="1"/>
                    <a:pt x="1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1"/>
            <p:cNvSpPr/>
            <p:nvPr/>
          </p:nvSpPr>
          <p:spPr>
            <a:xfrm>
              <a:off x="4180050" y="801950"/>
              <a:ext cx="138125" cy="87775"/>
            </a:xfrm>
            <a:custGeom>
              <a:avLst/>
              <a:gdLst/>
              <a:ahLst/>
              <a:cxnLst/>
              <a:rect l="l" t="t" r="r" b="b"/>
              <a:pathLst>
                <a:path w="5525" h="3511" extrusionOk="0">
                  <a:moveTo>
                    <a:pt x="3781" y="1"/>
                  </a:moveTo>
                  <a:cubicBezTo>
                    <a:pt x="3223" y="1"/>
                    <a:pt x="2590" y="124"/>
                    <a:pt x="1972" y="509"/>
                  </a:cubicBezTo>
                  <a:cubicBezTo>
                    <a:pt x="1955" y="526"/>
                    <a:pt x="1938" y="543"/>
                    <a:pt x="1921" y="543"/>
                  </a:cubicBezTo>
                  <a:cubicBezTo>
                    <a:pt x="1207" y="1019"/>
                    <a:pt x="511" y="1852"/>
                    <a:pt x="1" y="3280"/>
                  </a:cubicBezTo>
                  <a:cubicBezTo>
                    <a:pt x="1" y="3280"/>
                    <a:pt x="694" y="3511"/>
                    <a:pt x="1602" y="3511"/>
                  </a:cubicBezTo>
                  <a:cubicBezTo>
                    <a:pt x="2965" y="3511"/>
                    <a:pt x="4810" y="2991"/>
                    <a:pt x="5524" y="390"/>
                  </a:cubicBezTo>
                  <a:cubicBezTo>
                    <a:pt x="5524" y="390"/>
                    <a:pt x="4772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1"/>
            <p:cNvSpPr/>
            <p:nvPr/>
          </p:nvSpPr>
          <p:spPr>
            <a:xfrm>
              <a:off x="4172400" y="794600"/>
              <a:ext cx="153850" cy="102525"/>
            </a:xfrm>
            <a:custGeom>
              <a:avLst/>
              <a:gdLst/>
              <a:ahLst/>
              <a:cxnLst/>
              <a:rect l="l" t="t" r="r" b="b"/>
              <a:pathLst>
                <a:path w="6154" h="4101" extrusionOk="0">
                  <a:moveTo>
                    <a:pt x="4088" y="604"/>
                  </a:moveTo>
                  <a:cubicBezTo>
                    <a:pt x="4683" y="604"/>
                    <a:pt x="5189" y="754"/>
                    <a:pt x="5473" y="854"/>
                  </a:cubicBezTo>
                  <a:cubicBezTo>
                    <a:pt x="5133" y="1908"/>
                    <a:pt x="4555" y="2656"/>
                    <a:pt x="3757" y="3081"/>
                  </a:cubicBezTo>
                  <a:cubicBezTo>
                    <a:pt x="3153" y="3405"/>
                    <a:pt x="2497" y="3500"/>
                    <a:pt x="1925" y="3500"/>
                  </a:cubicBezTo>
                  <a:cubicBezTo>
                    <a:pt x="1418" y="3500"/>
                    <a:pt x="977" y="3426"/>
                    <a:pt x="698" y="3370"/>
                  </a:cubicBezTo>
                  <a:cubicBezTo>
                    <a:pt x="1139" y="2316"/>
                    <a:pt x="1700" y="1551"/>
                    <a:pt x="2397" y="1092"/>
                  </a:cubicBezTo>
                  <a:lnTo>
                    <a:pt x="2448" y="1058"/>
                  </a:lnTo>
                  <a:cubicBezTo>
                    <a:pt x="3005" y="713"/>
                    <a:pt x="3579" y="604"/>
                    <a:pt x="4088" y="604"/>
                  </a:cubicBezTo>
                  <a:close/>
                  <a:moveTo>
                    <a:pt x="4102" y="0"/>
                  </a:moveTo>
                  <a:cubicBezTo>
                    <a:pt x="3493" y="0"/>
                    <a:pt x="2796" y="136"/>
                    <a:pt x="2108" y="565"/>
                  </a:cubicBezTo>
                  <a:cubicBezTo>
                    <a:pt x="2091" y="582"/>
                    <a:pt x="2074" y="582"/>
                    <a:pt x="2074" y="599"/>
                  </a:cubicBezTo>
                  <a:cubicBezTo>
                    <a:pt x="1190" y="1160"/>
                    <a:pt x="511" y="2129"/>
                    <a:pt x="35" y="3472"/>
                  </a:cubicBezTo>
                  <a:cubicBezTo>
                    <a:pt x="1" y="3540"/>
                    <a:pt x="1" y="3625"/>
                    <a:pt x="35" y="3693"/>
                  </a:cubicBezTo>
                  <a:cubicBezTo>
                    <a:pt x="69" y="3778"/>
                    <a:pt x="137" y="3829"/>
                    <a:pt x="222" y="3846"/>
                  </a:cubicBezTo>
                  <a:cubicBezTo>
                    <a:pt x="256" y="3863"/>
                    <a:pt x="970" y="4100"/>
                    <a:pt x="1904" y="4100"/>
                  </a:cubicBezTo>
                  <a:cubicBezTo>
                    <a:pt x="2567" y="4100"/>
                    <a:pt x="3315" y="3981"/>
                    <a:pt x="4029" y="3608"/>
                  </a:cubicBezTo>
                  <a:cubicBezTo>
                    <a:pt x="5048" y="3064"/>
                    <a:pt x="5745" y="2112"/>
                    <a:pt x="6119" y="769"/>
                  </a:cubicBezTo>
                  <a:cubicBezTo>
                    <a:pt x="6153" y="633"/>
                    <a:pt x="6085" y="480"/>
                    <a:pt x="5966" y="413"/>
                  </a:cubicBezTo>
                  <a:cubicBezTo>
                    <a:pt x="5913" y="391"/>
                    <a:pt x="5134" y="0"/>
                    <a:pt x="41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1"/>
            <p:cNvSpPr/>
            <p:nvPr/>
          </p:nvSpPr>
          <p:spPr>
            <a:xfrm>
              <a:off x="4212350" y="809150"/>
              <a:ext cx="73525" cy="73525"/>
            </a:xfrm>
            <a:custGeom>
              <a:avLst/>
              <a:gdLst/>
              <a:ahLst/>
              <a:cxnLst/>
              <a:rect l="l" t="t" r="r" b="b"/>
              <a:pathLst>
                <a:path w="2941" h="2941" extrusionOk="0">
                  <a:moveTo>
                    <a:pt x="1479" y="0"/>
                  </a:moveTo>
                  <a:cubicBezTo>
                    <a:pt x="663" y="0"/>
                    <a:pt x="0" y="663"/>
                    <a:pt x="0" y="1462"/>
                  </a:cubicBezTo>
                  <a:cubicBezTo>
                    <a:pt x="0" y="2278"/>
                    <a:pt x="663" y="2941"/>
                    <a:pt x="1479" y="2941"/>
                  </a:cubicBezTo>
                  <a:cubicBezTo>
                    <a:pt x="2278" y="2941"/>
                    <a:pt x="2940" y="2278"/>
                    <a:pt x="2940" y="1462"/>
                  </a:cubicBezTo>
                  <a:cubicBezTo>
                    <a:pt x="2940" y="663"/>
                    <a:pt x="2278" y="0"/>
                    <a:pt x="14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1"/>
            <p:cNvSpPr/>
            <p:nvPr/>
          </p:nvSpPr>
          <p:spPr>
            <a:xfrm>
              <a:off x="4492350" y="964250"/>
              <a:ext cx="172525" cy="105300"/>
            </a:xfrm>
            <a:custGeom>
              <a:avLst/>
              <a:gdLst/>
              <a:ahLst/>
              <a:cxnLst/>
              <a:rect l="l" t="t" r="r" b="b"/>
              <a:pathLst>
                <a:path w="6901" h="4212" extrusionOk="0">
                  <a:moveTo>
                    <a:pt x="5328" y="0"/>
                  </a:moveTo>
                  <a:cubicBezTo>
                    <a:pt x="4611" y="0"/>
                    <a:pt x="3674" y="255"/>
                    <a:pt x="2736" y="747"/>
                  </a:cubicBezTo>
                  <a:cubicBezTo>
                    <a:pt x="1054" y="1631"/>
                    <a:pt x="0" y="2957"/>
                    <a:pt x="408" y="3705"/>
                  </a:cubicBezTo>
                  <a:cubicBezTo>
                    <a:pt x="582" y="4046"/>
                    <a:pt x="1014" y="4211"/>
                    <a:pt x="1588" y="4211"/>
                  </a:cubicBezTo>
                  <a:cubicBezTo>
                    <a:pt x="2300" y="4211"/>
                    <a:pt x="3232" y="3956"/>
                    <a:pt x="4164" y="3467"/>
                  </a:cubicBezTo>
                  <a:cubicBezTo>
                    <a:pt x="5846" y="2566"/>
                    <a:pt x="6900" y="1240"/>
                    <a:pt x="6509" y="493"/>
                  </a:cubicBezTo>
                  <a:cubicBezTo>
                    <a:pt x="6329" y="161"/>
                    <a:pt x="5898" y="0"/>
                    <a:pt x="5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1"/>
            <p:cNvSpPr/>
            <p:nvPr/>
          </p:nvSpPr>
          <p:spPr>
            <a:xfrm>
              <a:off x="3559250" y="1581850"/>
              <a:ext cx="777600" cy="574200"/>
            </a:xfrm>
            <a:custGeom>
              <a:avLst/>
              <a:gdLst/>
              <a:ahLst/>
              <a:cxnLst/>
              <a:rect l="l" t="t" r="r" b="b"/>
              <a:pathLst>
                <a:path w="31104" h="22968" extrusionOk="0">
                  <a:moveTo>
                    <a:pt x="20892" y="1"/>
                  </a:moveTo>
                  <a:cubicBezTo>
                    <a:pt x="1" y="1"/>
                    <a:pt x="3691" y="22967"/>
                    <a:pt x="3691" y="22967"/>
                  </a:cubicBezTo>
                  <a:lnTo>
                    <a:pt x="29115" y="22695"/>
                  </a:lnTo>
                  <a:cubicBezTo>
                    <a:pt x="31104" y="13042"/>
                    <a:pt x="23847" y="143"/>
                    <a:pt x="23847" y="143"/>
                  </a:cubicBezTo>
                  <a:cubicBezTo>
                    <a:pt x="22811" y="46"/>
                    <a:pt x="21827" y="1"/>
                    <a:pt x="208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1"/>
            <p:cNvSpPr/>
            <p:nvPr/>
          </p:nvSpPr>
          <p:spPr>
            <a:xfrm>
              <a:off x="4623625" y="1574825"/>
              <a:ext cx="756450" cy="572725"/>
            </a:xfrm>
            <a:custGeom>
              <a:avLst/>
              <a:gdLst/>
              <a:ahLst/>
              <a:cxnLst/>
              <a:rect l="l" t="t" r="r" b="b"/>
              <a:pathLst>
                <a:path w="30258" h="22909" extrusionOk="0">
                  <a:moveTo>
                    <a:pt x="9497" y="1"/>
                  </a:moveTo>
                  <a:cubicBezTo>
                    <a:pt x="8784" y="1"/>
                    <a:pt x="8044" y="28"/>
                    <a:pt x="7274" y="84"/>
                  </a:cubicBezTo>
                  <a:cubicBezTo>
                    <a:pt x="7274" y="84"/>
                    <a:pt x="1" y="12966"/>
                    <a:pt x="2006" y="22636"/>
                  </a:cubicBezTo>
                  <a:lnTo>
                    <a:pt x="27414" y="22908"/>
                  </a:lnTo>
                  <a:cubicBezTo>
                    <a:pt x="27414" y="22908"/>
                    <a:pt x="30257" y="1"/>
                    <a:pt x="94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1"/>
            <p:cNvSpPr/>
            <p:nvPr/>
          </p:nvSpPr>
          <p:spPr>
            <a:xfrm>
              <a:off x="2016575" y="1839075"/>
              <a:ext cx="843000" cy="650825"/>
            </a:xfrm>
            <a:custGeom>
              <a:avLst/>
              <a:gdLst/>
              <a:ahLst/>
              <a:cxnLst/>
              <a:rect l="l" t="t" r="r" b="b"/>
              <a:pathLst>
                <a:path w="33720" h="26033" extrusionOk="0">
                  <a:moveTo>
                    <a:pt x="19376" y="1"/>
                  </a:moveTo>
                  <a:cubicBezTo>
                    <a:pt x="18419" y="1"/>
                    <a:pt x="17465" y="45"/>
                    <a:pt x="16537" y="102"/>
                  </a:cubicBezTo>
                  <a:cubicBezTo>
                    <a:pt x="12543" y="323"/>
                    <a:pt x="8430" y="1478"/>
                    <a:pt x="5184" y="3892"/>
                  </a:cubicBezTo>
                  <a:cubicBezTo>
                    <a:pt x="3230" y="5353"/>
                    <a:pt x="1513" y="7240"/>
                    <a:pt x="800" y="9551"/>
                  </a:cubicBezTo>
                  <a:cubicBezTo>
                    <a:pt x="1" y="12117"/>
                    <a:pt x="664" y="16519"/>
                    <a:pt x="154" y="16570"/>
                  </a:cubicBezTo>
                  <a:cubicBezTo>
                    <a:pt x="613" y="18779"/>
                    <a:pt x="1598" y="22671"/>
                    <a:pt x="3247" y="25322"/>
                  </a:cubicBezTo>
                  <a:cubicBezTo>
                    <a:pt x="3570" y="25475"/>
                    <a:pt x="4097" y="25662"/>
                    <a:pt x="4725" y="25832"/>
                  </a:cubicBezTo>
                  <a:cubicBezTo>
                    <a:pt x="5258" y="25967"/>
                    <a:pt x="5792" y="26032"/>
                    <a:pt x="6318" y="26032"/>
                  </a:cubicBezTo>
                  <a:cubicBezTo>
                    <a:pt x="8966" y="26032"/>
                    <a:pt x="11420" y="24393"/>
                    <a:pt x="12526" y="21855"/>
                  </a:cubicBezTo>
                  <a:cubicBezTo>
                    <a:pt x="13240" y="20156"/>
                    <a:pt x="14447" y="19323"/>
                    <a:pt x="16265" y="19017"/>
                  </a:cubicBezTo>
                  <a:cubicBezTo>
                    <a:pt x="16811" y="18929"/>
                    <a:pt x="17307" y="18879"/>
                    <a:pt x="17767" y="18879"/>
                  </a:cubicBezTo>
                  <a:cubicBezTo>
                    <a:pt x="19615" y="18879"/>
                    <a:pt x="20893" y="19678"/>
                    <a:pt x="22553" y="21991"/>
                  </a:cubicBezTo>
                  <a:cubicBezTo>
                    <a:pt x="23110" y="22775"/>
                    <a:pt x="24078" y="23128"/>
                    <a:pt x="25212" y="23128"/>
                  </a:cubicBezTo>
                  <a:cubicBezTo>
                    <a:pt x="28161" y="23128"/>
                    <a:pt x="32238" y="20738"/>
                    <a:pt x="33158" y="17301"/>
                  </a:cubicBezTo>
                  <a:cubicBezTo>
                    <a:pt x="33447" y="15873"/>
                    <a:pt x="33617" y="14463"/>
                    <a:pt x="33719" y="13307"/>
                  </a:cubicBezTo>
                  <a:cubicBezTo>
                    <a:pt x="33685" y="13290"/>
                    <a:pt x="33634" y="13256"/>
                    <a:pt x="33583" y="13239"/>
                  </a:cubicBezTo>
                  <a:cubicBezTo>
                    <a:pt x="33524" y="13212"/>
                    <a:pt x="33463" y="13200"/>
                    <a:pt x="33401" y="13200"/>
                  </a:cubicBezTo>
                  <a:cubicBezTo>
                    <a:pt x="33230" y="13200"/>
                    <a:pt x="33053" y="13288"/>
                    <a:pt x="32903" y="13375"/>
                  </a:cubicBezTo>
                  <a:cubicBezTo>
                    <a:pt x="32342" y="13732"/>
                    <a:pt x="31884" y="14242"/>
                    <a:pt x="31595" y="14819"/>
                  </a:cubicBezTo>
                  <a:cubicBezTo>
                    <a:pt x="31414" y="15181"/>
                    <a:pt x="31240" y="15323"/>
                    <a:pt x="31095" y="15323"/>
                  </a:cubicBezTo>
                  <a:cubicBezTo>
                    <a:pt x="30790" y="15323"/>
                    <a:pt x="30612" y="14693"/>
                    <a:pt x="30762" y="14140"/>
                  </a:cubicBezTo>
                  <a:cubicBezTo>
                    <a:pt x="31833" y="10299"/>
                    <a:pt x="31221" y="5234"/>
                    <a:pt x="28026" y="2532"/>
                  </a:cubicBezTo>
                  <a:cubicBezTo>
                    <a:pt x="25599" y="469"/>
                    <a:pt x="22468" y="1"/>
                    <a:pt x="19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1"/>
            <p:cNvSpPr/>
            <p:nvPr/>
          </p:nvSpPr>
          <p:spPr>
            <a:xfrm>
              <a:off x="2264275" y="2577075"/>
              <a:ext cx="521350" cy="601000"/>
            </a:xfrm>
            <a:custGeom>
              <a:avLst/>
              <a:gdLst/>
              <a:ahLst/>
              <a:cxnLst/>
              <a:rect l="l" t="t" r="r" b="b"/>
              <a:pathLst>
                <a:path w="20854" h="24040" extrusionOk="0">
                  <a:moveTo>
                    <a:pt x="18509" y="0"/>
                  </a:moveTo>
                  <a:cubicBezTo>
                    <a:pt x="18458" y="51"/>
                    <a:pt x="18424" y="102"/>
                    <a:pt x="18373" y="153"/>
                  </a:cubicBezTo>
                  <a:cubicBezTo>
                    <a:pt x="16894" y="1768"/>
                    <a:pt x="15263" y="3195"/>
                    <a:pt x="13257" y="4130"/>
                  </a:cubicBezTo>
                  <a:cubicBezTo>
                    <a:pt x="12543" y="4470"/>
                    <a:pt x="11829" y="4742"/>
                    <a:pt x="11048" y="4776"/>
                  </a:cubicBezTo>
                  <a:cubicBezTo>
                    <a:pt x="9472" y="4830"/>
                    <a:pt x="7890" y="4926"/>
                    <a:pt x="6309" y="4926"/>
                  </a:cubicBezTo>
                  <a:cubicBezTo>
                    <a:pt x="5418" y="4926"/>
                    <a:pt x="4527" y="4896"/>
                    <a:pt x="3638" y="4810"/>
                  </a:cubicBezTo>
                  <a:cubicBezTo>
                    <a:pt x="2414" y="4691"/>
                    <a:pt x="1242" y="4351"/>
                    <a:pt x="103" y="3909"/>
                  </a:cubicBezTo>
                  <a:cubicBezTo>
                    <a:pt x="69" y="3892"/>
                    <a:pt x="35" y="3875"/>
                    <a:pt x="1" y="3858"/>
                  </a:cubicBezTo>
                  <a:lnTo>
                    <a:pt x="1" y="3858"/>
                  </a:lnTo>
                  <a:cubicBezTo>
                    <a:pt x="2074" y="8481"/>
                    <a:pt x="1429" y="13953"/>
                    <a:pt x="1106" y="15891"/>
                  </a:cubicBezTo>
                  <a:cubicBezTo>
                    <a:pt x="1838" y="16868"/>
                    <a:pt x="7330" y="24039"/>
                    <a:pt x="11900" y="24039"/>
                  </a:cubicBezTo>
                  <a:cubicBezTo>
                    <a:pt x="12099" y="24039"/>
                    <a:pt x="12297" y="24026"/>
                    <a:pt x="12492" y="23997"/>
                  </a:cubicBezTo>
                  <a:cubicBezTo>
                    <a:pt x="17625" y="23267"/>
                    <a:pt x="20429" y="14344"/>
                    <a:pt x="20854" y="12866"/>
                  </a:cubicBezTo>
                  <a:cubicBezTo>
                    <a:pt x="18950" y="9738"/>
                    <a:pt x="18594" y="2549"/>
                    <a:pt x="18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1"/>
            <p:cNvSpPr/>
            <p:nvPr/>
          </p:nvSpPr>
          <p:spPr>
            <a:xfrm>
              <a:off x="2256225" y="2569675"/>
              <a:ext cx="537050" cy="615850"/>
            </a:xfrm>
            <a:custGeom>
              <a:avLst/>
              <a:gdLst/>
              <a:ahLst/>
              <a:cxnLst/>
              <a:rect l="l" t="t" r="r" b="b"/>
              <a:pathLst>
                <a:path w="21482" h="24634" extrusionOk="0">
                  <a:moveTo>
                    <a:pt x="18559" y="1044"/>
                  </a:moveTo>
                  <a:cubicBezTo>
                    <a:pt x="18678" y="4188"/>
                    <a:pt x="19136" y="10255"/>
                    <a:pt x="20853" y="13213"/>
                  </a:cubicBezTo>
                  <a:cubicBezTo>
                    <a:pt x="20394" y="14708"/>
                    <a:pt x="17624" y="23308"/>
                    <a:pt x="12763" y="24004"/>
                  </a:cubicBezTo>
                  <a:cubicBezTo>
                    <a:pt x="12582" y="24030"/>
                    <a:pt x="12399" y="24043"/>
                    <a:pt x="12214" y="24043"/>
                  </a:cubicBezTo>
                  <a:cubicBezTo>
                    <a:pt x="7917" y="24043"/>
                    <a:pt x="2647" y="17307"/>
                    <a:pt x="1751" y="16102"/>
                  </a:cubicBezTo>
                  <a:cubicBezTo>
                    <a:pt x="2090" y="14011"/>
                    <a:pt x="2600" y="9083"/>
                    <a:pt x="884" y="4681"/>
                  </a:cubicBezTo>
                  <a:lnTo>
                    <a:pt x="884" y="4681"/>
                  </a:lnTo>
                  <a:cubicBezTo>
                    <a:pt x="1954" y="5072"/>
                    <a:pt x="2974" y="5310"/>
                    <a:pt x="3943" y="5395"/>
                  </a:cubicBezTo>
                  <a:cubicBezTo>
                    <a:pt x="4868" y="5488"/>
                    <a:pt x="5801" y="5521"/>
                    <a:pt x="6733" y="5521"/>
                  </a:cubicBezTo>
                  <a:cubicBezTo>
                    <a:pt x="7837" y="5521"/>
                    <a:pt x="8940" y="5475"/>
                    <a:pt x="10027" y="5429"/>
                  </a:cubicBezTo>
                  <a:cubicBezTo>
                    <a:pt x="10469" y="5395"/>
                    <a:pt x="10928" y="5378"/>
                    <a:pt x="11387" y="5361"/>
                  </a:cubicBezTo>
                  <a:cubicBezTo>
                    <a:pt x="12270" y="5327"/>
                    <a:pt x="13052" y="5004"/>
                    <a:pt x="13715" y="4698"/>
                  </a:cubicBezTo>
                  <a:cubicBezTo>
                    <a:pt x="15381" y="3916"/>
                    <a:pt x="16944" y="2744"/>
                    <a:pt x="18559" y="1044"/>
                  </a:cubicBezTo>
                  <a:close/>
                  <a:moveTo>
                    <a:pt x="18831" y="1"/>
                  </a:moveTo>
                  <a:cubicBezTo>
                    <a:pt x="18751" y="1"/>
                    <a:pt x="18668" y="39"/>
                    <a:pt x="18610" y="109"/>
                  </a:cubicBezTo>
                  <a:lnTo>
                    <a:pt x="18576" y="143"/>
                  </a:lnTo>
                  <a:cubicBezTo>
                    <a:pt x="18542" y="177"/>
                    <a:pt x="18508" y="211"/>
                    <a:pt x="18474" y="245"/>
                  </a:cubicBezTo>
                  <a:cubicBezTo>
                    <a:pt x="16774" y="2098"/>
                    <a:pt x="15177" y="3355"/>
                    <a:pt x="13460" y="4171"/>
                  </a:cubicBezTo>
                  <a:cubicBezTo>
                    <a:pt x="12865" y="4443"/>
                    <a:pt x="12151" y="4732"/>
                    <a:pt x="11353" y="4766"/>
                  </a:cubicBezTo>
                  <a:cubicBezTo>
                    <a:pt x="10894" y="4783"/>
                    <a:pt x="10452" y="4800"/>
                    <a:pt x="9993" y="4817"/>
                  </a:cubicBezTo>
                  <a:cubicBezTo>
                    <a:pt x="8903" y="4873"/>
                    <a:pt x="7792" y="4925"/>
                    <a:pt x="6680" y="4925"/>
                  </a:cubicBezTo>
                  <a:cubicBezTo>
                    <a:pt x="5781" y="4925"/>
                    <a:pt x="4883" y="4891"/>
                    <a:pt x="3994" y="4800"/>
                  </a:cubicBezTo>
                  <a:cubicBezTo>
                    <a:pt x="2906" y="4698"/>
                    <a:pt x="1801" y="4426"/>
                    <a:pt x="527" y="3916"/>
                  </a:cubicBezTo>
                  <a:cubicBezTo>
                    <a:pt x="510" y="3916"/>
                    <a:pt x="476" y="3899"/>
                    <a:pt x="442" y="3882"/>
                  </a:cubicBezTo>
                  <a:cubicBezTo>
                    <a:pt x="409" y="3866"/>
                    <a:pt x="373" y="3858"/>
                    <a:pt x="336" y="3858"/>
                  </a:cubicBezTo>
                  <a:cubicBezTo>
                    <a:pt x="258" y="3858"/>
                    <a:pt x="177" y="3892"/>
                    <a:pt x="119" y="3950"/>
                  </a:cubicBezTo>
                  <a:cubicBezTo>
                    <a:pt x="34" y="4035"/>
                    <a:pt x="0" y="4171"/>
                    <a:pt x="51" y="4273"/>
                  </a:cubicBezTo>
                  <a:cubicBezTo>
                    <a:pt x="2073" y="8777"/>
                    <a:pt x="1479" y="14062"/>
                    <a:pt x="1139" y="16136"/>
                  </a:cubicBezTo>
                  <a:cubicBezTo>
                    <a:pt x="1122" y="16204"/>
                    <a:pt x="1139" y="16289"/>
                    <a:pt x="1190" y="16357"/>
                  </a:cubicBezTo>
                  <a:cubicBezTo>
                    <a:pt x="2260" y="17784"/>
                    <a:pt x="7597" y="24633"/>
                    <a:pt x="12236" y="24633"/>
                  </a:cubicBezTo>
                  <a:cubicBezTo>
                    <a:pt x="12440" y="24633"/>
                    <a:pt x="12644" y="24633"/>
                    <a:pt x="12848" y="24599"/>
                  </a:cubicBezTo>
                  <a:cubicBezTo>
                    <a:pt x="18134" y="23851"/>
                    <a:pt x="20938" y="15014"/>
                    <a:pt x="21465" y="13247"/>
                  </a:cubicBezTo>
                  <a:cubicBezTo>
                    <a:pt x="21482" y="13179"/>
                    <a:pt x="21465" y="13094"/>
                    <a:pt x="21431" y="13009"/>
                  </a:cubicBezTo>
                  <a:cubicBezTo>
                    <a:pt x="19544" y="9898"/>
                    <a:pt x="19187" y="2489"/>
                    <a:pt x="19136" y="296"/>
                  </a:cubicBezTo>
                  <a:cubicBezTo>
                    <a:pt x="19136" y="177"/>
                    <a:pt x="19051" y="58"/>
                    <a:pt x="18933" y="24"/>
                  </a:cubicBezTo>
                  <a:cubicBezTo>
                    <a:pt x="18901" y="9"/>
                    <a:pt x="18866" y="1"/>
                    <a:pt x="188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1"/>
            <p:cNvSpPr/>
            <p:nvPr/>
          </p:nvSpPr>
          <p:spPr>
            <a:xfrm>
              <a:off x="1714925" y="2858900"/>
              <a:ext cx="1764100" cy="770625"/>
            </a:xfrm>
            <a:custGeom>
              <a:avLst/>
              <a:gdLst/>
              <a:ahLst/>
              <a:cxnLst/>
              <a:rect l="l" t="t" r="r" b="b"/>
              <a:pathLst>
                <a:path w="70564" h="30825" extrusionOk="0">
                  <a:moveTo>
                    <a:pt x="52262" y="0"/>
                  </a:moveTo>
                  <a:cubicBezTo>
                    <a:pt x="47473" y="0"/>
                    <a:pt x="42879" y="1389"/>
                    <a:pt x="42879" y="1389"/>
                  </a:cubicBezTo>
                  <a:cubicBezTo>
                    <a:pt x="42879" y="1389"/>
                    <a:pt x="42862" y="1457"/>
                    <a:pt x="42828" y="1593"/>
                  </a:cubicBezTo>
                  <a:cubicBezTo>
                    <a:pt x="42403" y="3071"/>
                    <a:pt x="39599" y="11994"/>
                    <a:pt x="34466" y="12724"/>
                  </a:cubicBezTo>
                  <a:cubicBezTo>
                    <a:pt x="34271" y="12753"/>
                    <a:pt x="34073" y="12766"/>
                    <a:pt x="33874" y="12766"/>
                  </a:cubicBezTo>
                  <a:cubicBezTo>
                    <a:pt x="29304" y="12766"/>
                    <a:pt x="23812" y="5595"/>
                    <a:pt x="23080" y="4618"/>
                  </a:cubicBezTo>
                  <a:cubicBezTo>
                    <a:pt x="23029" y="4533"/>
                    <a:pt x="22995" y="4499"/>
                    <a:pt x="22995" y="4499"/>
                  </a:cubicBezTo>
                  <a:cubicBezTo>
                    <a:pt x="22995" y="4499"/>
                    <a:pt x="22469" y="4459"/>
                    <a:pt x="21583" y="4459"/>
                  </a:cubicBezTo>
                  <a:cubicBezTo>
                    <a:pt x="18264" y="4459"/>
                    <a:pt x="9884" y="5020"/>
                    <a:pt x="5082" y="10345"/>
                  </a:cubicBezTo>
                  <a:cubicBezTo>
                    <a:pt x="1071" y="14815"/>
                    <a:pt x="0" y="21613"/>
                    <a:pt x="1904" y="30518"/>
                  </a:cubicBezTo>
                  <a:lnTo>
                    <a:pt x="1972" y="30824"/>
                  </a:lnTo>
                  <a:lnTo>
                    <a:pt x="2278" y="30773"/>
                  </a:lnTo>
                  <a:cubicBezTo>
                    <a:pt x="2431" y="30756"/>
                    <a:pt x="19834" y="28275"/>
                    <a:pt x="36217" y="25930"/>
                  </a:cubicBezTo>
                  <a:cubicBezTo>
                    <a:pt x="45853" y="24553"/>
                    <a:pt x="53518" y="23448"/>
                    <a:pt x="59024" y="22650"/>
                  </a:cubicBezTo>
                  <a:cubicBezTo>
                    <a:pt x="69544" y="21103"/>
                    <a:pt x="70377" y="21001"/>
                    <a:pt x="70479" y="20831"/>
                  </a:cubicBezTo>
                  <a:lnTo>
                    <a:pt x="70564" y="20729"/>
                  </a:lnTo>
                  <a:lnTo>
                    <a:pt x="70547" y="20593"/>
                  </a:lnTo>
                  <a:cubicBezTo>
                    <a:pt x="69935" y="16531"/>
                    <a:pt x="68320" y="11348"/>
                    <a:pt x="67131" y="8696"/>
                  </a:cubicBezTo>
                  <a:cubicBezTo>
                    <a:pt x="65448" y="4924"/>
                    <a:pt x="61743" y="2425"/>
                    <a:pt x="58089" y="947"/>
                  </a:cubicBezTo>
                  <a:cubicBezTo>
                    <a:pt x="56332" y="247"/>
                    <a:pt x="54280" y="0"/>
                    <a:pt x="52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1"/>
            <p:cNvSpPr/>
            <p:nvPr/>
          </p:nvSpPr>
          <p:spPr>
            <a:xfrm>
              <a:off x="1574700" y="2971350"/>
              <a:ext cx="863800" cy="658175"/>
            </a:xfrm>
            <a:custGeom>
              <a:avLst/>
              <a:gdLst/>
              <a:ahLst/>
              <a:cxnLst/>
              <a:rect l="l" t="t" r="r" b="b"/>
              <a:pathLst>
                <a:path w="34552" h="26327" extrusionOk="0">
                  <a:moveTo>
                    <a:pt x="25290" y="1"/>
                  </a:moveTo>
                  <a:cubicBezTo>
                    <a:pt x="1" y="969"/>
                    <a:pt x="7581" y="26326"/>
                    <a:pt x="7581" y="26326"/>
                  </a:cubicBezTo>
                  <a:lnTo>
                    <a:pt x="33804" y="22587"/>
                  </a:lnTo>
                  <a:cubicBezTo>
                    <a:pt x="34552" y="12339"/>
                    <a:pt x="25290" y="1"/>
                    <a:pt x="25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81"/>
            <p:cNvSpPr/>
            <p:nvPr/>
          </p:nvSpPr>
          <p:spPr>
            <a:xfrm>
              <a:off x="2733350" y="2858675"/>
              <a:ext cx="741850" cy="615750"/>
            </a:xfrm>
            <a:custGeom>
              <a:avLst/>
              <a:gdLst/>
              <a:ahLst/>
              <a:cxnLst/>
              <a:rect l="l" t="t" r="r" b="b"/>
              <a:pathLst>
                <a:path w="29674" h="24630" extrusionOk="0">
                  <a:moveTo>
                    <a:pt x="11409" y="0"/>
                  </a:moveTo>
                  <a:cubicBezTo>
                    <a:pt x="9693" y="0"/>
                    <a:pt x="7816" y="193"/>
                    <a:pt x="5762" y="616"/>
                  </a:cubicBezTo>
                  <a:cubicBezTo>
                    <a:pt x="5762" y="616"/>
                    <a:pt x="0" y="14926"/>
                    <a:pt x="3383" y="24630"/>
                  </a:cubicBezTo>
                  <a:lnTo>
                    <a:pt x="29674" y="21452"/>
                  </a:lnTo>
                  <a:cubicBezTo>
                    <a:pt x="29674" y="21452"/>
                    <a:pt x="29504" y="0"/>
                    <a:pt x="1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81"/>
            <p:cNvSpPr/>
            <p:nvPr/>
          </p:nvSpPr>
          <p:spPr>
            <a:xfrm>
              <a:off x="1969850" y="1643025"/>
              <a:ext cx="910300" cy="610300"/>
            </a:xfrm>
            <a:custGeom>
              <a:avLst/>
              <a:gdLst/>
              <a:ahLst/>
              <a:cxnLst/>
              <a:rect l="l" t="t" r="r" b="b"/>
              <a:pathLst>
                <a:path w="36412" h="24412" extrusionOk="0">
                  <a:moveTo>
                    <a:pt x="19675" y="1"/>
                  </a:moveTo>
                  <a:cubicBezTo>
                    <a:pt x="16756" y="1"/>
                    <a:pt x="13898" y="510"/>
                    <a:pt x="11115" y="1485"/>
                  </a:cubicBezTo>
                  <a:cubicBezTo>
                    <a:pt x="9535" y="2029"/>
                    <a:pt x="8022" y="2692"/>
                    <a:pt x="6611" y="3627"/>
                  </a:cubicBezTo>
                  <a:cubicBezTo>
                    <a:pt x="4164" y="5258"/>
                    <a:pt x="2397" y="7434"/>
                    <a:pt x="1343" y="10187"/>
                  </a:cubicBezTo>
                  <a:cubicBezTo>
                    <a:pt x="527" y="12311"/>
                    <a:pt x="0" y="14504"/>
                    <a:pt x="136" y="16798"/>
                  </a:cubicBezTo>
                  <a:cubicBezTo>
                    <a:pt x="272" y="19058"/>
                    <a:pt x="663" y="21047"/>
                    <a:pt x="1581" y="23715"/>
                  </a:cubicBezTo>
                  <a:cubicBezTo>
                    <a:pt x="1632" y="23885"/>
                    <a:pt x="1649" y="24072"/>
                    <a:pt x="1734" y="24225"/>
                  </a:cubicBezTo>
                  <a:cubicBezTo>
                    <a:pt x="1785" y="24310"/>
                    <a:pt x="1921" y="24412"/>
                    <a:pt x="2023" y="24412"/>
                  </a:cubicBezTo>
                  <a:cubicBezTo>
                    <a:pt x="2533" y="24361"/>
                    <a:pt x="1870" y="19959"/>
                    <a:pt x="2669" y="17393"/>
                  </a:cubicBezTo>
                  <a:cubicBezTo>
                    <a:pt x="3382" y="15082"/>
                    <a:pt x="5099" y="13195"/>
                    <a:pt x="7053" y="11734"/>
                  </a:cubicBezTo>
                  <a:cubicBezTo>
                    <a:pt x="10299" y="9320"/>
                    <a:pt x="14412" y="8165"/>
                    <a:pt x="18406" y="7944"/>
                  </a:cubicBezTo>
                  <a:cubicBezTo>
                    <a:pt x="19334" y="7887"/>
                    <a:pt x="20288" y="7843"/>
                    <a:pt x="21245" y="7843"/>
                  </a:cubicBezTo>
                  <a:cubicBezTo>
                    <a:pt x="24337" y="7843"/>
                    <a:pt x="27468" y="8311"/>
                    <a:pt x="29895" y="10374"/>
                  </a:cubicBezTo>
                  <a:cubicBezTo>
                    <a:pt x="33090" y="13076"/>
                    <a:pt x="33702" y="18141"/>
                    <a:pt x="32631" y="21982"/>
                  </a:cubicBezTo>
                  <a:cubicBezTo>
                    <a:pt x="32481" y="22535"/>
                    <a:pt x="32659" y="23165"/>
                    <a:pt x="32964" y="23165"/>
                  </a:cubicBezTo>
                  <a:cubicBezTo>
                    <a:pt x="33109" y="23165"/>
                    <a:pt x="33283" y="23023"/>
                    <a:pt x="33464" y="22661"/>
                  </a:cubicBezTo>
                  <a:cubicBezTo>
                    <a:pt x="33753" y="22084"/>
                    <a:pt x="34211" y="21574"/>
                    <a:pt x="34772" y="21217"/>
                  </a:cubicBezTo>
                  <a:cubicBezTo>
                    <a:pt x="34922" y="21130"/>
                    <a:pt x="35099" y="21042"/>
                    <a:pt x="35270" y="21042"/>
                  </a:cubicBezTo>
                  <a:cubicBezTo>
                    <a:pt x="35332" y="21042"/>
                    <a:pt x="35393" y="21054"/>
                    <a:pt x="35452" y="21081"/>
                  </a:cubicBezTo>
                  <a:cubicBezTo>
                    <a:pt x="35503" y="21098"/>
                    <a:pt x="35554" y="21132"/>
                    <a:pt x="35588" y="21149"/>
                  </a:cubicBezTo>
                  <a:cubicBezTo>
                    <a:pt x="35622" y="21166"/>
                    <a:pt x="35673" y="21183"/>
                    <a:pt x="35707" y="21200"/>
                  </a:cubicBezTo>
                  <a:cubicBezTo>
                    <a:pt x="35712" y="21200"/>
                    <a:pt x="35716" y="21201"/>
                    <a:pt x="35721" y="21201"/>
                  </a:cubicBezTo>
                  <a:cubicBezTo>
                    <a:pt x="36411" y="21201"/>
                    <a:pt x="35689" y="14839"/>
                    <a:pt x="35588" y="14130"/>
                  </a:cubicBezTo>
                  <a:cubicBezTo>
                    <a:pt x="35248" y="11462"/>
                    <a:pt x="34585" y="8895"/>
                    <a:pt x="33056" y="6652"/>
                  </a:cubicBezTo>
                  <a:cubicBezTo>
                    <a:pt x="32274" y="5496"/>
                    <a:pt x="31390" y="4392"/>
                    <a:pt x="30439" y="3355"/>
                  </a:cubicBezTo>
                  <a:cubicBezTo>
                    <a:pt x="29861" y="2743"/>
                    <a:pt x="29113" y="2250"/>
                    <a:pt x="28382" y="1859"/>
                  </a:cubicBezTo>
                  <a:cubicBezTo>
                    <a:pt x="26802" y="1010"/>
                    <a:pt x="25085" y="551"/>
                    <a:pt x="23318" y="211"/>
                  </a:cubicBezTo>
                  <a:cubicBezTo>
                    <a:pt x="22281" y="143"/>
                    <a:pt x="21261" y="24"/>
                    <a:pt x="20224" y="7"/>
                  </a:cubicBezTo>
                  <a:cubicBezTo>
                    <a:pt x="20041" y="3"/>
                    <a:pt x="19858" y="1"/>
                    <a:pt x="19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1"/>
            <p:cNvSpPr/>
            <p:nvPr/>
          </p:nvSpPr>
          <p:spPr>
            <a:xfrm>
              <a:off x="2081600" y="1966475"/>
              <a:ext cx="693825" cy="361650"/>
            </a:xfrm>
            <a:custGeom>
              <a:avLst/>
              <a:gdLst/>
              <a:ahLst/>
              <a:cxnLst/>
              <a:rect l="l" t="t" r="r" b="b"/>
              <a:pathLst>
                <a:path w="27753" h="14466" extrusionOk="0">
                  <a:moveTo>
                    <a:pt x="20487" y="1"/>
                  </a:moveTo>
                  <a:cubicBezTo>
                    <a:pt x="19616" y="1"/>
                    <a:pt x="18705" y="86"/>
                    <a:pt x="17845" y="376"/>
                  </a:cubicBezTo>
                  <a:cubicBezTo>
                    <a:pt x="16774" y="733"/>
                    <a:pt x="15890" y="1396"/>
                    <a:pt x="15330" y="2229"/>
                  </a:cubicBezTo>
                  <a:cubicBezTo>
                    <a:pt x="14310" y="3758"/>
                    <a:pt x="14446" y="5781"/>
                    <a:pt x="14531" y="7242"/>
                  </a:cubicBezTo>
                  <a:lnTo>
                    <a:pt x="14820" y="11797"/>
                  </a:lnTo>
                  <a:cubicBezTo>
                    <a:pt x="14854" y="12324"/>
                    <a:pt x="14888" y="12902"/>
                    <a:pt x="14650" y="13360"/>
                  </a:cubicBezTo>
                  <a:cubicBezTo>
                    <a:pt x="14531" y="13581"/>
                    <a:pt x="14310" y="13768"/>
                    <a:pt x="14055" y="13836"/>
                  </a:cubicBezTo>
                  <a:cubicBezTo>
                    <a:pt x="14008" y="13852"/>
                    <a:pt x="13946" y="13864"/>
                    <a:pt x="13878" y="13864"/>
                  </a:cubicBezTo>
                  <a:cubicBezTo>
                    <a:pt x="13799" y="13864"/>
                    <a:pt x="13712" y="13848"/>
                    <a:pt x="13630" y="13802"/>
                  </a:cubicBezTo>
                  <a:cubicBezTo>
                    <a:pt x="13426" y="13683"/>
                    <a:pt x="13290" y="13411"/>
                    <a:pt x="13205" y="13156"/>
                  </a:cubicBezTo>
                  <a:cubicBezTo>
                    <a:pt x="12797" y="12035"/>
                    <a:pt x="12627" y="10811"/>
                    <a:pt x="12474" y="9621"/>
                  </a:cubicBezTo>
                  <a:cubicBezTo>
                    <a:pt x="12457" y="9452"/>
                    <a:pt x="12423" y="9282"/>
                    <a:pt x="12406" y="9095"/>
                  </a:cubicBezTo>
                  <a:cubicBezTo>
                    <a:pt x="12236" y="7786"/>
                    <a:pt x="11982" y="6273"/>
                    <a:pt x="11251" y="4965"/>
                  </a:cubicBezTo>
                  <a:cubicBezTo>
                    <a:pt x="10452" y="3520"/>
                    <a:pt x="9160" y="2551"/>
                    <a:pt x="7767" y="2416"/>
                  </a:cubicBezTo>
                  <a:cubicBezTo>
                    <a:pt x="7608" y="2396"/>
                    <a:pt x="7451" y="2387"/>
                    <a:pt x="7294" y="2387"/>
                  </a:cubicBezTo>
                  <a:cubicBezTo>
                    <a:pt x="6781" y="2387"/>
                    <a:pt x="6281" y="2481"/>
                    <a:pt x="5812" y="2585"/>
                  </a:cubicBezTo>
                  <a:cubicBezTo>
                    <a:pt x="3909" y="2976"/>
                    <a:pt x="2039" y="3537"/>
                    <a:pt x="238" y="4251"/>
                  </a:cubicBezTo>
                  <a:cubicBezTo>
                    <a:pt x="85" y="4302"/>
                    <a:pt x="0" y="4489"/>
                    <a:pt x="68" y="4642"/>
                  </a:cubicBezTo>
                  <a:cubicBezTo>
                    <a:pt x="108" y="4761"/>
                    <a:pt x="230" y="4829"/>
                    <a:pt x="354" y="4829"/>
                  </a:cubicBezTo>
                  <a:cubicBezTo>
                    <a:pt x="390" y="4829"/>
                    <a:pt x="425" y="4823"/>
                    <a:pt x="459" y="4812"/>
                  </a:cubicBezTo>
                  <a:cubicBezTo>
                    <a:pt x="2226" y="4098"/>
                    <a:pt x="4062" y="3554"/>
                    <a:pt x="5931" y="3163"/>
                  </a:cubicBezTo>
                  <a:cubicBezTo>
                    <a:pt x="6381" y="3071"/>
                    <a:pt x="6851" y="2989"/>
                    <a:pt x="7317" y="2989"/>
                  </a:cubicBezTo>
                  <a:cubicBezTo>
                    <a:pt x="7451" y="2989"/>
                    <a:pt x="7584" y="2995"/>
                    <a:pt x="7716" y="3010"/>
                  </a:cubicBezTo>
                  <a:cubicBezTo>
                    <a:pt x="8905" y="3129"/>
                    <a:pt x="10027" y="3979"/>
                    <a:pt x="10741" y="5254"/>
                  </a:cubicBezTo>
                  <a:cubicBezTo>
                    <a:pt x="11404" y="6477"/>
                    <a:pt x="11642" y="7922"/>
                    <a:pt x="11812" y="9180"/>
                  </a:cubicBezTo>
                  <a:cubicBezTo>
                    <a:pt x="11846" y="9350"/>
                    <a:pt x="11863" y="9519"/>
                    <a:pt x="11880" y="9706"/>
                  </a:cubicBezTo>
                  <a:cubicBezTo>
                    <a:pt x="12050" y="10913"/>
                    <a:pt x="12203" y="12188"/>
                    <a:pt x="12644" y="13360"/>
                  </a:cubicBezTo>
                  <a:cubicBezTo>
                    <a:pt x="12780" y="13717"/>
                    <a:pt x="12950" y="14091"/>
                    <a:pt x="13307" y="14312"/>
                  </a:cubicBezTo>
                  <a:cubicBezTo>
                    <a:pt x="13477" y="14414"/>
                    <a:pt x="13681" y="14465"/>
                    <a:pt x="13885" y="14465"/>
                  </a:cubicBezTo>
                  <a:cubicBezTo>
                    <a:pt x="13987" y="14465"/>
                    <a:pt x="14106" y="14448"/>
                    <a:pt x="14225" y="14414"/>
                  </a:cubicBezTo>
                  <a:cubicBezTo>
                    <a:pt x="14616" y="14312"/>
                    <a:pt x="14990" y="14006"/>
                    <a:pt x="15194" y="13632"/>
                  </a:cubicBezTo>
                  <a:cubicBezTo>
                    <a:pt x="15500" y="13020"/>
                    <a:pt x="15466" y="12324"/>
                    <a:pt x="15415" y="11763"/>
                  </a:cubicBezTo>
                  <a:lnTo>
                    <a:pt x="15126" y="7208"/>
                  </a:lnTo>
                  <a:cubicBezTo>
                    <a:pt x="15024" y="5407"/>
                    <a:pt x="14990" y="3809"/>
                    <a:pt x="15822" y="2551"/>
                  </a:cubicBezTo>
                  <a:cubicBezTo>
                    <a:pt x="16315" y="1838"/>
                    <a:pt x="17097" y="1260"/>
                    <a:pt x="18032" y="937"/>
                  </a:cubicBezTo>
                  <a:cubicBezTo>
                    <a:pt x="18812" y="673"/>
                    <a:pt x="19627" y="594"/>
                    <a:pt x="20441" y="594"/>
                  </a:cubicBezTo>
                  <a:cubicBezTo>
                    <a:pt x="20887" y="594"/>
                    <a:pt x="21332" y="618"/>
                    <a:pt x="21771" y="648"/>
                  </a:cubicBezTo>
                  <a:cubicBezTo>
                    <a:pt x="23640" y="784"/>
                    <a:pt x="25527" y="1090"/>
                    <a:pt x="27345" y="1566"/>
                  </a:cubicBezTo>
                  <a:cubicBezTo>
                    <a:pt x="27367" y="1571"/>
                    <a:pt x="27390" y="1573"/>
                    <a:pt x="27413" y="1573"/>
                  </a:cubicBezTo>
                  <a:cubicBezTo>
                    <a:pt x="27545" y="1573"/>
                    <a:pt x="27673" y="1490"/>
                    <a:pt x="27702" y="1345"/>
                  </a:cubicBezTo>
                  <a:cubicBezTo>
                    <a:pt x="27753" y="1192"/>
                    <a:pt x="27651" y="1022"/>
                    <a:pt x="27498" y="988"/>
                  </a:cubicBezTo>
                  <a:cubicBezTo>
                    <a:pt x="25629" y="512"/>
                    <a:pt x="23725" y="206"/>
                    <a:pt x="21805" y="53"/>
                  </a:cubicBezTo>
                  <a:cubicBezTo>
                    <a:pt x="21385" y="24"/>
                    <a:pt x="20941" y="1"/>
                    <a:pt x="20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1"/>
            <p:cNvSpPr/>
            <p:nvPr/>
          </p:nvSpPr>
          <p:spPr>
            <a:xfrm>
              <a:off x="2489475" y="1998025"/>
              <a:ext cx="313575" cy="194150"/>
            </a:xfrm>
            <a:custGeom>
              <a:avLst/>
              <a:gdLst/>
              <a:ahLst/>
              <a:cxnLst/>
              <a:rect l="l" t="t" r="r" b="b"/>
              <a:pathLst>
                <a:path w="12543" h="7766" extrusionOk="0">
                  <a:moveTo>
                    <a:pt x="7642" y="1"/>
                  </a:moveTo>
                  <a:cubicBezTo>
                    <a:pt x="6163" y="1"/>
                    <a:pt x="4511" y="214"/>
                    <a:pt x="3212" y="474"/>
                  </a:cubicBezTo>
                  <a:cubicBezTo>
                    <a:pt x="1870" y="729"/>
                    <a:pt x="119" y="1884"/>
                    <a:pt x="51" y="3244"/>
                  </a:cubicBezTo>
                  <a:cubicBezTo>
                    <a:pt x="0" y="4281"/>
                    <a:pt x="17" y="5606"/>
                    <a:pt x="272" y="6694"/>
                  </a:cubicBezTo>
                  <a:cubicBezTo>
                    <a:pt x="465" y="7477"/>
                    <a:pt x="1678" y="7765"/>
                    <a:pt x="3244" y="7765"/>
                  </a:cubicBezTo>
                  <a:cubicBezTo>
                    <a:pt x="6371" y="7765"/>
                    <a:pt x="10906" y="6614"/>
                    <a:pt x="11540" y="5946"/>
                  </a:cubicBezTo>
                  <a:cubicBezTo>
                    <a:pt x="12118" y="5351"/>
                    <a:pt x="12543" y="2921"/>
                    <a:pt x="11183" y="984"/>
                  </a:cubicBezTo>
                  <a:cubicBezTo>
                    <a:pt x="10668" y="256"/>
                    <a:pt x="9258" y="1"/>
                    <a:pt x="76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1"/>
            <p:cNvSpPr/>
            <p:nvPr/>
          </p:nvSpPr>
          <p:spPr>
            <a:xfrm>
              <a:off x="2031025" y="2085200"/>
              <a:ext cx="328100" cy="213300"/>
            </a:xfrm>
            <a:custGeom>
              <a:avLst/>
              <a:gdLst/>
              <a:ahLst/>
              <a:cxnLst/>
              <a:rect l="l" t="t" r="r" b="b"/>
              <a:pathLst>
                <a:path w="13124" h="8532" extrusionOk="0">
                  <a:moveTo>
                    <a:pt x="8523" y="0"/>
                  </a:moveTo>
                  <a:cubicBezTo>
                    <a:pt x="8183" y="0"/>
                    <a:pt x="7855" y="33"/>
                    <a:pt x="7563" y="97"/>
                  </a:cubicBezTo>
                  <a:cubicBezTo>
                    <a:pt x="4861" y="692"/>
                    <a:pt x="799" y="2085"/>
                    <a:pt x="459" y="3751"/>
                  </a:cubicBezTo>
                  <a:cubicBezTo>
                    <a:pt x="1" y="6079"/>
                    <a:pt x="1360" y="8136"/>
                    <a:pt x="2125" y="8441"/>
                  </a:cubicBezTo>
                  <a:cubicBezTo>
                    <a:pt x="2269" y="8503"/>
                    <a:pt x="2521" y="8532"/>
                    <a:pt x="2854" y="8532"/>
                  </a:cubicBezTo>
                  <a:cubicBezTo>
                    <a:pt x="5474" y="8532"/>
                    <a:pt x="13124" y="6729"/>
                    <a:pt x="12747" y="4618"/>
                  </a:cubicBezTo>
                  <a:cubicBezTo>
                    <a:pt x="12543" y="3513"/>
                    <a:pt x="12033" y="2289"/>
                    <a:pt x="11574" y="1371"/>
                  </a:cubicBezTo>
                  <a:cubicBezTo>
                    <a:pt x="11097" y="417"/>
                    <a:pt x="9730" y="0"/>
                    <a:pt x="8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1"/>
            <p:cNvSpPr/>
            <p:nvPr/>
          </p:nvSpPr>
          <p:spPr>
            <a:xfrm>
              <a:off x="2088800" y="2261375"/>
              <a:ext cx="759300" cy="505550"/>
            </a:xfrm>
            <a:custGeom>
              <a:avLst/>
              <a:gdLst/>
              <a:ahLst/>
              <a:cxnLst/>
              <a:rect l="l" t="t" r="r" b="b"/>
              <a:pathLst>
                <a:path w="30372" h="20222" extrusionOk="0">
                  <a:moveTo>
                    <a:pt x="30371" y="1"/>
                  </a:moveTo>
                  <a:lnTo>
                    <a:pt x="30371" y="1"/>
                  </a:lnTo>
                  <a:cubicBezTo>
                    <a:pt x="30337" y="137"/>
                    <a:pt x="30320" y="273"/>
                    <a:pt x="30269" y="409"/>
                  </a:cubicBezTo>
                  <a:cubicBezTo>
                    <a:pt x="29349" y="3846"/>
                    <a:pt x="25272" y="6236"/>
                    <a:pt x="22323" y="6236"/>
                  </a:cubicBezTo>
                  <a:cubicBezTo>
                    <a:pt x="21189" y="6236"/>
                    <a:pt x="20221" y="5883"/>
                    <a:pt x="19664" y="5099"/>
                  </a:cubicBezTo>
                  <a:cubicBezTo>
                    <a:pt x="18004" y="2786"/>
                    <a:pt x="16726" y="1987"/>
                    <a:pt x="14878" y="1987"/>
                  </a:cubicBezTo>
                  <a:cubicBezTo>
                    <a:pt x="14418" y="1987"/>
                    <a:pt x="13922" y="2037"/>
                    <a:pt x="13376" y="2125"/>
                  </a:cubicBezTo>
                  <a:cubicBezTo>
                    <a:pt x="11558" y="2431"/>
                    <a:pt x="10351" y="3264"/>
                    <a:pt x="9637" y="4963"/>
                  </a:cubicBezTo>
                  <a:cubicBezTo>
                    <a:pt x="8531" y="7501"/>
                    <a:pt x="6077" y="9140"/>
                    <a:pt x="3429" y="9140"/>
                  </a:cubicBezTo>
                  <a:cubicBezTo>
                    <a:pt x="2903" y="9140"/>
                    <a:pt x="2369" y="9075"/>
                    <a:pt x="1836" y="8940"/>
                  </a:cubicBezTo>
                  <a:cubicBezTo>
                    <a:pt x="1208" y="8770"/>
                    <a:pt x="681" y="8583"/>
                    <a:pt x="358" y="8430"/>
                  </a:cubicBezTo>
                  <a:cubicBezTo>
                    <a:pt x="154" y="8345"/>
                    <a:pt x="35" y="8277"/>
                    <a:pt x="1" y="8243"/>
                  </a:cubicBezTo>
                  <a:lnTo>
                    <a:pt x="1" y="8243"/>
                  </a:lnTo>
                  <a:cubicBezTo>
                    <a:pt x="81" y="8435"/>
                    <a:pt x="5055" y="20222"/>
                    <a:pt x="15261" y="20222"/>
                  </a:cubicBezTo>
                  <a:cubicBezTo>
                    <a:pt x="15946" y="20222"/>
                    <a:pt x="16654" y="20168"/>
                    <a:pt x="17387" y="20055"/>
                  </a:cubicBezTo>
                  <a:cubicBezTo>
                    <a:pt x="28961" y="18254"/>
                    <a:pt x="30337" y="545"/>
                    <a:pt x="30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1"/>
            <p:cNvSpPr/>
            <p:nvPr/>
          </p:nvSpPr>
          <p:spPr>
            <a:xfrm>
              <a:off x="2089225" y="2464700"/>
              <a:ext cx="55700" cy="61825"/>
            </a:xfrm>
            <a:custGeom>
              <a:avLst/>
              <a:gdLst/>
              <a:ahLst/>
              <a:cxnLst/>
              <a:rect l="l" t="t" r="r" b="b"/>
              <a:pathLst>
                <a:path w="2228" h="2473" extrusionOk="0">
                  <a:moveTo>
                    <a:pt x="335" y="1"/>
                  </a:moveTo>
                  <a:cubicBezTo>
                    <a:pt x="284" y="1"/>
                    <a:pt x="233" y="14"/>
                    <a:pt x="188" y="42"/>
                  </a:cubicBezTo>
                  <a:cubicBezTo>
                    <a:pt x="52" y="127"/>
                    <a:pt x="1" y="314"/>
                    <a:pt x="86" y="467"/>
                  </a:cubicBezTo>
                  <a:cubicBezTo>
                    <a:pt x="596" y="1266"/>
                    <a:pt x="1140" y="1929"/>
                    <a:pt x="1700" y="2405"/>
                  </a:cubicBezTo>
                  <a:cubicBezTo>
                    <a:pt x="1751" y="2456"/>
                    <a:pt x="1819" y="2473"/>
                    <a:pt x="1887" y="2473"/>
                  </a:cubicBezTo>
                  <a:cubicBezTo>
                    <a:pt x="1972" y="2473"/>
                    <a:pt x="2057" y="2439"/>
                    <a:pt x="2108" y="2371"/>
                  </a:cubicBezTo>
                  <a:cubicBezTo>
                    <a:pt x="2227" y="2252"/>
                    <a:pt x="2210" y="2065"/>
                    <a:pt x="2074" y="1963"/>
                  </a:cubicBezTo>
                  <a:cubicBezTo>
                    <a:pt x="1565" y="1521"/>
                    <a:pt x="1072" y="909"/>
                    <a:pt x="596" y="144"/>
                  </a:cubicBezTo>
                  <a:cubicBezTo>
                    <a:pt x="539" y="54"/>
                    <a:pt x="437" y="1"/>
                    <a:pt x="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1"/>
            <p:cNvSpPr/>
            <p:nvPr/>
          </p:nvSpPr>
          <p:spPr>
            <a:xfrm>
              <a:off x="2004250" y="2203125"/>
              <a:ext cx="24250" cy="57425"/>
            </a:xfrm>
            <a:custGeom>
              <a:avLst/>
              <a:gdLst/>
              <a:ahLst/>
              <a:cxnLst/>
              <a:rect l="l" t="t" r="r" b="b"/>
              <a:pathLst>
                <a:path w="970" h="2297" extrusionOk="0">
                  <a:moveTo>
                    <a:pt x="310" y="1"/>
                  </a:moveTo>
                  <a:cubicBezTo>
                    <a:pt x="297" y="1"/>
                    <a:pt x="285" y="1"/>
                    <a:pt x="273" y="2"/>
                  </a:cubicBezTo>
                  <a:cubicBezTo>
                    <a:pt x="103" y="36"/>
                    <a:pt x="1" y="189"/>
                    <a:pt x="18" y="342"/>
                  </a:cubicBezTo>
                  <a:cubicBezTo>
                    <a:pt x="35" y="376"/>
                    <a:pt x="137" y="1039"/>
                    <a:pt x="341" y="2059"/>
                  </a:cubicBezTo>
                  <a:cubicBezTo>
                    <a:pt x="375" y="2212"/>
                    <a:pt x="494" y="2297"/>
                    <a:pt x="647" y="2297"/>
                  </a:cubicBezTo>
                  <a:lnTo>
                    <a:pt x="698" y="2297"/>
                  </a:lnTo>
                  <a:cubicBezTo>
                    <a:pt x="868" y="2263"/>
                    <a:pt x="970" y="2110"/>
                    <a:pt x="936" y="1940"/>
                  </a:cubicBezTo>
                  <a:cubicBezTo>
                    <a:pt x="715" y="937"/>
                    <a:pt x="613" y="257"/>
                    <a:pt x="613" y="257"/>
                  </a:cubicBezTo>
                  <a:cubicBezTo>
                    <a:pt x="597" y="100"/>
                    <a:pt x="464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1"/>
            <p:cNvSpPr/>
            <p:nvPr/>
          </p:nvSpPr>
          <p:spPr>
            <a:xfrm>
              <a:off x="2774575" y="2264200"/>
              <a:ext cx="79475" cy="170550"/>
            </a:xfrm>
            <a:custGeom>
              <a:avLst/>
              <a:gdLst/>
              <a:ahLst/>
              <a:cxnLst/>
              <a:rect l="l" t="t" r="r" b="b"/>
              <a:pathLst>
                <a:path w="3179" h="6822" extrusionOk="0">
                  <a:moveTo>
                    <a:pt x="2841" y="0"/>
                  </a:moveTo>
                  <a:cubicBezTo>
                    <a:pt x="2699" y="0"/>
                    <a:pt x="2579" y="97"/>
                    <a:pt x="2549" y="245"/>
                  </a:cubicBezTo>
                  <a:cubicBezTo>
                    <a:pt x="1988" y="3083"/>
                    <a:pt x="1173" y="5139"/>
                    <a:pt x="119" y="6329"/>
                  </a:cubicBezTo>
                  <a:cubicBezTo>
                    <a:pt x="0" y="6448"/>
                    <a:pt x="17" y="6635"/>
                    <a:pt x="136" y="6737"/>
                  </a:cubicBezTo>
                  <a:cubicBezTo>
                    <a:pt x="187" y="6788"/>
                    <a:pt x="272" y="6822"/>
                    <a:pt x="340" y="6822"/>
                  </a:cubicBezTo>
                  <a:cubicBezTo>
                    <a:pt x="425" y="6822"/>
                    <a:pt x="493" y="6788"/>
                    <a:pt x="561" y="6720"/>
                  </a:cubicBezTo>
                  <a:cubicBezTo>
                    <a:pt x="1683" y="5445"/>
                    <a:pt x="2549" y="3304"/>
                    <a:pt x="3144" y="347"/>
                  </a:cubicBezTo>
                  <a:cubicBezTo>
                    <a:pt x="3178" y="194"/>
                    <a:pt x="3059" y="41"/>
                    <a:pt x="2906" y="7"/>
                  </a:cubicBezTo>
                  <a:cubicBezTo>
                    <a:pt x="2884" y="2"/>
                    <a:pt x="2863" y="0"/>
                    <a:pt x="2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1"/>
            <p:cNvSpPr/>
            <p:nvPr/>
          </p:nvSpPr>
          <p:spPr>
            <a:xfrm>
              <a:off x="2851900" y="2096950"/>
              <a:ext cx="19550" cy="82450"/>
            </a:xfrm>
            <a:custGeom>
              <a:avLst/>
              <a:gdLst/>
              <a:ahLst/>
              <a:cxnLst/>
              <a:rect l="l" t="t" r="r" b="b"/>
              <a:pathLst>
                <a:path w="782" h="3298" extrusionOk="0">
                  <a:moveTo>
                    <a:pt x="476" y="1"/>
                  </a:moveTo>
                  <a:cubicBezTo>
                    <a:pt x="306" y="1"/>
                    <a:pt x="170" y="137"/>
                    <a:pt x="170" y="307"/>
                  </a:cubicBezTo>
                  <a:cubicBezTo>
                    <a:pt x="170" y="307"/>
                    <a:pt x="153" y="1411"/>
                    <a:pt x="17" y="2975"/>
                  </a:cubicBezTo>
                  <a:cubicBezTo>
                    <a:pt x="0" y="3128"/>
                    <a:pt x="119" y="3281"/>
                    <a:pt x="289" y="3298"/>
                  </a:cubicBezTo>
                  <a:lnTo>
                    <a:pt x="306" y="3298"/>
                  </a:lnTo>
                  <a:cubicBezTo>
                    <a:pt x="459" y="3298"/>
                    <a:pt x="595" y="3179"/>
                    <a:pt x="612" y="3026"/>
                  </a:cubicBezTo>
                  <a:cubicBezTo>
                    <a:pt x="748" y="1445"/>
                    <a:pt x="765" y="324"/>
                    <a:pt x="765" y="307"/>
                  </a:cubicBezTo>
                  <a:cubicBezTo>
                    <a:pt x="782" y="137"/>
                    <a:pt x="646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1"/>
            <p:cNvSpPr/>
            <p:nvPr/>
          </p:nvSpPr>
          <p:spPr>
            <a:xfrm>
              <a:off x="2345000" y="2442800"/>
              <a:ext cx="214600" cy="66325"/>
            </a:xfrm>
            <a:custGeom>
              <a:avLst/>
              <a:gdLst/>
              <a:ahLst/>
              <a:cxnLst/>
              <a:rect l="l" t="t" r="r" b="b"/>
              <a:pathLst>
                <a:path w="8584" h="2653" extrusionOk="0">
                  <a:moveTo>
                    <a:pt x="5870" y="1"/>
                  </a:moveTo>
                  <a:cubicBezTo>
                    <a:pt x="5336" y="1"/>
                    <a:pt x="4747" y="39"/>
                    <a:pt x="4131" y="120"/>
                  </a:cubicBezTo>
                  <a:cubicBezTo>
                    <a:pt x="1819" y="409"/>
                    <a:pt x="1" y="1190"/>
                    <a:pt x="86" y="1870"/>
                  </a:cubicBezTo>
                  <a:cubicBezTo>
                    <a:pt x="148" y="2358"/>
                    <a:pt x="1222" y="2652"/>
                    <a:pt x="2712" y="2652"/>
                  </a:cubicBezTo>
                  <a:cubicBezTo>
                    <a:pt x="3248" y="2652"/>
                    <a:pt x="3838" y="2614"/>
                    <a:pt x="4454" y="2533"/>
                  </a:cubicBezTo>
                  <a:cubicBezTo>
                    <a:pt x="6765" y="2244"/>
                    <a:pt x="8584" y="1445"/>
                    <a:pt x="8482" y="783"/>
                  </a:cubicBezTo>
                  <a:cubicBezTo>
                    <a:pt x="8419" y="295"/>
                    <a:pt x="7355" y="1"/>
                    <a:pt x="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1"/>
            <p:cNvSpPr/>
            <p:nvPr/>
          </p:nvSpPr>
          <p:spPr>
            <a:xfrm>
              <a:off x="1202525" y="2136125"/>
              <a:ext cx="831925" cy="1209600"/>
            </a:xfrm>
            <a:custGeom>
              <a:avLst/>
              <a:gdLst/>
              <a:ahLst/>
              <a:cxnLst/>
              <a:rect l="l" t="t" r="r" b="b"/>
              <a:pathLst>
                <a:path w="33277" h="48384" extrusionOk="0">
                  <a:moveTo>
                    <a:pt x="16262" y="1"/>
                  </a:moveTo>
                  <a:cubicBezTo>
                    <a:pt x="8514" y="1"/>
                    <a:pt x="1821" y="7230"/>
                    <a:pt x="0" y="14511"/>
                  </a:cubicBezTo>
                  <a:cubicBezTo>
                    <a:pt x="459" y="16551"/>
                    <a:pt x="1547" y="20561"/>
                    <a:pt x="3586" y="24436"/>
                  </a:cubicBezTo>
                  <a:cubicBezTo>
                    <a:pt x="5999" y="29008"/>
                    <a:pt x="8940" y="32067"/>
                    <a:pt x="12390" y="33597"/>
                  </a:cubicBezTo>
                  <a:cubicBezTo>
                    <a:pt x="12458" y="33597"/>
                    <a:pt x="12509" y="33631"/>
                    <a:pt x="12560" y="33682"/>
                  </a:cubicBezTo>
                  <a:cubicBezTo>
                    <a:pt x="14236" y="34380"/>
                    <a:pt x="16016" y="34734"/>
                    <a:pt x="17909" y="34734"/>
                  </a:cubicBezTo>
                  <a:cubicBezTo>
                    <a:pt x="18318" y="34734"/>
                    <a:pt x="18733" y="34718"/>
                    <a:pt x="19154" y="34684"/>
                  </a:cubicBezTo>
                  <a:cubicBezTo>
                    <a:pt x="19165" y="34683"/>
                    <a:pt x="19175" y="34683"/>
                    <a:pt x="19186" y="34683"/>
                  </a:cubicBezTo>
                  <a:cubicBezTo>
                    <a:pt x="19340" y="34683"/>
                    <a:pt x="19461" y="34797"/>
                    <a:pt x="19477" y="34956"/>
                  </a:cubicBezTo>
                  <a:cubicBezTo>
                    <a:pt x="19494" y="35109"/>
                    <a:pt x="19392" y="35228"/>
                    <a:pt x="19256" y="35262"/>
                  </a:cubicBezTo>
                  <a:cubicBezTo>
                    <a:pt x="19239" y="35279"/>
                    <a:pt x="19222" y="35279"/>
                    <a:pt x="19205" y="35279"/>
                  </a:cubicBezTo>
                  <a:cubicBezTo>
                    <a:pt x="18778" y="35313"/>
                    <a:pt x="18356" y="35330"/>
                    <a:pt x="17939" y="35330"/>
                  </a:cubicBezTo>
                  <a:cubicBezTo>
                    <a:pt x="16280" y="35330"/>
                    <a:pt x="14696" y="35061"/>
                    <a:pt x="13188" y="34531"/>
                  </a:cubicBezTo>
                  <a:lnTo>
                    <a:pt x="13188" y="34531"/>
                  </a:lnTo>
                  <a:cubicBezTo>
                    <a:pt x="14514" y="36503"/>
                    <a:pt x="17522" y="41771"/>
                    <a:pt x="16146" y="47278"/>
                  </a:cubicBezTo>
                  <a:cubicBezTo>
                    <a:pt x="16791" y="47567"/>
                    <a:pt x="18848" y="48348"/>
                    <a:pt x="21567" y="48382"/>
                  </a:cubicBezTo>
                  <a:cubicBezTo>
                    <a:pt x="21619" y="48383"/>
                    <a:pt x="21671" y="48383"/>
                    <a:pt x="21723" y="48383"/>
                  </a:cubicBezTo>
                  <a:cubicBezTo>
                    <a:pt x="24727" y="48383"/>
                    <a:pt x="29083" y="47403"/>
                    <a:pt x="33226" y="42910"/>
                  </a:cubicBezTo>
                  <a:cubicBezTo>
                    <a:pt x="30319" y="38406"/>
                    <a:pt x="28144" y="31540"/>
                    <a:pt x="28127" y="31472"/>
                  </a:cubicBezTo>
                  <a:cubicBezTo>
                    <a:pt x="28093" y="31370"/>
                    <a:pt x="28127" y="31268"/>
                    <a:pt x="28195" y="31183"/>
                  </a:cubicBezTo>
                  <a:cubicBezTo>
                    <a:pt x="33277" y="25694"/>
                    <a:pt x="32410" y="16517"/>
                    <a:pt x="32223" y="14919"/>
                  </a:cubicBezTo>
                  <a:cubicBezTo>
                    <a:pt x="32155" y="14834"/>
                    <a:pt x="32104" y="14715"/>
                    <a:pt x="32121" y="14647"/>
                  </a:cubicBezTo>
                  <a:cubicBezTo>
                    <a:pt x="32206" y="14171"/>
                    <a:pt x="32342" y="13712"/>
                    <a:pt x="32478" y="13253"/>
                  </a:cubicBezTo>
                  <a:cubicBezTo>
                    <a:pt x="32665" y="12676"/>
                    <a:pt x="32869" y="12115"/>
                    <a:pt x="33039" y="11537"/>
                  </a:cubicBezTo>
                  <a:cubicBezTo>
                    <a:pt x="33243" y="10891"/>
                    <a:pt x="33260" y="10245"/>
                    <a:pt x="33005" y="9634"/>
                  </a:cubicBezTo>
                  <a:cubicBezTo>
                    <a:pt x="32900" y="9371"/>
                    <a:pt x="32762" y="9232"/>
                    <a:pt x="32588" y="9232"/>
                  </a:cubicBezTo>
                  <a:cubicBezTo>
                    <a:pt x="32481" y="9232"/>
                    <a:pt x="32359" y="9285"/>
                    <a:pt x="32223" y="9396"/>
                  </a:cubicBezTo>
                  <a:cubicBezTo>
                    <a:pt x="31968" y="9600"/>
                    <a:pt x="31696" y="9871"/>
                    <a:pt x="31594" y="10160"/>
                  </a:cubicBezTo>
                  <a:cubicBezTo>
                    <a:pt x="31390" y="10721"/>
                    <a:pt x="31288" y="11316"/>
                    <a:pt x="31135" y="11894"/>
                  </a:cubicBezTo>
                  <a:cubicBezTo>
                    <a:pt x="31084" y="12064"/>
                    <a:pt x="31016" y="12285"/>
                    <a:pt x="30897" y="12353"/>
                  </a:cubicBezTo>
                  <a:cubicBezTo>
                    <a:pt x="30843" y="12376"/>
                    <a:pt x="30788" y="12387"/>
                    <a:pt x="30735" y="12387"/>
                  </a:cubicBezTo>
                  <a:cubicBezTo>
                    <a:pt x="30556" y="12387"/>
                    <a:pt x="30394" y="12264"/>
                    <a:pt x="30302" y="12081"/>
                  </a:cubicBezTo>
                  <a:cubicBezTo>
                    <a:pt x="30166" y="11775"/>
                    <a:pt x="30082" y="11435"/>
                    <a:pt x="29963" y="11129"/>
                  </a:cubicBezTo>
                  <a:cubicBezTo>
                    <a:pt x="28025" y="6387"/>
                    <a:pt x="24728" y="1833"/>
                    <a:pt x="19545" y="439"/>
                  </a:cubicBezTo>
                  <a:cubicBezTo>
                    <a:pt x="18437" y="140"/>
                    <a:pt x="17339" y="1"/>
                    <a:pt x="16262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1"/>
            <p:cNvSpPr/>
            <p:nvPr/>
          </p:nvSpPr>
          <p:spPr>
            <a:xfrm>
              <a:off x="1503325" y="2494500"/>
              <a:ext cx="550675" cy="866100"/>
            </a:xfrm>
            <a:custGeom>
              <a:avLst/>
              <a:gdLst/>
              <a:ahLst/>
              <a:cxnLst/>
              <a:rect l="l" t="t" r="r" b="b"/>
              <a:pathLst>
                <a:path w="22027" h="34644" extrusionOk="0">
                  <a:moveTo>
                    <a:pt x="20465" y="0"/>
                  </a:moveTo>
                  <a:cubicBezTo>
                    <a:pt x="20447" y="0"/>
                    <a:pt x="20430" y="2"/>
                    <a:pt x="20412" y="6"/>
                  </a:cubicBezTo>
                  <a:cubicBezTo>
                    <a:pt x="20242" y="23"/>
                    <a:pt x="20123" y="176"/>
                    <a:pt x="20157" y="346"/>
                  </a:cubicBezTo>
                  <a:cubicBezTo>
                    <a:pt x="20157" y="363"/>
                    <a:pt x="20174" y="448"/>
                    <a:pt x="20191" y="584"/>
                  </a:cubicBezTo>
                  <a:cubicBezTo>
                    <a:pt x="20378" y="2182"/>
                    <a:pt x="21245" y="11359"/>
                    <a:pt x="16163" y="16848"/>
                  </a:cubicBezTo>
                  <a:cubicBezTo>
                    <a:pt x="16095" y="16933"/>
                    <a:pt x="16061" y="17035"/>
                    <a:pt x="16095" y="17137"/>
                  </a:cubicBezTo>
                  <a:cubicBezTo>
                    <a:pt x="16112" y="17205"/>
                    <a:pt x="18287" y="24071"/>
                    <a:pt x="21194" y="28575"/>
                  </a:cubicBezTo>
                  <a:cubicBezTo>
                    <a:pt x="17051" y="33068"/>
                    <a:pt x="12695" y="34048"/>
                    <a:pt x="9691" y="34048"/>
                  </a:cubicBezTo>
                  <a:cubicBezTo>
                    <a:pt x="9639" y="34048"/>
                    <a:pt x="9587" y="34048"/>
                    <a:pt x="9535" y="34047"/>
                  </a:cubicBezTo>
                  <a:cubicBezTo>
                    <a:pt x="6816" y="34013"/>
                    <a:pt x="4759" y="33232"/>
                    <a:pt x="4114" y="32943"/>
                  </a:cubicBezTo>
                  <a:cubicBezTo>
                    <a:pt x="5490" y="27436"/>
                    <a:pt x="2482" y="22168"/>
                    <a:pt x="1139" y="20196"/>
                  </a:cubicBezTo>
                  <a:cubicBezTo>
                    <a:pt x="834" y="19721"/>
                    <a:pt x="613" y="19432"/>
                    <a:pt x="562" y="19381"/>
                  </a:cubicBezTo>
                  <a:cubicBezTo>
                    <a:pt x="562" y="19364"/>
                    <a:pt x="545" y="19347"/>
                    <a:pt x="528" y="19347"/>
                  </a:cubicBezTo>
                  <a:cubicBezTo>
                    <a:pt x="477" y="19296"/>
                    <a:pt x="426" y="19262"/>
                    <a:pt x="358" y="19262"/>
                  </a:cubicBezTo>
                  <a:cubicBezTo>
                    <a:pt x="290" y="19262"/>
                    <a:pt x="205" y="19279"/>
                    <a:pt x="137" y="19330"/>
                  </a:cubicBezTo>
                  <a:cubicBezTo>
                    <a:pt x="18" y="19432"/>
                    <a:pt x="1" y="19619"/>
                    <a:pt x="103" y="19755"/>
                  </a:cubicBezTo>
                  <a:cubicBezTo>
                    <a:pt x="103" y="19755"/>
                    <a:pt x="103" y="19755"/>
                    <a:pt x="120" y="19772"/>
                  </a:cubicBezTo>
                  <a:cubicBezTo>
                    <a:pt x="494" y="20264"/>
                    <a:pt x="5218" y="26655"/>
                    <a:pt x="3468" y="33028"/>
                  </a:cubicBezTo>
                  <a:cubicBezTo>
                    <a:pt x="3434" y="33164"/>
                    <a:pt x="3502" y="33317"/>
                    <a:pt x="3621" y="33368"/>
                  </a:cubicBezTo>
                  <a:cubicBezTo>
                    <a:pt x="3723" y="33419"/>
                    <a:pt x="6068" y="34608"/>
                    <a:pt x="9501" y="34642"/>
                  </a:cubicBezTo>
                  <a:cubicBezTo>
                    <a:pt x="9569" y="34643"/>
                    <a:pt x="9637" y="34644"/>
                    <a:pt x="9706" y="34644"/>
                  </a:cubicBezTo>
                  <a:cubicBezTo>
                    <a:pt x="10762" y="34644"/>
                    <a:pt x="11965" y="34519"/>
                    <a:pt x="13257" y="34200"/>
                  </a:cubicBezTo>
                  <a:cubicBezTo>
                    <a:pt x="15891" y="33538"/>
                    <a:pt x="18899" y="32008"/>
                    <a:pt x="21788" y="28796"/>
                  </a:cubicBezTo>
                  <a:cubicBezTo>
                    <a:pt x="21873" y="28694"/>
                    <a:pt x="21890" y="28541"/>
                    <a:pt x="21822" y="28439"/>
                  </a:cubicBezTo>
                  <a:cubicBezTo>
                    <a:pt x="19154" y="24394"/>
                    <a:pt x="17081" y="18208"/>
                    <a:pt x="16724" y="17120"/>
                  </a:cubicBezTo>
                  <a:cubicBezTo>
                    <a:pt x="22026" y="11223"/>
                    <a:pt x="20905" y="1451"/>
                    <a:pt x="20752" y="346"/>
                  </a:cubicBezTo>
                  <a:cubicBezTo>
                    <a:pt x="20752" y="295"/>
                    <a:pt x="20752" y="261"/>
                    <a:pt x="20752" y="261"/>
                  </a:cubicBezTo>
                  <a:cubicBezTo>
                    <a:pt x="20722" y="111"/>
                    <a:pt x="20599" y="0"/>
                    <a:pt x="20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1"/>
            <p:cNvSpPr/>
            <p:nvPr/>
          </p:nvSpPr>
          <p:spPr>
            <a:xfrm>
              <a:off x="1110325" y="1890375"/>
              <a:ext cx="941125" cy="627650"/>
            </a:xfrm>
            <a:custGeom>
              <a:avLst/>
              <a:gdLst/>
              <a:ahLst/>
              <a:cxnLst/>
              <a:rect l="l" t="t" r="r" b="b"/>
              <a:pathLst>
                <a:path w="37645" h="25106" extrusionOk="0">
                  <a:moveTo>
                    <a:pt x="28898" y="1"/>
                  </a:moveTo>
                  <a:cubicBezTo>
                    <a:pt x="28782" y="1"/>
                    <a:pt x="28662" y="8"/>
                    <a:pt x="28535" y="21"/>
                  </a:cubicBezTo>
                  <a:cubicBezTo>
                    <a:pt x="23861" y="480"/>
                    <a:pt x="5592" y="5205"/>
                    <a:pt x="1887" y="7533"/>
                  </a:cubicBezTo>
                  <a:cubicBezTo>
                    <a:pt x="1377" y="7856"/>
                    <a:pt x="969" y="8315"/>
                    <a:pt x="544" y="8740"/>
                  </a:cubicBezTo>
                  <a:cubicBezTo>
                    <a:pt x="0" y="9266"/>
                    <a:pt x="1785" y="20500"/>
                    <a:pt x="2804" y="24358"/>
                  </a:cubicBezTo>
                  <a:cubicBezTo>
                    <a:pt x="2804" y="24545"/>
                    <a:pt x="2855" y="24749"/>
                    <a:pt x="2923" y="24919"/>
                  </a:cubicBezTo>
                  <a:cubicBezTo>
                    <a:pt x="2991" y="25055"/>
                    <a:pt x="3127" y="25106"/>
                    <a:pt x="3246" y="25106"/>
                  </a:cubicBezTo>
                  <a:cubicBezTo>
                    <a:pt x="3348" y="25089"/>
                    <a:pt x="3450" y="25038"/>
                    <a:pt x="3518" y="24936"/>
                  </a:cubicBezTo>
                  <a:cubicBezTo>
                    <a:pt x="3603" y="24766"/>
                    <a:pt x="3620" y="24562"/>
                    <a:pt x="3671" y="24392"/>
                  </a:cubicBezTo>
                  <a:cubicBezTo>
                    <a:pt x="3671" y="24375"/>
                    <a:pt x="3671" y="24358"/>
                    <a:pt x="3688" y="24341"/>
                  </a:cubicBezTo>
                  <a:cubicBezTo>
                    <a:pt x="5509" y="17060"/>
                    <a:pt x="12202" y="9831"/>
                    <a:pt x="19950" y="9831"/>
                  </a:cubicBezTo>
                  <a:cubicBezTo>
                    <a:pt x="21027" y="9831"/>
                    <a:pt x="22125" y="9970"/>
                    <a:pt x="23233" y="10269"/>
                  </a:cubicBezTo>
                  <a:cubicBezTo>
                    <a:pt x="28416" y="11663"/>
                    <a:pt x="31713" y="16217"/>
                    <a:pt x="33651" y="20959"/>
                  </a:cubicBezTo>
                  <a:cubicBezTo>
                    <a:pt x="33770" y="21265"/>
                    <a:pt x="33854" y="21605"/>
                    <a:pt x="33990" y="21911"/>
                  </a:cubicBezTo>
                  <a:cubicBezTo>
                    <a:pt x="34082" y="22094"/>
                    <a:pt x="34244" y="22217"/>
                    <a:pt x="34423" y="22217"/>
                  </a:cubicBezTo>
                  <a:cubicBezTo>
                    <a:pt x="34476" y="22217"/>
                    <a:pt x="34531" y="22206"/>
                    <a:pt x="34585" y="22183"/>
                  </a:cubicBezTo>
                  <a:cubicBezTo>
                    <a:pt x="34704" y="22115"/>
                    <a:pt x="34772" y="21894"/>
                    <a:pt x="34823" y="21724"/>
                  </a:cubicBezTo>
                  <a:cubicBezTo>
                    <a:pt x="34976" y="21146"/>
                    <a:pt x="35078" y="20551"/>
                    <a:pt x="35282" y="19990"/>
                  </a:cubicBezTo>
                  <a:cubicBezTo>
                    <a:pt x="35384" y="19701"/>
                    <a:pt x="35656" y="19430"/>
                    <a:pt x="35911" y="19226"/>
                  </a:cubicBezTo>
                  <a:cubicBezTo>
                    <a:pt x="36047" y="19115"/>
                    <a:pt x="36169" y="19062"/>
                    <a:pt x="36276" y="19062"/>
                  </a:cubicBezTo>
                  <a:cubicBezTo>
                    <a:pt x="36450" y="19062"/>
                    <a:pt x="36588" y="19201"/>
                    <a:pt x="36693" y="19464"/>
                  </a:cubicBezTo>
                  <a:cubicBezTo>
                    <a:pt x="36948" y="20075"/>
                    <a:pt x="36931" y="20721"/>
                    <a:pt x="36727" y="21367"/>
                  </a:cubicBezTo>
                  <a:cubicBezTo>
                    <a:pt x="36557" y="21945"/>
                    <a:pt x="36353" y="22506"/>
                    <a:pt x="36166" y="23083"/>
                  </a:cubicBezTo>
                  <a:cubicBezTo>
                    <a:pt x="36030" y="23542"/>
                    <a:pt x="35894" y="24001"/>
                    <a:pt x="35809" y="24477"/>
                  </a:cubicBezTo>
                  <a:cubicBezTo>
                    <a:pt x="35792" y="24545"/>
                    <a:pt x="35843" y="24664"/>
                    <a:pt x="35911" y="24749"/>
                  </a:cubicBezTo>
                  <a:cubicBezTo>
                    <a:pt x="35945" y="24800"/>
                    <a:pt x="35979" y="24834"/>
                    <a:pt x="36013" y="24834"/>
                  </a:cubicBezTo>
                  <a:cubicBezTo>
                    <a:pt x="36026" y="24838"/>
                    <a:pt x="36039" y="24839"/>
                    <a:pt x="36053" y="24839"/>
                  </a:cubicBezTo>
                  <a:cubicBezTo>
                    <a:pt x="36168" y="24839"/>
                    <a:pt x="36315" y="24723"/>
                    <a:pt x="36421" y="24647"/>
                  </a:cubicBezTo>
                  <a:cubicBezTo>
                    <a:pt x="36455" y="24630"/>
                    <a:pt x="36472" y="24579"/>
                    <a:pt x="36472" y="24511"/>
                  </a:cubicBezTo>
                  <a:cubicBezTo>
                    <a:pt x="36489" y="24494"/>
                    <a:pt x="36489" y="24477"/>
                    <a:pt x="36489" y="24460"/>
                  </a:cubicBezTo>
                  <a:cubicBezTo>
                    <a:pt x="36795" y="23474"/>
                    <a:pt x="37118" y="22489"/>
                    <a:pt x="37406" y="21486"/>
                  </a:cubicBezTo>
                  <a:cubicBezTo>
                    <a:pt x="37593" y="20891"/>
                    <a:pt x="37644" y="20262"/>
                    <a:pt x="37491" y="19633"/>
                  </a:cubicBezTo>
                  <a:cubicBezTo>
                    <a:pt x="37406" y="19430"/>
                    <a:pt x="37389" y="19192"/>
                    <a:pt x="37254" y="19039"/>
                  </a:cubicBezTo>
                  <a:cubicBezTo>
                    <a:pt x="36846" y="18495"/>
                    <a:pt x="36727" y="17866"/>
                    <a:pt x="36557" y="17237"/>
                  </a:cubicBezTo>
                  <a:cubicBezTo>
                    <a:pt x="35673" y="13787"/>
                    <a:pt x="34857" y="10320"/>
                    <a:pt x="33396" y="7057"/>
                  </a:cubicBezTo>
                  <a:cubicBezTo>
                    <a:pt x="32495" y="5052"/>
                    <a:pt x="31662" y="3029"/>
                    <a:pt x="30625" y="1092"/>
                  </a:cubicBezTo>
                  <a:cubicBezTo>
                    <a:pt x="30212" y="309"/>
                    <a:pt x="29669" y="1"/>
                    <a:pt x="28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1"/>
            <p:cNvSpPr/>
            <p:nvPr/>
          </p:nvSpPr>
          <p:spPr>
            <a:xfrm>
              <a:off x="1236500" y="2340800"/>
              <a:ext cx="644150" cy="310150"/>
            </a:xfrm>
            <a:custGeom>
              <a:avLst/>
              <a:gdLst/>
              <a:ahLst/>
              <a:cxnLst/>
              <a:rect l="l" t="t" r="r" b="b"/>
              <a:pathLst>
                <a:path w="25766" h="12406" extrusionOk="0">
                  <a:moveTo>
                    <a:pt x="13750" y="5236"/>
                  </a:moveTo>
                  <a:cubicBezTo>
                    <a:pt x="14124" y="5287"/>
                    <a:pt x="14498" y="5389"/>
                    <a:pt x="14821" y="5576"/>
                  </a:cubicBezTo>
                  <a:cubicBezTo>
                    <a:pt x="16027" y="6222"/>
                    <a:pt x="16945" y="7667"/>
                    <a:pt x="17047" y="9111"/>
                  </a:cubicBezTo>
                  <a:cubicBezTo>
                    <a:pt x="17115" y="9995"/>
                    <a:pt x="16826" y="10794"/>
                    <a:pt x="16265" y="11321"/>
                  </a:cubicBezTo>
                  <a:cubicBezTo>
                    <a:pt x="15912" y="11637"/>
                    <a:pt x="15463" y="11814"/>
                    <a:pt x="15024" y="11814"/>
                  </a:cubicBezTo>
                  <a:cubicBezTo>
                    <a:pt x="14851" y="11814"/>
                    <a:pt x="14679" y="11786"/>
                    <a:pt x="14515" y="11729"/>
                  </a:cubicBezTo>
                  <a:cubicBezTo>
                    <a:pt x="13869" y="11508"/>
                    <a:pt x="13546" y="10981"/>
                    <a:pt x="13257" y="10267"/>
                  </a:cubicBezTo>
                  <a:cubicBezTo>
                    <a:pt x="12679" y="8754"/>
                    <a:pt x="12577" y="6545"/>
                    <a:pt x="13750" y="5236"/>
                  </a:cubicBezTo>
                  <a:close/>
                  <a:moveTo>
                    <a:pt x="25441" y="0"/>
                  </a:moveTo>
                  <a:cubicBezTo>
                    <a:pt x="25430" y="0"/>
                    <a:pt x="25419" y="1"/>
                    <a:pt x="25408" y="2"/>
                  </a:cubicBezTo>
                  <a:cubicBezTo>
                    <a:pt x="21483" y="563"/>
                    <a:pt x="18508" y="1447"/>
                    <a:pt x="16044" y="2789"/>
                  </a:cubicBezTo>
                  <a:cubicBezTo>
                    <a:pt x="14957" y="3367"/>
                    <a:pt x="14141" y="3962"/>
                    <a:pt x="13512" y="4608"/>
                  </a:cubicBezTo>
                  <a:cubicBezTo>
                    <a:pt x="13353" y="4598"/>
                    <a:pt x="13190" y="4594"/>
                    <a:pt x="13027" y="4594"/>
                  </a:cubicBezTo>
                  <a:cubicBezTo>
                    <a:pt x="12631" y="4594"/>
                    <a:pt x="12226" y="4618"/>
                    <a:pt x="11829" y="4642"/>
                  </a:cubicBezTo>
                  <a:cubicBezTo>
                    <a:pt x="10725" y="4744"/>
                    <a:pt x="9518" y="4998"/>
                    <a:pt x="8158" y="5457"/>
                  </a:cubicBezTo>
                  <a:cubicBezTo>
                    <a:pt x="5354" y="6392"/>
                    <a:pt x="2431" y="7531"/>
                    <a:pt x="137" y="9621"/>
                  </a:cubicBezTo>
                  <a:cubicBezTo>
                    <a:pt x="18" y="9723"/>
                    <a:pt x="1" y="9910"/>
                    <a:pt x="120" y="10046"/>
                  </a:cubicBezTo>
                  <a:cubicBezTo>
                    <a:pt x="173" y="10108"/>
                    <a:pt x="249" y="10138"/>
                    <a:pt x="326" y="10138"/>
                  </a:cubicBezTo>
                  <a:cubicBezTo>
                    <a:pt x="398" y="10138"/>
                    <a:pt x="470" y="10112"/>
                    <a:pt x="528" y="10063"/>
                  </a:cubicBezTo>
                  <a:cubicBezTo>
                    <a:pt x="2737" y="8041"/>
                    <a:pt x="5592" y="6936"/>
                    <a:pt x="8345" y="6018"/>
                  </a:cubicBezTo>
                  <a:cubicBezTo>
                    <a:pt x="9654" y="5593"/>
                    <a:pt x="10810" y="5338"/>
                    <a:pt x="11880" y="5236"/>
                  </a:cubicBezTo>
                  <a:cubicBezTo>
                    <a:pt x="12271" y="5219"/>
                    <a:pt x="12645" y="5185"/>
                    <a:pt x="13019" y="5185"/>
                  </a:cubicBezTo>
                  <a:cubicBezTo>
                    <a:pt x="11982" y="6698"/>
                    <a:pt x="12084" y="8890"/>
                    <a:pt x="12713" y="10471"/>
                  </a:cubicBezTo>
                  <a:cubicBezTo>
                    <a:pt x="12985" y="11202"/>
                    <a:pt x="13393" y="11983"/>
                    <a:pt x="14311" y="12289"/>
                  </a:cubicBezTo>
                  <a:cubicBezTo>
                    <a:pt x="14553" y="12367"/>
                    <a:pt x="14802" y="12406"/>
                    <a:pt x="15049" y="12406"/>
                  </a:cubicBezTo>
                  <a:cubicBezTo>
                    <a:pt x="15235" y="12406"/>
                    <a:pt x="15420" y="12384"/>
                    <a:pt x="15602" y="12340"/>
                  </a:cubicBezTo>
                  <a:cubicBezTo>
                    <a:pt x="15976" y="12238"/>
                    <a:pt x="16350" y="12034"/>
                    <a:pt x="16673" y="11746"/>
                  </a:cubicBezTo>
                  <a:cubicBezTo>
                    <a:pt x="17370" y="11117"/>
                    <a:pt x="17727" y="10131"/>
                    <a:pt x="17642" y="9060"/>
                  </a:cubicBezTo>
                  <a:cubicBezTo>
                    <a:pt x="17523" y="7412"/>
                    <a:pt x="16503" y="5797"/>
                    <a:pt x="15109" y="5049"/>
                  </a:cubicBezTo>
                  <a:cubicBezTo>
                    <a:pt x="14838" y="4897"/>
                    <a:pt x="14549" y="4795"/>
                    <a:pt x="14260" y="4727"/>
                  </a:cubicBezTo>
                  <a:cubicBezTo>
                    <a:pt x="14804" y="4234"/>
                    <a:pt x="15466" y="3775"/>
                    <a:pt x="16333" y="3299"/>
                  </a:cubicBezTo>
                  <a:cubicBezTo>
                    <a:pt x="18729" y="1990"/>
                    <a:pt x="21636" y="1141"/>
                    <a:pt x="25493" y="597"/>
                  </a:cubicBezTo>
                  <a:cubicBezTo>
                    <a:pt x="25663" y="580"/>
                    <a:pt x="25765" y="427"/>
                    <a:pt x="25748" y="257"/>
                  </a:cubicBezTo>
                  <a:cubicBezTo>
                    <a:pt x="25732" y="114"/>
                    <a:pt x="25597" y="0"/>
                    <a:pt x="254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1"/>
            <p:cNvSpPr/>
            <p:nvPr/>
          </p:nvSpPr>
          <p:spPr>
            <a:xfrm>
              <a:off x="1288775" y="2544125"/>
              <a:ext cx="225625" cy="134725"/>
            </a:xfrm>
            <a:custGeom>
              <a:avLst/>
              <a:gdLst/>
              <a:ahLst/>
              <a:cxnLst/>
              <a:rect l="l" t="t" r="r" b="b"/>
              <a:pathLst>
                <a:path w="9025" h="5389" extrusionOk="0">
                  <a:moveTo>
                    <a:pt x="5175" y="600"/>
                  </a:moveTo>
                  <a:cubicBezTo>
                    <a:pt x="6127" y="600"/>
                    <a:pt x="7168" y="873"/>
                    <a:pt x="8294" y="1420"/>
                  </a:cubicBezTo>
                  <a:cubicBezTo>
                    <a:pt x="7954" y="2100"/>
                    <a:pt x="6849" y="4003"/>
                    <a:pt x="4946" y="4598"/>
                  </a:cubicBezTo>
                  <a:cubicBezTo>
                    <a:pt x="4554" y="4724"/>
                    <a:pt x="4145" y="4787"/>
                    <a:pt x="3723" y="4787"/>
                  </a:cubicBezTo>
                  <a:cubicBezTo>
                    <a:pt x="2774" y="4787"/>
                    <a:pt x="1756" y="4469"/>
                    <a:pt x="697" y="3833"/>
                  </a:cubicBezTo>
                  <a:cubicBezTo>
                    <a:pt x="969" y="3239"/>
                    <a:pt x="1802" y="1590"/>
                    <a:pt x="3518" y="910"/>
                  </a:cubicBezTo>
                  <a:cubicBezTo>
                    <a:pt x="4036" y="703"/>
                    <a:pt x="4589" y="600"/>
                    <a:pt x="5175" y="600"/>
                  </a:cubicBezTo>
                  <a:close/>
                  <a:moveTo>
                    <a:pt x="5166" y="0"/>
                  </a:moveTo>
                  <a:cubicBezTo>
                    <a:pt x="4506" y="0"/>
                    <a:pt x="3882" y="117"/>
                    <a:pt x="3297" y="349"/>
                  </a:cubicBezTo>
                  <a:cubicBezTo>
                    <a:pt x="952" y="1301"/>
                    <a:pt x="85" y="3766"/>
                    <a:pt x="51" y="3867"/>
                  </a:cubicBezTo>
                  <a:cubicBezTo>
                    <a:pt x="0" y="4003"/>
                    <a:pt x="51" y="4139"/>
                    <a:pt x="170" y="4207"/>
                  </a:cubicBezTo>
                  <a:cubicBezTo>
                    <a:pt x="1407" y="4990"/>
                    <a:pt x="2597" y="5388"/>
                    <a:pt x="3719" y="5388"/>
                  </a:cubicBezTo>
                  <a:cubicBezTo>
                    <a:pt x="4108" y="5388"/>
                    <a:pt x="4489" y="5340"/>
                    <a:pt x="4861" y="5244"/>
                  </a:cubicBezTo>
                  <a:cubicBezTo>
                    <a:pt x="4946" y="5227"/>
                    <a:pt x="5048" y="5193"/>
                    <a:pt x="5133" y="5176"/>
                  </a:cubicBezTo>
                  <a:cubicBezTo>
                    <a:pt x="7716" y="4343"/>
                    <a:pt x="8906" y="1522"/>
                    <a:pt x="8957" y="1403"/>
                  </a:cubicBezTo>
                  <a:cubicBezTo>
                    <a:pt x="9025" y="1250"/>
                    <a:pt x="8957" y="1097"/>
                    <a:pt x="8821" y="1012"/>
                  </a:cubicBezTo>
                  <a:cubicBezTo>
                    <a:pt x="7514" y="338"/>
                    <a:pt x="6289" y="0"/>
                    <a:pt x="5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1"/>
            <p:cNvSpPr/>
            <p:nvPr/>
          </p:nvSpPr>
          <p:spPr>
            <a:xfrm>
              <a:off x="1341450" y="2555925"/>
              <a:ext cx="120700" cy="109625"/>
            </a:xfrm>
            <a:custGeom>
              <a:avLst/>
              <a:gdLst/>
              <a:ahLst/>
              <a:cxnLst/>
              <a:rect l="l" t="t" r="r" b="b"/>
              <a:pathLst>
                <a:path w="4828" h="4385" extrusionOk="0">
                  <a:moveTo>
                    <a:pt x="2397" y="0"/>
                  </a:moveTo>
                  <a:cubicBezTo>
                    <a:pt x="2223" y="0"/>
                    <a:pt x="2046" y="21"/>
                    <a:pt x="1870" y="64"/>
                  </a:cubicBezTo>
                  <a:cubicBezTo>
                    <a:pt x="697" y="370"/>
                    <a:pt x="1" y="1560"/>
                    <a:pt x="290" y="2733"/>
                  </a:cubicBezTo>
                  <a:cubicBezTo>
                    <a:pt x="547" y="3722"/>
                    <a:pt x="1434" y="4384"/>
                    <a:pt x="2409" y="4384"/>
                  </a:cubicBezTo>
                  <a:cubicBezTo>
                    <a:pt x="2590" y="4384"/>
                    <a:pt x="2774" y="4361"/>
                    <a:pt x="2958" y="4313"/>
                  </a:cubicBezTo>
                  <a:cubicBezTo>
                    <a:pt x="4130" y="4024"/>
                    <a:pt x="4827" y="2835"/>
                    <a:pt x="4538" y="1662"/>
                  </a:cubicBezTo>
                  <a:cubicBezTo>
                    <a:pt x="4278" y="665"/>
                    <a:pt x="3380" y="0"/>
                    <a:pt x="23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1"/>
            <p:cNvSpPr/>
            <p:nvPr/>
          </p:nvSpPr>
          <p:spPr>
            <a:xfrm>
              <a:off x="1683900" y="2401950"/>
              <a:ext cx="228600" cy="132475"/>
            </a:xfrm>
            <a:custGeom>
              <a:avLst/>
              <a:gdLst/>
              <a:ahLst/>
              <a:cxnLst/>
              <a:rect l="l" t="t" r="r" b="b"/>
              <a:pathLst>
                <a:path w="9144" h="5299" extrusionOk="0">
                  <a:moveTo>
                    <a:pt x="5311" y="603"/>
                  </a:moveTo>
                  <a:cubicBezTo>
                    <a:pt x="6765" y="603"/>
                    <a:pt x="7988" y="1319"/>
                    <a:pt x="8447" y="1635"/>
                  </a:cubicBezTo>
                  <a:cubicBezTo>
                    <a:pt x="7648" y="3215"/>
                    <a:pt x="6578" y="4201"/>
                    <a:pt x="5269" y="4558"/>
                  </a:cubicBezTo>
                  <a:cubicBezTo>
                    <a:pt x="5252" y="4558"/>
                    <a:pt x="5235" y="4558"/>
                    <a:pt x="5218" y="4575"/>
                  </a:cubicBezTo>
                  <a:cubicBezTo>
                    <a:pt x="4861" y="4664"/>
                    <a:pt x="4504" y="4702"/>
                    <a:pt x="4154" y="4702"/>
                  </a:cubicBezTo>
                  <a:cubicBezTo>
                    <a:pt x="2639" y="4702"/>
                    <a:pt x="1273" y="3992"/>
                    <a:pt x="748" y="3674"/>
                  </a:cubicBezTo>
                  <a:cubicBezTo>
                    <a:pt x="1802" y="1958"/>
                    <a:pt x="3060" y="955"/>
                    <a:pt x="4487" y="683"/>
                  </a:cubicBezTo>
                  <a:cubicBezTo>
                    <a:pt x="4767" y="628"/>
                    <a:pt x="5043" y="603"/>
                    <a:pt x="5311" y="603"/>
                  </a:cubicBezTo>
                  <a:close/>
                  <a:moveTo>
                    <a:pt x="5315" y="1"/>
                  </a:moveTo>
                  <a:cubicBezTo>
                    <a:pt x="5014" y="1"/>
                    <a:pt x="4703" y="27"/>
                    <a:pt x="4385" y="88"/>
                  </a:cubicBezTo>
                  <a:cubicBezTo>
                    <a:pt x="2703" y="411"/>
                    <a:pt x="1258" y="1601"/>
                    <a:pt x="86" y="3623"/>
                  </a:cubicBezTo>
                  <a:cubicBezTo>
                    <a:pt x="1" y="3759"/>
                    <a:pt x="35" y="3929"/>
                    <a:pt x="171" y="4014"/>
                  </a:cubicBezTo>
                  <a:cubicBezTo>
                    <a:pt x="256" y="4086"/>
                    <a:pt x="2037" y="5299"/>
                    <a:pt x="4147" y="5299"/>
                  </a:cubicBezTo>
                  <a:cubicBezTo>
                    <a:pt x="4547" y="5299"/>
                    <a:pt x="4958" y="5255"/>
                    <a:pt x="5371" y="5153"/>
                  </a:cubicBezTo>
                  <a:cubicBezTo>
                    <a:pt x="5388" y="5136"/>
                    <a:pt x="5405" y="5136"/>
                    <a:pt x="5422" y="5136"/>
                  </a:cubicBezTo>
                  <a:cubicBezTo>
                    <a:pt x="6969" y="4711"/>
                    <a:pt x="8209" y="3555"/>
                    <a:pt x="9093" y="1652"/>
                  </a:cubicBezTo>
                  <a:cubicBezTo>
                    <a:pt x="9144" y="1533"/>
                    <a:pt x="9110" y="1380"/>
                    <a:pt x="9008" y="1295"/>
                  </a:cubicBezTo>
                  <a:cubicBezTo>
                    <a:pt x="8934" y="1236"/>
                    <a:pt x="7361" y="1"/>
                    <a:pt x="5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1"/>
            <p:cNvSpPr/>
            <p:nvPr/>
          </p:nvSpPr>
          <p:spPr>
            <a:xfrm>
              <a:off x="1737450" y="2414575"/>
              <a:ext cx="122800" cy="109550"/>
            </a:xfrm>
            <a:custGeom>
              <a:avLst/>
              <a:gdLst/>
              <a:ahLst/>
              <a:cxnLst/>
              <a:rect l="l" t="t" r="r" b="b"/>
              <a:pathLst>
                <a:path w="4912" h="4382" extrusionOk="0">
                  <a:moveTo>
                    <a:pt x="2450" y="0"/>
                  </a:moveTo>
                  <a:cubicBezTo>
                    <a:pt x="2224" y="0"/>
                    <a:pt x="1994" y="36"/>
                    <a:pt x="1768" y="110"/>
                  </a:cubicBezTo>
                  <a:cubicBezTo>
                    <a:pt x="612" y="484"/>
                    <a:pt x="0" y="1725"/>
                    <a:pt x="374" y="2880"/>
                  </a:cubicBezTo>
                  <a:cubicBezTo>
                    <a:pt x="675" y="3796"/>
                    <a:pt x="1536" y="4382"/>
                    <a:pt x="2462" y="4382"/>
                  </a:cubicBezTo>
                  <a:cubicBezTo>
                    <a:pt x="2688" y="4382"/>
                    <a:pt x="2918" y="4347"/>
                    <a:pt x="3144" y="4274"/>
                  </a:cubicBezTo>
                  <a:cubicBezTo>
                    <a:pt x="4283" y="3883"/>
                    <a:pt x="4912" y="2642"/>
                    <a:pt x="4521" y="1504"/>
                  </a:cubicBezTo>
                  <a:cubicBezTo>
                    <a:pt x="4221" y="577"/>
                    <a:pt x="3365" y="0"/>
                    <a:pt x="2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1"/>
            <p:cNvSpPr/>
            <p:nvPr/>
          </p:nvSpPr>
          <p:spPr>
            <a:xfrm>
              <a:off x="1551350" y="2709325"/>
              <a:ext cx="220950" cy="132725"/>
            </a:xfrm>
            <a:custGeom>
              <a:avLst/>
              <a:gdLst/>
              <a:ahLst/>
              <a:cxnLst/>
              <a:rect l="l" t="t" r="r" b="b"/>
              <a:pathLst>
                <a:path w="8838" h="5309" extrusionOk="0">
                  <a:moveTo>
                    <a:pt x="5197" y="0"/>
                  </a:moveTo>
                  <a:cubicBezTo>
                    <a:pt x="3419" y="0"/>
                    <a:pt x="1372" y="826"/>
                    <a:pt x="0" y="3956"/>
                  </a:cubicBezTo>
                  <a:cubicBezTo>
                    <a:pt x="0" y="3956"/>
                    <a:pt x="1966" y="5308"/>
                    <a:pt x="4120" y="5308"/>
                  </a:cubicBezTo>
                  <a:cubicBezTo>
                    <a:pt x="5896" y="5308"/>
                    <a:pt x="7801" y="4389"/>
                    <a:pt x="8838" y="1032"/>
                  </a:cubicBezTo>
                  <a:cubicBezTo>
                    <a:pt x="8838" y="1032"/>
                    <a:pt x="7185" y="0"/>
                    <a:pt x="5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1"/>
            <p:cNvSpPr/>
            <p:nvPr/>
          </p:nvSpPr>
          <p:spPr>
            <a:xfrm>
              <a:off x="1180000" y="2457950"/>
              <a:ext cx="509875" cy="561450"/>
            </a:xfrm>
            <a:custGeom>
              <a:avLst/>
              <a:gdLst/>
              <a:ahLst/>
              <a:cxnLst/>
              <a:rect l="l" t="t" r="r" b="b"/>
              <a:pathLst>
                <a:path w="20395" h="22458" extrusionOk="0">
                  <a:moveTo>
                    <a:pt x="325" y="1"/>
                  </a:moveTo>
                  <a:cubicBezTo>
                    <a:pt x="308" y="1"/>
                    <a:pt x="290" y="3"/>
                    <a:pt x="272" y="7"/>
                  </a:cubicBezTo>
                  <a:cubicBezTo>
                    <a:pt x="102" y="24"/>
                    <a:pt x="0" y="194"/>
                    <a:pt x="17" y="346"/>
                  </a:cubicBezTo>
                  <a:cubicBezTo>
                    <a:pt x="17" y="363"/>
                    <a:pt x="153" y="1145"/>
                    <a:pt x="459" y="2403"/>
                  </a:cubicBezTo>
                  <a:cubicBezTo>
                    <a:pt x="1003" y="4612"/>
                    <a:pt x="2074" y="8266"/>
                    <a:pt x="3960" y="11835"/>
                  </a:cubicBezTo>
                  <a:cubicBezTo>
                    <a:pt x="6391" y="16475"/>
                    <a:pt x="9467" y="19636"/>
                    <a:pt x="13053" y="21234"/>
                  </a:cubicBezTo>
                  <a:cubicBezTo>
                    <a:pt x="13393" y="21386"/>
                    <a:pt x="13733" y="21522"/>
                    <a:pt x="14089" y="21658"/>
                  </a:cubicBezTo>
                  <a:cubicBezTo>
                    <a:pt x="15597" y="22188"/>
                    <a:pt x="17181" y="22457"/>
                    <a:pt x="18840" y="22457"/>
                  </a:cubicBezTo>
                  <a:cubicBezTo>
                    <a:pt x="19257" y="22457"/>
                    <a:pt x="19679" y="22440"/>
                    <a:pt x="20106" y="22406"/>
                  </a:cubicBezTo>
                  <a:cubicBezTo>
                    <a:pt x="20123" y="22406"/>
                    <a:pt x="20140" y="22406"/>
                    <a:pt x="20157" y="22389"/>
                  </a:cubicBezTo>
                  <a:cubicBezTo>
                    <a:pt x="20293" y="22355"/>
                    <a:pt x="20395" y="22236"/>
                    <a:pt x="20378" y="22083"/>
                  </a:cubicBezTo>
                  <a:cubicBezTo>
                    <a:pt x="20362" y="21924"/>
                    <a:pt x="20241" y="21810"/>
                    <a:pt x="20087" y="21810"/>
                  </a:cubicBezTo>
                  <a:cubicBezTo>
                    <a:pt x="20076" y="21810"/>
                    <a:pt x="20066" y="21810"/>
                    <a:pt x="20055" y="21811"/>
                  </a:cubicBezTo>
                  <a:cubicBezTo>
                    <a:pt x="19634" y="21845"/>
                    <a:pt x="19219" y="21861"/>
                    <a:pt x="18810" y="21861"/>
                  </a:cubicBezTo>
                  <a:cubicBezTo>
                    <a:pt x="16917" y="21861"/>
                    <a:pt x="15137" y="21507"/>
                    <a:pt x="13461" y="20809"/>
                  </a:cubicBezTo>
                  <a:cubicBezTo>
                    <a:pt x="13410" y="20775"/>
                    <a:pt x="13342" y="20758"/>
                    <a:pt x="13291" y="20724"/>
                  </a:cubicBezTo>
                  <a:cubicBezTo>
                    <a:pt x="9841" y="19194"/>
                    <a:pt x="6900" y="16135"/>
                    <a:pt x="4487" y="11563"/>
                  </a:cubicBezTo>
                  <a:cubicBezTo>
                    <a:pt x="2448" y="7688"/>
                    <a:pt x="1360" y="3678"/>
                    <a:pt x="901" y="1638"/>
                  </a:cubicBezTo>
                  <a:cubicBezTo>
                    <a:pt x="697" y="788"/>
                    <a:pt x="612" y="262"/>
                    <a:pt x="612" y="262"/>
                  </a:cubicBezTo>
                  <a:cubicBezTo>
                    <a:pt x="582" y="111"/>
                    <a:pt x="459" y="1"/>
                    <a:pt x="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1"/>
            <p:cNvSpPr/>
            <p:nvPr/>
          </p:nvSpPr>
          <p:spPr>
            <a:xfrm>
              <a:off x="1143875" y="3092175"/>
              <a:ext cx="1439525" cy="1423625"/>
            </a:xfrm>
            <a:custGeom>
              <a:avLst/>
              <a:gdLst/>
              <a:ahLst/>
              <a:cxnLst/>
              <a:rect l="l" t="t" r="r" b="b"/>
              <a:pathLst>
                <a:path w="57581" h="56945" extrusionOk="0">
                  <a:moveTo>
                    <a:pt x="39675" y="0"/>
                  </a:moveTo>
                  <a:cubicBezTo>
                    <a:pt x="39220" y="0"/>
                    <a:pt x="38786" y="23"/>
                    <a:pt x="38376" y="62"/>
                  </a:cubicBezTo>
                  <a:cubicBezTo>
                    <a:pt x="39022" y="5042"/>
                    <a:pt x="37560" y="10446"/>
                    <a:pt x="30473" y="13352"/>
                  </a:cubicBezTo>
                  <a:cubicBezTo>
                    <a:pt x="28743" y="14063"/>
                    <a:pt x="27051" y="14357"/>
                    <a:pt x="25435" y="14357"/>
                  </a:cubicBezTo>
                  <a:cubicBezTo>
                    <a:pt x="17620" y="14357"/>
                    <a:pt x="11575" y="7472"/>
                    <a:pt x="11575" y="7472"/>
                  </a:cubicBezTo>
                  <a:cubicBezTo>
                    <a:pt x="8651" y="8645"/>
                    <a:pt x="5388" y="11126"/>
                    <a:pt x="3213" y="16378"/>
                  </a:cubicBezTo>
                  <a:cubicBezTo>
                    <a:pt x="1" y="24127"/>
                    <a:pt x="1310" y="31775"/>
                    <a:pt x="2533" y="35973"/>
                  </a:cubicBezTo>
                  <a:lnTo>
                    <a:pt x="16486" y="35820"/>
                  </a:lnTo>
                  <a:cubicBezTo>
                    <a:pt x="16486" y="35820"/>
                    <a:pt x="16656" y="36653"/>
                    <a:pt x="16962" y="37995"/>
                  </a:cubicBezTo>
                  <a:cubicBezTo>
                    <a:pt x="17319" y="39491"/>
                    <a:pt x="18373" y="43859"/>
                    <a:pt x="17506" y="53342"/>
                  </a:cubicBezTo>
                  <a:cubicBezTo>
                    <a:pt x="17506" y="53342"/>
                    <a:pt x="18543" y="54787"/>
                    <a:pt x="19817" y="56945"/>
                  </a:cubicBezTo>
                  <a:lnTo>
                    <a:pt x="46041" y="53121"/>
                  </a:lnTo>
                  <a:cubicBezTo>
                    <a:pt x="46822" y="49093"/>
                    <a:pt x="47995" y="45779"/>
                    <a:pt x="47995" y="45779"/>
                  </a:cubicBezTo>
                  <a:cubicBezTo>
                    <a:pt x="45038" y="38165"/>
                    <a:pt x="44460" y="33781"/>
                    <a:pt x="44307" y="31707"/>
                  </a:cubicBezTo>
                  <a:cubicBezTo>
                    <a:pt x="44290" y="31367"/>
                    <a:pt x="44273" y="31095"/>
                    <a:pt x="44256" y="30874"/>
                  </a:cubicBezTo>
                  <a:cubicBezTo>
                    <a:pt x="44188" y="29498"/>
                    <a:pt x="44120" y="28665"/>
                    <a:pt x="44120" y="28665"/>
                  </a:cubicBezTo>
                  <a:lnTo>
                    <a:pt x="57580" y="24943"/>
                  </a:lnTo>
                  <a:cubicBezTo>
                    <a:pt x="57580" y="20558"/>
                    <a:pt x="56730" y="12860"/>
                    <a:pt x="51496" y="6300"/>
                  </a:cubicBezTo>
                  <a:cubicBezTo>
                    <a:pt x="47431" y="1218"/>
                    <a:pt x="42997" y="0"/>
                    <a:pt x="39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1"/>
            <p:cNvSpPr/>
            <p:nvPr/>
          </p:nvSpPr>
          <p:spPr>
            <a:xfrm>
              <a:off x="1134550" y="3084450"/>
              <a:ext cx="1456500" cy="1439075"/>
            </a:xfrm>
            <a:custGeom>
              <a:avLst/>
              <a:gdLst/>
              <a:ahLst/>
              <a:cxnLst/>
              <a:rect l="l" t="t" r="r" b="b"/>
              <a:pathLst>
                <a:path w="58260" h="57563" extrusionOk="0">
                  <a:moveTo>
                    <a:pt x="40050" y="609"/>
                  </a:moveTo>
                  <a:cubicBezTo>
                    <a:pt x="43332" y="609"/>
                    <a:pt x="47664" y="1810"/>
                    <a:pt x="51631" y="6795"/>
                  </a:cubicBezTo>
                  <a:cubicBezTo>
                    <a:pt x="56781" y="13254"/>
                    <a:pt x="57630" y="20884"/>
                    <a:pt x="57647" y="25014"/>
                  </a:cubicBezTo>
                  <a:lnTo>
                    <a:pt x="44408" y="28668"/>
                  </a:lnTo>
                  <a:cubicBezTo>
                    <a:pt x="44272" y="28719"/>
                    <a:pt x="44187" y="28855"/>
                    <a:pt x="44187" y="28991"/>
                  </a:cubicBezTo>
                  <a:cubicBezTo>
                    <a:pt x="44187" y="29008"/>
                    <a:pt x="44255" y="29841"/>
                    <a:pt x="44323" y="31200"/>
                  </a:cubicBezTo>
                  <a:cubicBezTo>
                    <a:pt x="44340" y="31404"/>
                    <a:pt x="44357" y="31693"/>
                    <a:pt x="44374" y="32033"/>
                  </a:cubicBezTo>
                  <a:cubicBezTo>
                    <a:pt x="44374" y="32033"/>
                    <a:pt x="44374" y="32050"/>
                    <a:pt x="44374" y="32050"/>
                  </a:cubicBezTo>
                  <a:cubicBezTo>
                    <a:pt x="44663" y="35806"/>
                    <a:pt x="45887" y="40531"/>
                    <a:pt x="48045" y="46088"/>
                  </a:cubicBezTo>
                  <a:cubicBezTo>
                    <a:pt x="47841" y="46683"/>
                    <a:pt x="46855" y="49640"/>
                    <a:pt x="46159" y="53158"/>
                  </a:cubicBezTo>
                  <a:lnTo>
                    <a:pt x="20343" y="56931"/>
                  </a:lnTo>
                  <a:cubicBezTo>
                    <a:pt x="19306" y="55181"/>
                    <a:pt x="18440" y="53906"/>
                    <a:pt x="18202" y="53566"/>
                  </a:cubicBezTo>
                  <a:cubicBezTo>
                    <a:pt x="19035" y="44168"/>
                    <a:pt x="17981" y="39715"/>
                    <a:pt x="17641" y="38253"/>
                  </a:cubicBezTo>
                  <a:lnTo>
                    <a:pt x="17641" y="38236"/>
                  </a:lnTo>
                  <a:cubicBezTo>
                    <a:pt x="17335" y="36911"/>
                    <a:pt x="17165" y="36078"/>
                    <a:pt x="17165" y="36078"/>
                  </a:cubicBezTo>
                  <a:cubicBezTo>
                    <a:pt x="17131" y="35925"/>
                    <a:pt x="17012" y="35823"/>
                    <a:pt x="16859" y="35823"/>
                  </a:cubicBezTo>
                  <a:lnTo>
                    <a:pt x="3127" y="35976"/>
                  </a:lnTo>
                  <a:cubicBezTo>
                    <a:pt x="2005" y="32016"/>
                    <a:pt x="697" y="24436"/>
                    <a:pt x="3858" y="16806"/>
                  </a:cubicBezTo>
                  <a:cubicBezTo>
                    <a:pt x="5625" y="12523"/>
                    <a:pt x="8328" y="9617"/>
                    <a:pt x="11863" y="8155"/>
                  </a:cubicBezTo>
                  <a:cubicBezTo>
                    <a:pt x="12406" y="8733"/>
                    <a:pt x="14446" y="10823"/>
                    <a:pt x="17454" y="12540"/>
                  </a:cubicBezTo>
                  <a:cubicBezTo>
                    <a:pt x="20266" y="14153"/>
                    <a:pt x="23097" y="14967"/>
                    <a:pt x="25832" y="14967"/>
                  </a:cubicBezTo>
                  <a:cubicBezTo>
                    <a:pt x="27593" y="14967"/>
                    <a:pt x="29314" y="14629"/>
                    <a:pt x="30965" y="13950"/>
                  </a:cubicBezTo>
                  <a:cubicBezTo>
                    <a:pt x="31526" y="13712"/>
                    <a:pt x="32053" y="13458"/>
                    <a:pt x="32563" y="13203"/>
                  </a:cubicBezTo>
                  <a:cubicBezTo>
                    <a:pt x="38664" y="9991"/>
                    <a:pt x="39548" y="4739"/>
                    <a:pt x="39089" y="643"/>
                  </a:cubicBezTo>
                  <a:cubicBezTo>
                    <a:pt x="39397" y="621"/>
                    <a:pt x="39718" y="609"/>
                    <a:pt x="40050" y="609"/>
                  </a:cubicBezTo>
                  <a:close/>
                  <a:moveTo>
                    <a:pt x="40077" y="0"/>
                  </a:moveTo>
                  <a:cubicBezTo>
                    <a:pt x="39607" y="0"/>
                    <a:pt x="39157" y="24"/>
                    <a:pt x="38732" y="65"/>
                  </a:cubicBezTo>
                  <a:cubicBezTo>
                    <a:pt x="38647" y="82"/>
                    <a:pt x="38562" y="116"/>
                    <a:pt x="38511" y="184"/>
                  </a:cubicBezTo>
                  <a:cubicBezTo>
                    <a:pt x="38460" y="252"/>
                    <a:pt x="38443" y="337"/>
                    <a:pt x="38460" y="405"/>
                  </a:cubicBezTo>
                  <a:cubicBezTo>
                    <a:pt x="39004" y="4654"/>
                    <a:pt x="38103" y="10364"/>
                    <a:pt x="30727" y="13390"/>
                  </a:cubicBezTo>
                  <a:cubicBezTo>
                    <a:pt x="29057" y="14075"/>
                    <a:pt x="27419" y="14359"/>
                    <a:pt x="25849" y="14359"/>
                  </a:cubicBezTo>
                  <a:cubicBezTo>
                    <a:pt x="18233" y="14359"/>
                    <a:pt x="12239" y="7665"/>
                    <a:pt x="12168" y="7594"/>
                  </a:cubicBezTo>
                  <a:cubicBezTo>
                    <a:pt x="12110" y="7524"/>
                    <a:pt x="12027" y="7486"/>
                    <a:pt x="11942" y="7486"/>
                  </a:cubicBezTo>
                  <a:cubicBezTo>
                    <a:pt x="11904" y="7486"/>
                    <a:pt x="11865" y="7493"/>
                    <a:pt x="11829" y="7509"/>
                  </a:cubicBezTo>
                  <a:cubicBezTo>
                    <a:pt x="8039" y="9005"/>
                    <a:pt x="5167" y="12064"/>
                    <a:pt x="3297" y="16568"/>
                  </a:cubicBezTo>
                  <a:cubicBezTo>
                    <a:pt x="0" y="24521"/>
                    <a:pt x="1462" y="32390"/>
                    <a:pt x="2617" y="36367"/>
                  </a:cubicBezTo>
                  <a:cubicBezTo>
                    <a:pt x="2651" y="36503"/>
                    <a:pt x="2770" y="36588"/>
                    <a:pt x="2906" y="36588"/>
                  </a:cubicBezTo>
                  <a:lnTo>
                    <a:pt x="3297" y="36588"/>
                  </a:lnTo>
                  <a:lnTo>
                    <a:pt x="16621" y="36435"/>
                  </a:lnTo>
                  <a:cubicBezTo>
                    <a:pt x="16689" y="36775"/>
                    <a:pt x="16842" y="37455"/>
                    <a:pt x="17046" y="38372"/>
                  </a:cubicBezTo>
                  <a:lnTo>
                    <a:pt x="17046" y="38389"/>
                  </a:lnTo>
                  <a:cubicBezTo>
                    <a:pt x="17080" y="38525"/>
                    <a:pt x="17114" y="38678"/>
                    <a:pt x="17165" y="38848"/>
                  </a:cubicBezTo>
                  <a:cubicBezTo>
                    <a:pt x="17199" y="39035"/>
                    <a:pt x="17250" y="39222"/>
                    <a:pt x="17284" y="39460"/>
                  </a:cubicBezTo>
                  <a:cubicBezTo>
                    <a:pt x="17709" y="41568"/>
                    <a:pt x="18287" y="45901"/>
                    <a:pt x="17590" y="53617"/>
                  </a:cubicBezTo>
                  <a:cubicBezTo>
                    <a:pt x="17573" y="53702"/>
                    <a:pt x="17590" y="53770"/>
                    <a:pt x="17641" y="53821"/>
                  </a:cubicBezTo>
                  <a:cubicBezTo>
                    <a:pt x="17658" y="53838"/>
                    <a:pt x="18678" y="55300"/>
                    <a:pt x="19935" y="57407"/>
                  </a:cubicBezTo>
                  <a:cubicBezTo>
                    <a:pt x="19981" y="57498"/>
                    <a:pt x="20081" y="57563"/>
                    <a:pt x="20200" y="57563"/>
                  </a:cubicBezTo>
                  <a:cubicBezTo>
                    <a:pt x="20213" y="57563"/>
                    <a:pt x="20227" y="57562"/>
                    <a:pt x="20241" y="57560"/>
                  </a:cubicBezTo>
                  <a:lnTo>
                    <a:pt x="20360" y="57543"/>
                  </a:lnTo>
                  <a:lnTo>
                    <a:pt x="46040" y="53787"/>
                  </a:lnTo>
                  <a:lnTo>
                    <a:pt x="46465" y="53719"/>
                  </a:lnTo>
                  <a:cubicBezTo>
                    <a:pt x="46499" y="53719"/>
                    <a:pt x="46533" y="53719"/>
                    <a:pt x="46567" y="53702"/>
                  </a:cubicBezTo>
                  <a:cubicBezTo>
                    <a:pt x="46635" y="53651"/>
                    <a:pt x="46702" y="53583"/>
                    <a:pt x="46719" y="53481"/>
                  </a:cubicBezTo>
                  <a:cubicBezTo>
                    <a:pt x="47484" y="49521"/>
                    <a:pt x="48640" y="46224"/>
                    <a:pt x="48657" y="46190"/>
                  </a:cubicBezTo>
                  <a:cubicBezTo>
                    <a:pt x="48674" y="46122"/>
                    <a:pt x="48674" y="46037"/>
                    <a:pt x="48640" y="45969"/>
                  </a:cubicBezTo>
                  <a:cubicBezTo>
                    <a:pt x="46533" y="40548"/>
                    <a:pt x="45309" y="35942"/>
                    <a:pt x="45003" y="32254"/>
                  </a:cubicBezTo>
                  <a:cubicBezTo>
                    <a:pt x="45003" y="32169"/>
                    <a:pt x="44986" y="32084"/>
                    <a:pt x="44986" y="31999"/>
                  </a:cubicBezTo>
                  <a:cubicBezTo>
                    <a:pt x="44969" y="31863"/>
                    <a:pt x="44969" y="31744"/>
                    <a:pt x="44952" y="31642"/>
                  </a:cubicBezTo>
                  <a:cubicBezTo>
                    <a:pt x="44952" y="31455"/>
                    <a:pt x="44935" y="31302"/>
                    <a:pt x="44935" y="31166"/>
                  </a:cubicBezTo>
                  <a:cubicBezTo>
                    <a:pt x="44884" y="30232"/>
                    <a:pt x="44833" y="29535"/>
                    <a:pt x="44816" y="29195"/>
                  </a:cubicBezTo>
                  <a:lnTo>
                    <a:pt x="57647" y="25643"/>
                  </a:lnTo>
                  <a:lnTo>
                    <a:pt x="58021" y="25541"/>
                  </a:lnTo>
                  <a:cubicBezTo>
                    <a:pt x="58157" y="25507"/>
                    <a:pt x="58242" y="25388"/>
                    <a:pt x="58242" y="25252"/>
                  </a:cubicBezTo>
                  <a:cubicBezTo>
                    <a:pt x="58259" y="21105"/>
                    <a:pt x="57477" y="13135"/>
                    <a:pt x="52107" y="6422"/>
                  </a:cubicBezTo>
                  <a:cubicBezTo>
                    <a:pt x="47998" y="1267"/>
                    <a:pt x="43496" y="0"/>
                    <a:pt x="400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1"/>
            <p:cNvSpPr/>
            <p:nvPr/>
          </p:nvSpPr>
          <p:spPr>
            <a:xfrm>
              <a:off x="2254950" y="3725525"/>
              <a:ext cx="324625" cy="150000"/>
            </a:xfrm>
            <a:custGeom>
              <a:avLst/>
              <a:gdLst/>
              <a:ahLst/>
              <a:cxnLst/>
              <a:rect l="l" t="t" r="r" b="b"/>
              <a:pathLst>
                <a:path w="12985" h="6000" extrusionOk="0">
                  <a:moveTo>
                    <a:pt x="12831" y="0"/>
                  </a:moveTo>
                  <a:lnTo>
                    <a:pt x="0" y="3552"/>
                  </a:lnTo>
                  <a:cubicBezTo>
                    <a:pt x="17" y="3892"/>
                    <a:pt x="68" y="4589"/>
                    <a:pt x="119" y="5523"/>
                  </a:cubicBezTo>
                  <a:cubicBezTo>
                    <a:pt x="119" y="5659"/>
                    <a:pt x="136" y="5812"/>
                    <a:pt x="136" y="5999"/>
                  </a:cubicBezTo>
                  <a:lnTo>
                    <a:pt x="12984" y="2906"/>
                  </a:lnTo>
                  <a:cubicBezTo>
                    <a:pt x="12933" y="2447"/>
                    <a:pt x="12848" y="1428"/>
                    <a:pt x="128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1"/>
            <p:cNvSpPr/>
            <p:nvPr/>
          </p:nvSpPr>
          <p:spPr>
            <a:xfrm>
              <a:off x="2243900" y="3708100"/>
              <a:ext cx="351825" cy="184450"/>
            </a:xfrm>
            <a:custGeom>
              <a:avLst/>
              <a:gdLst/>
              <a:ahLst/>
              <a:cxnLst/>
              <a:rect l="l" t="t" r="r" b="b"/>
              <a:pathLst>
                <a:path w="14073" h="7378" extrusionOk="0">
                  <a:moveTo>
                    <a:pt x="13579" y="0"/>
                  </a:moveTo>
                  <a:cubicBezTo>
                    <a:pt x="13409" y="0"/>
                    <a:pt x="13273" y="136"/>
                    <a:pt x="13273" y="306"/>
                  </a:cubicBezTo>
                  <a:cubicBezTo>
                    <a:pt x="13273" y="323"/>
                    <a:pt x="13273" y="357"/>
                    <a:pt x="13273" y="391"/>
                  </a:cubicBezTo>
                  <a:cubicBezTo>
                    <a:pt x="13273" y="493"/>
                    <a:pt x="13273" y="595"/>
                    <a:pt x="13273" y="697"/>
                  </a:cubicBezTo>
                  <a:cubicBezTo>
                    <a:pt x="13290" y="2125"/>
                    <a:pt x="13375" y="3144"/>
                    <a:pt x="13426" y="3603"/>
                  </a:cubicBezTo>
                  <a:lnTo>
                    <a:pt x="578" y="6696"/>
                  </a:lnTo>
                  <a:lnTo>
                    <a:pt x="289" y="6764"/>
                  </a:lnTo>
                  <a:lnTo>
                    <a:pt x="238" y="6781"/>
                  </a:lnTo>
                  <a:cubicBezTo>
                    <a:pt x="85" y="6815"/>
                    <a:pt x="0" y="6951"/>
                    <a:pt x="0" y="7087"/>
                  </a:cubicBezTo>
                  <a:cubicBezTo>
                    <a:pt x="0" y="7087"/>
                    <a:pt x="0" y="7104"/>
                    <a:pt x="0" y="7104"/>
                  </a:cubicBezTo>
                  <a:cubicBezTo>
                    <a:pt x="0" y="7104"/>
                    <a:pt x="17" y="7121"/>
                    <a:pt x="17" y="7138"/>
                  </a:cubicBezTo>
                  <a:cubicBezTo>
                    <a:pt x="49" y="7280"/>
                    <a:pt x="168" y="7378"/>
                    <a:pt x="307" y="7378"/>
                  </a:cubicBezTo>
                  <a:cubicBezTo>
                    <a:pt x="318" y="7378"/>
                    <a:pt x="329" y="7377"/>
                    <a:pt x="340" y="7376"/>
                  </a:cubicBezTo>
                  <a:cubicBezTo>
                    <a:pt x="357" y="7376"/>
                    <a:pt x="357" y="7376"/>
                    <a:pt x="374" y="7359"/>
                  </a:cubicBezTo>
                  <a:lnTo>
                    <a:pt x="629" y="7308"/>
                  </a:lnTo>
                  <a:lnTo>
                    <a:pt x="13494" y="4215"/>
                  </a:lnTo>
                  <a:lnTo>
                    <a:pt x="13817" y="4130"/>
                  </a:lnTo>
                  <a:cubicBezTo>
                    <a:pt x="13851" y="4130"/>
                    <a:pt x="13868" y="4130"/>
                    <a:pt x="13885" y="4113"/>
                  </a:cubicBezTo>
                  <a:cubicBezTo>
                    <a:pt x="14004" y="4045"/>
                    <a:pt x="14072" y="3926"/>
                    <a:pt x="14055" y="3807"/>
                  </a:cubicBezTo>
                  <a:cubicBezTo>
                    <a:pt x="14055" y="3790"/>
                    <a:pt x="14055" y="3790"/>
                    <a:pt x="14055" y="3790"/>
                  </a:cubicBezTo>
                  <a:cubicBezTo>
                    <a:pt x="14021" y="3620"/>
                    <a:pt x="13868" y="2278"/>
                    <a:pt x="13868" y="306"/>
                  </a:cubicBezTo>
                  <a:cubicBezTo>
                    <a:pt x="13868" y="136"/>
                    <a:pt x="13732" y="0"/>
                    <a:pt x="1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1"/>
            <p:cNvSpPr/>
            <p:nvPr/>
          </p:nvSpPr>
          <p:spPr>
            <a:xfrm>
              <a:off x="2259600" y="3813475"/>
              <a:ext cx="361175" cy="940700"/>
            </a:xfrm>
            <a:custGeom>
              <a:avLst/>
              <a:gdLst/>
              <a:ahLst/>
              <a:cxnLst/>
              <a:rect l="l" t="t" r="r" b="b"/>
              <a:pathLst>
                <a:path w="14447" h="37628" extrusionOk="0">
                  <a:moveTo>
                    <a:pt x="12866" y="0"/>
                  </a:moveTo>
                  <a:lnTo>
                    <a:pt x="1" y="3093"/>
                  </a:lnTo>
                  <a:cubicBezTo>
                    <a:pt x="307" y="6781"/>
                    <a:pt x="1531" y="11387"/>
                    <a:pt x="3638" y="16808"/>
                  </a:cubicBezTo>
                  <a:cubicBezTo>
                    <a:pt x="3672" y="16876"/>
                    <a:pt x="3672" y="16961"/>
                    <a:pt x="3655" y="17029"/>
                  </a:cubicBezTo>
                  <a:cubicBezTo>
                    <a:pt x="3638" y="17063"/>
                    <a:pt x="2482" y="20360"/>
                    <a:pt x="1717" y="24320"/>
                  </a:cubicBezTo>
                  <a:cubicBezTo>
                    <a:pt x="885" y="28654"/>
                    <a:pt x="834" y="32053"/>
                    <a:pt x="1565" y="34432"/>
                  </a:cubicBezTo>
                  <a:lnTo>
                    <a:pt x="8091" y="37627"/>
                  </a:lnTo>
                  <a:cubicBezTo>
                    <a:pt x="8957" y="36251"/>
                    <a:pt x="14447" y="27022"/>
                    <a:pt x="14056" y="16842"/>
                  </a:cubicBezTo>
                  <a:cubicBezTo>
                    <a:pt x="13699" y="7478"/>
                    <a:pt x="13036" y="1445"/>
                    <a:pt x="12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1"/>
            <p:cNvSpPr/>
            <p:nvPr/>
          </p:nvSpPr>
          <p:spPr>
            <a:xfrm>
              <a:off x="2265975" y="3796425"/>
              <a:ext cx="370100" cy="975275"/>
            </a:xfrm>
            <a:custGeom>
              <a:avLst/>
              <a:gdLst/>
              <a:ahLst/>
              <a:cxnLst/>
              <a:rect l="l" t="t" r="r" b="b"/>
              <a:pathLst>
                <a:path w="14804" h="39011" extrusionOk="0">
                  <a:moveTo>
                    <a:pt x="12862" y="1"/>
                  </a:moveTo>
                  <a:cubicBezTo>
                    <a:pt x="12852" y="1"/>
                    <a:pt x="12842" y="1"/>
                    <a:pt x="12832" y="2"/>
                  </a:cubicBezTo>
                  <a:cubicBezTo>
                    <a:pt x="12662" y="36"/>
                    <a:pt x="12543" y="189"/>
                    <a:pt x="12560" y="342"/>
                  </a:cubicBezTo>
                  <a:cubicBezTo>
                    <a:pt x="12577" y="359"/>
                    <a:pt x="12577" y="461"/>
                    <a:pt x="12611" y="682"/>
                  </a:cubicBezTo>
                  <a:cubicBezTo>
                    <a:pt x="12781" y="2127"/>
                    <a:pt x="13444" y="8160"/>
                    <a:pt x="13801" y="17524"/>
                  </a:cubicBezTo>
                  <a:cubicBezTo>
                    <a:pt x="14192" y="27704"/>
                    <a:pt x="8702" y="36933"/>
                    <a:pt x="7836" y="38309"/>
                  </a:cubicBezTo>
                  <a:lnTo>
                    <a:pt x="1310" y="35114"/>
                  </a:lnTo>
                  <a:cubicBezTo>
                    <a:pt x="579" y="32735"/>
                    <a:pt x="630" y="29336"/>
                    <a:pt x="1462" y="25002"/>
                  </a:cubicBezTo>
                  <a:cubicBezTo>
                    <a:pt x="1496" y="24832"/>
                    <a:pt x="1378" y="24679"/>
                    <a:pt x="1225" y="24645"/>
                  </a:cubicBezTo>
                  <a:cubicBezTo>
                    <a:pt x="1205" y="24641"/>
                    <a:pt x="1185" y="24639"/>
                    <a:pt x="1166" y="24639"/>
                  </a:cubicBezTo>
                  <a:cubicBezTo>
                    <a:pt x="1021" y="24639"/>
                    <a:pt x="898" y="24748"/>
                    <a:pt x="868" y="24883"/>
                  </a:cubicBezTo>
                  <a:cubicBezTo>
                    <a:pt x="851" y="24917"/>
                    <a:pt x="851" y="24951"/>
                    <a:pt x="851" y="25002"/>
                  </a:cubicBezTo>
                  <a:cubicBezTo>
                    <a:pt x="817" y="25104"/>
                    <a:pt x="800" y="25206"/>
                    <a:pt x="783" y="25308"/>
                  </a:cubicBezTo>
                  <a:cubicBezTo>
                    <a:pt x="1" y="29625"/>
                    <a:pt x="1" y="33024"/>
                    <a:pt x="783" y="35420"/>
                  </a:cubicBezTo>
                  <a:cubicBezTo>
                    <a:pt x="800" y="35505"/>
                    <a:pt x="851" y="35573"/>
                    <a:pt x="936" y="35607"/>
                  </a:cubicBezTo>
                  <a:lnTo>
                    <a:pt x="7802" y="38972"/>
                  </a:lnTo>
                  <a:cubicBezTo>
                    <a:pt x="7844" y="38998"/>
                    <a:pt x="7891" y="39010"/>
                    <a:pt x="7938" y="39010"/>
                  </a:cubicBezTo>
                  <a:cubicBezTo>
                    <a:pt x="7984" y="39010"/>
                    <a:pt x="8031" y="38998"/>
                    <a:pt x="8074" y="38972"/>
                  </a:cubicBezTo>
                  <a:cubicBezTo>
                    <a:pt x="8108" y="38955"/>
                    <a:pt x="8125" y="38938"/>
                    <a:pt x="8159" y="38921"/>
                  </a:cubicBezTo>
                  <a:cubicBezTo>
                    <a:pt x="8702" y="38343"/>
                    <a:pt x="14804" y="28214"/>
                    <a:pt x="14396" y="17507"/>
                  </a:cubicBezTo>
                  <a:cubicBezTo>
                    <a:pt x="13988" y="6732"/>
                    <a:pt x="13172" y="325"/>
                    <a:pt x="13172" y="274"/>
                  </a:cubicBezTo>
                  <a:cubicBezTo>
                    <a:pt x="13172" y="257"/>
                    <a:pt x="13172" y="257"/>
                    <a:pt x="13172" y="257"/>
                  </a:cubicBezTo>
                  <a:cubicBezTo>
                    <a:pt x="13140" y="114"/>
                    <a:pt x="13004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1"/>
            <p:cNvSpPr/>
            <p:nvPr/>
          </p:nvSpPr>
          <p:spPr>
            <a:xfrm>
              <a:off x="2176325" y="3719525"/>
              <a:ext cx="87550" cy="96650"/>
            </a:xfrm>
            <a:custGeom>
              <a:avLst/>
              <a:gdLst/>
              <a:ahLst/>
              <a:cxnLst/>
              <a:rect l="l" t="t" r="r" b="b"/>
              <a:pathLst>
                <a:path w="3502" h="3866" extrusionOk="0">
                  <a:moveTo>
                    <a:pt x="3181" y="1"/>
                  </a:moveTo>
                  <a:cubicBezTo>
                    <a:pt x="3024" y="1"/>
                    <a:pt x="2889" y="115"/>
                    <a:pt x="2873" y="274"/>
                  </a:cubicBezTo>
                  <a:lnTo>
                    <a:pt x="2584" y="3010"/>
                  </a:lnTo>
                  <a:lnTo>
                    <a:pt x="511" y="1515"/>
                  </a:lnTo>
                  <a:cubicBezTo>
                    <a:pt x="457" y="1474"/>
                    <a:pt x="396" y="1455"/>
                    <a:pt x="334" y="1455"/>
                  </a:cubicBezTo>
                  <a:cubicBezTo>
                    <a:pt x="241" y="1455"/>
                    <a:pt x="148" y="1500"/>
                    <a:pt x="86" y="1583"/>
                  </a:cubicBezTo>
                  <a:cubicBezTo>
                    <a:pt x="1" y="1719"/>
                    <a:pt x="18" y="1906"/>
                    <a:pt x="154" y="2008"/>
                  </a:cubicBezTo>
                  <a:lnTo>
                    <a:pt x="2652" y="3809"/>
                  </a:lnTo>
                  <a:cubicBezTo>
                    <a:pt x="2702" y="3849"/>
                    <a:pt x="2758" y="3865"/>
                    <a:pt x="2816" y="3865"/>
                  </a:cubicBezTo>
                  <a:cubicBezTo>
                    <a:pt x="2857" y="3865"/>
                    <a:pt x="2899" y="3857"/>
                    <a:pt x="2941" y="3843"/>
                  </a:cubicBezTo>
                  <a:cubicBezTo>
                    <a:pt x="2958" y="3843"/>
                    <a:pt x="2958" y="3826"/>
                    <a:pt x="2958" y="3826"/>
                  </a:cubicBezTo>
                  <a:cubicBezTo>
                    <a:pt x="3060" y="3792"/>
                    <a:pt x="3111" y="3690"/>
                    <a:pt x="3128" y="3588"/>
                  </a:cubicBezTo>
                  <a:lnTo>
                    <a:pt x="3485" y="342"/>
                  </a:lnTo>
                  <a:cubicBezTo>
                    <a:pt x="3502" y="172"/>
                    <a:pt x="3383" y="19"/>
                    <a:pt x="3213" y="2"/>
                  </a:cubicBezTo>
                  <a:cubicBezTo>
                    <a:pt x="3202" y="1"/>
                    <a:pt x="3191" y="1"/>
                    <a:pt x="3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1"/>
            <p:cNvSpPr/>
            <p:nvPr/>
          </p:nvSpPr>
          <p:spPr>
            <a:xfrm>
              <a:off x="1216975" y="3995300"/>
              <a:ext cx="346725" cy="77375"/>
            </a:xfrm>
            <a:custGeom>
              <a:avLst/>
              <a:gdLst/>
              <a:ahLst/>
              <a:cxnLst/>
              <a:rect l="l" t="t" r="r" b="b"/>
              <a:pathLst>
                <a:path w="13869" h="3095" extrusionOk="0">
                  <a:moveTo>
                    <a:pt x="13324" y="1"/>
                  </a:moveTo>
                  <a:lnTo>
                    <a:pt x="0" y="154"/>
                  </a:lnTo>
                  <a:cubicBezTo>
                    <a:pt x="391" y="1531"/>
                    <a:pt x="544" y="2601"/>
                    <a:pt x="595" y="3094"/>
                  </a:cubicBezTo>
                  <a:lnTo>
                    <a:pt x="13868" y="2414"/>
                  </a:lnTo>
                  <a:cubicBezTo>
                    <a:pt x="13817" y="2244"/>
                    <a:pt x="13783" y="2091"/>
                    <a:pt x="13749" y="1955"/>
                  </a:cubicBezTo>
                  <a:lnTo>
                    <a:pt x="13749" y="1938"/>
                  </a:lnTo>
                  <a:cubicBezTo>
                    <a:pt x="13545" y="1021"/>
                    <a:pt x="13392" y="341"/>
                    <a:pt x="13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1"/>
            <p:cNvSpPr/>
            <p:nvPr/>
          </p:nvSpPr>
          <p:spPr>
            <a:xfrm>
              <a:off x="1198700" y="3983925"/>
              <a:ext cx="378575" cy="104075"/>
            </a:xfrm>
            <a:custGeom>
              <a:avLst/>
              <a:gdLst/>
              <a:ahLst/>
              <a:cxnLst/>
              <a:rect l="l" t="t" r="r" b="b"/>
              <a:pathLst>
                <a:path w="15143" h="4163" extrusionOk="0">
                  <a:moveTo>
                    <a:pt x="343" y="1"/>
                  </a:moveTo>
                  <a:cubicBezTo>
                    <a:pt x="315" y="1"/>
                    <a:pt x="285" y="5"/>
                    <a:pt x="255" y="14"/>
                  </a:cubicBezTo>
                  <a:cubicBezTo>
                    <a:pt x="102" y="65"/>
                    <a:pt x="0" y="235"/>
                    <a:pt x="51" y="388"/>
                  </a:cubicBezTo>
                  <a:cubicBezTo>
                    <a:pt x="629" y="2410"/>
                    <a:pt x="748" y="3872"/>
                    <a:pt x="748" y="3889"/>
                  </a:cubicBezTo>
                  <a:cubicBezTo>
                    <a:pt x="764" y="4048"/>
                    <a:pt x="884" y="4163"/>
                    <a:pt x="1039" y="4163"/>
                  </a:cubicBezTo>
                  <a:cubicBezTo>
                    <a:pt x="1049" y="4163"/>
                    <a:pt x="1060" y="4162"/>
                    <a:pt x="1071" y="4161"/>
                  </a:cubicBezTo>
                  <a:lnTo>
                    <a:pt x="1105" y="4161"/>
                  </a:lnTo>
                  <a:lnTo>
                    <a:pt x="14718" y="3481"/>
                  </a:lnTo>
                  <a:lnTo>
                    <a:pt x="14854" y="3464"/>
                  </a:lnTo>
                  <a:cubicBezTo>
                    <a:pt x="14905" y="3464"/>
                    <a:pt x="14939" y="3447"/>
                    <a:pt x="14973" y="3430"/>
                  </a:cubicBezTo>
                  <a:cubicBezTo>
                    <a:pt x="14990" y="3430"/>
                    <a:pt x="15007" y="3413"/>
                    <a:pt x="15024" y="3413"/>
                  </a:cubicBezTo>
                  <a:cubicBezTo>
                    <a:pt x="15092" y="3345"/>
                    <a:pt x="15143" y="3260"/>
                    <a:pt x="15143" y="3158"/>
                  </a:cubicBezTo>
                  <a:cubicBezTo>
                    <a:pt x="15126" y="3005"/>
                    <a:pt x="15024" y="2903"/>
                    <a:pt x="14905" y="2869"/>
                  </a:cubicBezTo>
                  <a:lnTo>
                    <a:pt x="14599" y="2869"/>
                  </a:lnTo>
                  <a:lnTo>
                    <a:pt x="1326" y="3549"/>
                  </a:lnTo>
                  <a:cubicBezTo>
                    <a:pt x="1275" y="3056"/>
                    <a:pt x="1122" y="1986"/>
                    <a:pt x="731" y="609"/>
                  </a:cubicBezTo>
                  <a:cubicBezTo>
                    <a:pt x="714" y="507"/>
                    <a:pt x="680" y="405"/>
                    <a:pt x="646" y="303"/>
                  </a:cubicBezTo>
                  <a:cubicBezTo>
                    <a:pt x="646" y="269"/>
                    <a:pt x="646" y="252"/>
                    <a:pt x="629" y="218"/>
                  </a:cubicBezTo>
                  <a:cubicBezTo>
                    <a:pt x="587" y="92"/>
                    <a:pt x="476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1"/>
            <p:cNvSpPr/>
            <p:nvPr/>
          </p:nvSpPr>
          <p:spPr>
            <a:xfrm>
              <a:off x="1433225" y="3093725"/>
              <a:ext cx="686200" cy="357400"/>
            </a:xfrm>
            <a:custGeom>
              <a:avLst/>
              <a:gdLst/>
              <a:ahLst/>
              <a:cxnLst/>
              <a:rect l="l" t="t" r="r" b="b"/>
              <a:pathLst>
                <a:path w="27448" h="14296" extrusionOk="0">
                  <a:moveTo>
                    <a:pt x="26802" y="0"/>
                  </a:moveTo>
                  <a:lnTo>
                    <a:pt x="26802" y="0"/>
                  </a:lnTo>
                  <a:cubicBezTo>
                    <a:pt x="24456" y="221"/>
                    <a:pt x="22910" y="986"/>
                    <a:pt x="22910" y="986"/>
                  </a:cubicBezTo>
                  <a:cubicBezTo>
                    <a:pt x="23624" y="4827"/>
                    <a:pt x="21023" y="8464"/>
                    <a:pt x="15500" y="9959"/>
                  </a:cubicBezTo>
                  <a:cubicBezTo>
                    <a:pt x="14702" y="10177"/>
                    <a:pt x="13953" y="10271"/>
                    <a:pt x="13255" y="10271"/>
                  </a:cubicBezTo>
                  <a:cubicBezTo>
                    <a:pt x="8948" y="10271"/>
                    <a:pt x="6595" y="6696"/>
                    <a:pt x="6595" y="6696"/>
                  </a:cubicBezTo>
                  <a:cubicBezTo>
                    <a:pt x="6595" y="6696"/>
                    <a:pt x="5844" y="6531"/>
                    <a:pt x="4661" y="6531"/>
                  </a:cubicBezTo>
                  <a:cubicBezTo>
                    <a:pt x="3449" y="6531"/>
                    <a:pt x="1781" y="6705"/>
                    <a:pt x="1" y="7410"/>
                  </a:cubicBezTo>
                  <a:cubicBezTo>
                    <a:pt x="1" y="7410"/>
                    <a:pt x="6046" y="14295"/>
                    <a:pt x="13861" y="14295"/>
                  </a:cubicBezTo>
                  <a:cubicBezTo>
                    <a:pt x="15477" y="14295"/>
                    <a:pt x="17169" y="14001"/>
                    <a:pt x="18899" y="13290"/>
                  </a:cubicBezTo>
                  <a:cubicBezTo>
                    <a:pt x="25986" y="10384"/>
                    <a:pt x="27448" y="4980"/>
                    <a:pt x="26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1"/>
            <p:cNvSpPr/>
            <p:nvPr/>
          </p:nvSpPr>
          <p:spPr>
            <a:xfrm>
              <a:off x="1425575" y="3086025"/>
              <a:ext cx="688750" cy="372600"/>
            </a:xfrm>
            <a:custGeom>
              <a:avLst/>
              <a:gdLst/>
              <a:ahLst/>
              <a:cxnLst/>
              <a:rect l="l" t="t" r="r" b="b"/>
              <a:pathLst>
                <a:path w="27550" h="14904" extrusionOk="0">
                  <a:moveTo>
                    <a:pt x="26853" y="648"/>
                  </a:moveTo>
                  <a:cubicBezTo>
                    <a:pt x="26853" y="665"/>
                    <a:pt x="26853" y="699"/>
                    <a:pt x="26853" y="716"/>
                  </a:cubicBezTo>
                  <a:cubicBezTo>
                    <a:pt x="26870" y="852"/>
                    <a:pt x="26887" y="971"/>
                    <a:pt x="26887" y="1107"/>
                  </a:cubicBezTo>
                  <a:cubicBezTo>
                    <a:pt x="26904" y="1226"/>
                    <a:pt x="26921" y="1362"/>
                    <a:pt x="26921" y="1481"/>
                  </a:cubicBezTo>
                  <a:cubicBezTo>
                    <a:pt x="26921" y="1549"/>
                    <a:pt x="26921" y="1617"/>
                    <a:pt x="26921" y="1685"/>
                  </a:cubicBezTo>
                  <a:cubicBezTo>
                    <a:pt x="26938" y="1770"/>
                    <a:pt x="26938" y="1872"/>
                    <a:pt x="26938" y="1957"/>
                  </a:cubicBezTo>
                  <a:cubicBezTo>
                    <a:pt x="26938" y="1991"/>
                    <a:pt x="26938" y="2042"/>
                    <a:pt x="26938" y="2076"/>
                  </a:cubicBezTo>
                  <a:cubicBezTo>
                    <a:pt x="26938" y="2144"/>
                    <a:pt x="26938" y="2212"/>
                    <a:pt x="26938" y="2280"/>
                  </a:cubicBezTo>
                  <a:cubicBezTo>
                    <a:pt x="26938" y="2331"/>
                    <a:pt x="26938" y="2399"/>
                    <a:pt x="26938" y="2467"/>
                  </a:cubicBezTo>
                  <a:cubicBezTo>
                    <a:pt x="26938" y="2603"/>
                    <a:pt x="26938" y="2739"/>
                    <a:pt x="26938" y="2875"/>
                  </a:cubicBezTo>
                  <a:cubicBezTo>
                    <a:pt x="26938" y="2943"/>
                    <a:pt x="26921" y="3011"/>
                    <a:pt x="26921" y="3079"/>
                  </a:cubicBezTo>
                  <a:cubicBezTo>
                    <a:pt x="26921" y="3163"/>
                    <a:pt x="26921" y="3248"/>
                    <a:pt x="26904" y="3333"/>
                  </a:cubicBezTo>
                  <a:cubicBezTo>
                    <a:pt x="26904" y="3452"/>
                    <a:pt x="26887" y="3571"/>
                    <a:pt x="26887" y="3690"/>
                  </a:cubicBezTo>
                  <a:cubicBezTo>
                    <a:pt x="26870" y="3758"/>
                    <a:pt x="26870" y="3826"/>
                    <a:pt x="26853" y="3894"/>
                  </a:cubicBezTo>
                  <a:cubicBezTo>
                    <a:pt x="26819" y="4166"/>
                    <a:pt x="26785" y="4438"/>
                    <a:pt x="26734" y="4710"/>
                  </a:cubicBezTo>
                  <a:cubicBezTo>
                    <a:pt x="26717" y="4778"/>
                    <a:pt x="26700" y="4846"/>
                    <a:pt x="26700" y="4914"/>
                  </a:cubicBezTo>
                  <a:cubicBezTo>
                    <a:pt x="26666" y="5067"/>
                    <a:pt x="26632" y="5203"/>
                    <a:pt x="26598" y="5339"/>
                  </a:cubicBezTo>
                  <a:cubicBezTo>
                    <a:pt x="26581" y="5441"/>
                    <a:pt x="26547" y="5560"/>
                    <a:pt x="26513" y="5662"/>
                  </a:cubicBezTo>
                  <a:cubicBezTo>
                    <a:pt x="26462" y="5832"/>
                    <a:pt x="26411" y="6002"/>
                    <a:pt x="26360" y="6155"/>
                  </a:cubicBezTo>
                  <a:cubicBezTo>
                    <a:pt x="26326" y="6291"/>
                    <a:pt x="26275" y="6410"/>
                    <a:pt x="26241" y="6546"/>
                  </a:cubicBezTo>
                  <a:cubicBezTo>
                    <a:pt x="26190" y="6664"/>
                    <a:pt x="26139" y="6800"/>
                    <a:pt x="26071" y="6936"/>
                  </a:cubicBezTo>
                  <a:cubicBezTo>
                    <a:pt x="26054" y="6987"/>
                    <a:pt x="26037" y="7038"/>
                    <a:pt x="26020" y="7089"/>
                  </a:cubicBezTo>
                  <a:cubicBezTo>
                    <a:pt x="26003" y="7089"/>
                    <a:pt x="26003" y="7106"/>
                    <a:pt x="26003" y="7123"/>
                  </a:cubicBezTo>
                  <a:cubicBezTo>
                    <a:pt x="25884" y="7395"/>
                    <a:pt x="25748" y="7667"/>
                    <a:pt x="25595" y="7922"/>
                  </a:cubicBezTo>
                  <a:cubicBezTo>
                    <a:pt x="25561" y="7990"/>
                    <a:pt x="25527" y="8058"/>
                    <a:pt x="25493" y="8126"/>
                  </a:cubicBezTo>
                  <a:cubicBezTo>
                    <a:pt x="25459" y="8177"/>
                    <a:pt x="25425" y="8245"/>
                    <a:pt x="25374" y="8313"/>
                  </a:cubicBezTo>
                  <a:cubicBezTo>
                    <a:pt x="25340" y="8364"/>
                    <a:pt x="25323" y="8415"/>
                    <a:pt x="25289" y="8449"/>
                  </a:cubicBezTo>
                  <a:cubicBezTo>
                    <a:pt x="25289" y="8466"/>
                    <a:pt x="25272" y="8483"/>
                    <a:pt x="25272" y="8500"/>
                  </a:cubicBezTo>
                  <a:cubicBezTo>
                    <a:pt x="25221" y="8568"/>
                    <a:pt x="25170" y="8636"/>
                    <a:pt x="25119" y="8704"/>
                  </a:cubicBezTo>
                  <a:cubicBezTo>
                    <a:pt x="25085" y="8772"/>
                    <a:pt x="25051" y="8823"/>
                    <a:pt x="25000" y="8891"/>
                  </a:cubicBezTo>
                  <a:cubicBezTo>
                    <a:pt x="24966" y="8942"/>
                    <a:pt x="24915" y="8993"/>
                    <a:pt x="24881" y="9061"/>
                  </a:cubicBezTo>
                  <a:cubicBezTo>
                    <a:pt x="24830" y="9129"/>
                    <a:pt x="24779" y="9197"/>
                    <a:pt x="24728" y="9265"/>
                  </a:cubicBezTo>
                  <a:cubicBezTo>
                    <a:pt x="24661" y="9350"/>
                    <a:pt x="24610" y="9418"/>
                    <a:pt x="24559" y="9486"/>
                  </a:cubicBezTo>
                  <a:cubicBezTo>
                    <a:pt x="24508" y="9537"/>
                    <a:pt x="24474" y="9588"/>
                    <a:pt x="24423" y="9639"/>
                  </a:cubicBezTo>
                  <a:cubicBezTo>
                    <a:pt x="24389" y="9673"/>
                    <a:pt x="24372" y="9707"/>
                    <a:pt x="24338" y="9741"/>
                  </a:cubicBezTo>
                  <a:cubicBezTo>
                    <a:pt x="24304" y="9792"/>
                    <a:pt x="24253" y="9826"/>
                    <a:pt x="24219" y="9877"/>
                  </a:cubicBezTo>
                  <a:cubicBezTo>
                    <a:pt x="24134" y="9962"/>
                    <a:pt x="24066" y="10047"/>
                    <a:pt x="23981" y="10114"/>
                  </a:cubicBezTo>
                  <a:cubicBezTo>
                    <a:pt x="23947" y="10165"/>
                    <a:pt x="23896" y="10216"/>
                    <a:pt x="23845" y="10267"/>
                  </a:cubicBezTo>
                  <a:cubicBezTo>
                    <a:pt x="23777" y="10335"/>
                    <a:pt x="23709" y="10403"/>
                    <a:pt x="23624" y="10471"/>
                  </a:cubicBezTo>
                  <a:cubicBezTo>
                    <a:pt x="23590" y="10505"/>
                    <a:pt x="23556" y="10556"/>
                    <a:pt x="23522" y="10590"/>
                  </a:cubicBezTo>
                  <a:cubicBezTo>
                    <a:pt x="23471" y="10624"/>
                    <a:pt x="23437" y="10658"/>
                    <a:pt x="23403" y="10692"/>
                  </a:cubicBezTo>
                  <a:cubicBezTo>
                    <a:pt x="23335" y="10760"/>
                    <a:pt x="23250" y="10828"/>
                    <a:pt x="23182" y="10896"/>
                  </a:cubicBezTo>
                  <a:cubicBezTo>
                    <a:pt x="23097" y="10964"/>
                    <a:pt x="23012" y="11032"/>
                    <a:pt x="22927" y="11083"/>
                  </a:cubicBezTo>
                  <a:cubicBezTo>
                    <a:pt x="22893" y="11134"/>
                    <a:pt x="22842" y="11168"/>
                    <a:pt x="22791" y="11202"/>
                  </a:cubicBezTo>
                  <a:cubicBezTo>
                    <a:pt x="22723" y="11253"/>
                    <a:pt x="22672" y="11304"/>
                    <a:pt x="22621" y="11338"/>
                  </a:cubicBezTo>
                  <a:cubicBezTo>
                    <a:pt x="22570" y="11372"/>
                    <a:pt x="22519" y="11406"/>
                    <a:pt x="22468" y="11440"/>
                  </a:cubicBezTo>
                  <a:cubicBezTo>
                    <a:pt x="22434" y="11474"/>
                    <a:pt x="22400" y="11508"/>
                    <a:pt x="22349" y="11542"/>
                  </a:cubicBezTo>
                  <a:cubicBezTo>
                    <a:pt x="22281" y="11593"/>
                    <a:pt x="22196" y="11644"/>
                    <a:pt x="22128" y="11695"/>
                  </a:cubicBezTo>
                  <a:cubicBezTo>
                    <a:pt x="21975" y="11797"/>
                    <a:pt x="21822" y="11899"/>
                    <a:pt x="21669" y="12001"/>
                  </a:cubicBezTo>
                  <a:cubicBezTo>
                    <a:pt x="21567" y="12069"/>
                    <a:pt x="21465" y="12137"/>
                    <a:pt x="21346" y="12188"/>
                  </a:cubicBezTo>
                  <a:cubicBezTo>
                    <a:pt x="21278" y="12239"/>
                    <a:pt x="21194" y="12290"/>
                    <a:pt x="21109" y="12341"/>
                  </a:cubicBezTo>
                  <a:cubicBezTo>
                    <a:pt x="21024" y="12375"/>
                    <a:pt x="20956" y="12426"/>
                    <a:pt x="20888" y="12460"/>
                  </a:cubicBezTo>
                  <a:cubicBezTo>
                    <a:pt x="20803" y="12511"/>
                    <a:pt x="20701" y="12562"/>
                    <a:pt x="20616" y="12613"/>
                  </a:cubicBezTo>
                  <a:cubicBezTo>
                    <a:pt x="20140" y="12868"/>
                    <a:pt x="19630" y="13106"/>
                    <a:pt x="19086" y="13327"/>
                  </a:cubicBezTo>
                  <a:cubicBezTo>
                    <a:pt x="18984" y="13361"/>
                    <a:pt x="18899" y="13395"/>
                    <a:pt x="18797" y="13446"/>
                  </a:cubicBezTo>
                  <a:cubicBezTo>
                    <a:pt x="18746" y="13463"/>
                    <a:pt x="18678" y="13480"/>
                    <a:pt x="18627" y="13497"/>
                  </a:cubicBezTo>
                  <a:cubicBezTo>
                    <a:pt x="18508" y="13548"/>
                    <a:pt x="18389" y="13582"/>
                    <a:pt x="18270" y="13632"/>
                  </a:cubicBezTo>
                  <a:lnTo>
                    <a:pt x="18236" y="13632"/>
                  </a:lnTo>
                  <a:cubicBezTo>
                    <a:pt x="18134" y="13666"/>
                    <a:pt x="18049" y="13700"/>
                    <a:pt x="17947" y="13734"/>
                  </a:cubicBezTo>
                  <a:cubicBezTo>
                    <a:pt x="17777" y="13785"/>
                    <a:pt x="17625" y="13819"/>
                    <a:pt x="17455" y="13870"/>
                  </a:cubicBezTo>
                  <a:cubicBezTo>
                    <a:pt x="17336" y="13904"/>
                    <a:pt x="17234" y="13938"/>
                    <a:pt x="17115" y="13955"/>
                  </a:cubicBezTo>
                  <a:cubicBezTo>
                    <a:pt x="16996" y="13989"/>
                    <a:pt x="16860" y="14006"/>
                    <a:pt x="16741" y="14040"/>
                  </a:cubicBezTo>
                  <a:cubicBezTo>
                    <a:pt x="16707" y="14040"/>
                    <a:pt x="16656" y="14057"/>
                    <a:pt x="16605" y="14074"/>
                  </a:cubicBezTo>
                  <a:cubicBezTo>
                    <a:pt x="16401" y="14108"/>
                    <a:pt x="16214" y="14142"/>
                    <a:pt x="16010" y="14159"/>
                  </a:cubicBezTo>
                  <a:cubicBezTo>
                    <a:pt x="15925" y="14176"/>
                    <a:pt x="15823" y="14193"/>
                    <a:pt x="15721" y="14210"/>
                  </a:cubicBezTo>
                  <a:lnTo>
                    <a:pt x="15704" y="14210"/>
                  </a:lnTo>
                  <a:cubicBezTo>
                    <a:pt x="15619" y="14210"/>
                    <a:pt x="15534" y="14227"/>
                    <a:pt x="15432" y="14227"/>
                  </a:cubicBezTo>
                  <a:cubicBezTo>
                    <a:pt x="15347" y="14244"/>
                    <a:pt x="15245" y="14244"/>
                    <a:pt x="15143" y="14261"/>
                  </a:cubicBezTo>
                  <a:cubicBezTo>
                    <a:pt x="14973" y="14278"/>
                    <a:pt x="14786" y="14278"/>
                    <a:pt x="14616" y="14278"/>
                  </a:cubicBezTo>
                  <a:cubicBezTo>
                    <a:pt x="14497" y="14295"/>
                    <a:pt x="14378" y="14295"/>
                    <a:pt x="14277" y="14295"/>
                  </a:cubicBezTo>
                  <a:lnTo>
                    <a:pt x="13903" y="14295"/>
                  </a:lnTo>
                  <a:cubicBezTo>
                    <a:pt x="13784" y="14278"/>
                    <a:pt x="13665" y="14278"/>
                    <a:pt x="13546" y="14278"/>
                  </a:cubicBezTo>
                  <a:cubicBezTo>
                    <a:pt x="13444" y="14278"/>
                    <a:pt x="13359" y="14261"/>
                    <a:pt x="13257" y="14261"/>
                  </a:cubicBezTo>
                  <a:cubicBezTo>
                    <a:pt x="13206" y="14261"/>
                    <a:pt x="13172" y="14244"/>
                    <a:pt x="13121" y="14244"/>
                  </a:cubicBezTo>
                  <a:lnTo>
                    <a:pt x="13019" y="14244"/>
                  </a:lnTo>
                  <a:cubicBezTo>
                    <a:pt x="12934" y="14227"/>
                    <a:pt x="12866" y="14227"/>
                    <a:pt x="12781" y="14210"/>
                  </a:cubicBezTo>
                  <a:cubicBezTo>
                    <a:pt x="12679" y="14210"/>
                    <a:pt x="12594" y="14193"/>
                    <a:pt x="12492" y="14176"/>
                  </a:cubicBezTo>
                  <a:lnTo>
                    <a:pt x="12475" y="14176"/>
                  </a:lnTo>
                  <a:cubicBezTo>
                    <a:pt x="12407" y="14176"/>
                    <a:pt x="12356" y="14159"/>
                    <a:pt x="12288" y="14159"/>
                  </a:cubicBezTo>
                  <a:cubicBezTo>
                    <a:pt x="12152" y="14142"/>
                    <a:pt x="12016" y="14108"/>
                    <a:pt x="11880" y="14091"/>
                  </a:cubicBezTo>
                  <a:cubicBezTo>
                    <a:pt x="11863" y="14091"/>
                    <a:pt x="11846" y="14074"/>
                    <a:pt x="11829" y="14074"/>
                  </a:cubicBezTo>
                  <a:cubicBezTo>
                    <a:pt x="11761" y="14074"/>
                    <a:pt x="11710" y="14057"/>
                    <a:pt x="11642" y="14040"/>
                  </a:cubicBezTo>
                  <a:cubicBezTo>
                    <a:pt x="11591" y="14040"/>
                    <a:pt x="11523" y="14023"/>
                    <a:pt x="11472" y="14006"/>
                  </a:cubicBezTo>
                  <a:cubicBezTo>
                    <a:pt x="11438" y="14006"/>
                    <a:pt x="11421" y="14006"/>
                    <a:pt x="11387" y="13989"/>
                  </a:cubicBezTo>
                  <a:cubicBezTo>
                    <a:pt x="11285" y="13972"/>
                    <a:pt x="11166" y="13955"/>
                    <a:pt x="11064" y="13921"/>
                  </a:cubicBezTo>
                  <a:cubicBezTo>
                    <a:pt x="11030" y="13921"/>
                    <a:pt x="11013" y="13904"/>
                    <a:pt x="10979" y="13904"/>
                  </a:cubicBezTo>
                  <a:cubicBezTo>
                    <a:pt x="10877" y="13887"/>
                    <a:pt x="10776" y="13853"/>
                    <a:pt x="10674" y="13819"/>
                  </a:cubicBezTo>
                  <a:cubicBezTo>
                    <a:pt x="10640" y="13819"/>
                    <a:pt x="10623" y="13819"/>
                    <a:pt x="10589" y="13802"/>
                  </a:cubicBezTo>
                  <a:cubicBezTo>
                    <a:pt x="10504" y="13785"/>
                    <a:pt x="10402" y="13751"/>
                    <a:pt x="10317" y="13734"/>
                  </a:cubicBezTo>
                  <a:cubicBezTo>
                    <a:pt x="10266" y="13717"/>
                    <a:pt x="10232" y="13700"/>
                    <a:pt x="10181" y="13700"/>
                  </a:cubicBezTo>
                  <a:cubicBezTo>
                    <a:pt x="10113" y="13683"/>
                    <a:pt x="10045" y="13649"/>
                    <a:pt x="9994" y="13632"/>
                  </a:cubicBezTo>
                  <a:cubicBezTo>
                    <a:pt x="9892" y="13598"/>
                    <a:pt x="9790" y="13582"/>
                    <a:pt x="9705" y="13548"/>
                  </a:cubicBezTo>
                  <a:cubicBezTo>
                    <a:pt x="9637" y="13531"/>
                    <a:pt x="9569" y="13497"/>
                    <a:pt x="9501" y="13480"/>
                  </a:cubicBezTo>
                  <a:cubicBezTo>
                    <a:pt x="9484" y="13480"/>
                    <a:pt x="9467" y="13463"/>
                    <a:pt x="9450" y="13463"/>
                  </a:cubicBezTo>
                  <a:cubicBezTo>
                    <a:pt x="9348" y="13429"/>
                    <a:pt x="9246" y="13395"/>
                    <a:pt x="9144" y="13344"/>
                  </a:cubicBezTo>
                  <a:lnTo>
                    <a:pt x="9110" y="13344"/>
                  </a:lnTo>
                  <a:cubicBezTo>
                    <a:pt x="9093" y="13327"/>
                    <a:pt x="9076" y="13327"/>
                    <a:pt x="9059" y="13327"/>
                  </a:cubicBezTo>
                  <a:cubicBezTo>
                    <a:pt x="9008" y="13293"/>
                    <a:pt x="8940" y="13276"/>
                    <a:pt x="8889" y="13259"/>
                  </a:cubicBezTo>
                  <a:cubicBezTo>
                    <a:pt x="8787" y="13208"/>
                    <a:pt x="8685" y="13174"/>
                    <a:pt x="8583" y="13140"/>
                  </a:cubicBezTo>
                  <a:cubicBezTo>
                    <a:pt x="8481" y="13089"/>
                    <a:pt x="8379" y="13055"/>
                    <a:pt x="8277" y="13004"/>
                  </a:cubicBezTo>
                  <a:cubicBezTo>
                    <a:pt x="8073" y="12919"/>
                    <a:pt x="7886" y="12834"/>
                    <a:pt x="7682" y="12749"/>
                  </a:cubicBezTo>
                  <a:cubicBezTo>
                    <a:pt x="7631" y="12715"/>
                    <a:pt x="7563" y="12681"/>
                    <a:pt x="7512" y="12664"/>
                  </a:cubicBezTo>
                  <a:cubicBezTo>
                    <a:pt x="7275" y="12545"/>
                    <a:pt x="7054" y="12443"/>
                    <a:pt x="6833" y="12324"/>
                  </a:cubicBezTo>
                  <a:cubicBezTo>
                    <a:pt x="6782" y="12290"/>
                    <a:pt x="6714" y="12256"/>
                    <a:pt x="6663" y="12239"/>
                  </a:cubicBezTo>
                  <a:cubicBezTo>
                    <a:pt x="6306" y="12035"/>
                    <a:pt x="5966" y="11848"/>
                    <a:pt x="5626" y="11644"/>
                  </a:cubicBezTo>
                  <a:cubicBezTo>
                    <a:pt x="5558" y="11593"/>
                    <a:pt x="5473" y="11559"/>
                    <a:pt x="5405" y="11508"/>
                  </a:cubicBezTo>
                  <a:cubicBezTo>
                    <a:pt x="5303" y="11440"/>
                    <a:pt x="5201" y="11372"/>
                    <a:pt x="5099" y="11321"/>
                  </a:cubicBezTo>
                  <a:cubicBezTo>
                    <a:pt x="4963" y="11219"/>
                    <a:pt x="4810" y="11117"/>
                    <a:pt x="4674" y="11032"/>
                  </a:cubicBezTo>
                  <a:cubicBezTo>
                    <a:pt x="4572" y="10964"/>
                    <a:pt x="4487" y="10896"/>
                    <a:pt x="4402" y="10845"/>
                  </a:cubicBezTo>
                  <a:cubicBezTo>
                    <a:pt x="4300" y="10777"/>
                    <a:pt x="4215" y="10709"/>
                    <a:pt x="4130" y="10641"/>
                  </a:cubicBezTo>
                  <a:cubicBezTo>
                    <a:pt x="3893" y="10488"/>
                    <a:pt x="3672" y="10318"/>
                    <a:pt x="3468" y="10165"/>
                  </a:cubicBezTo>
                  <a:cubicBezTo>
                    <a:pt x="3383" y="10097"/>
                    <a:pt x="3315" y="10047"/>
                    <a:pt x="3247" y="9996"/>
                  </a:cubicBezTo>
                  <a:cubicBezTo>
                    <a:pt x="3162" y="9928"/>
                    <a:pt x="3094" y="9877"/>
                    <a:pt x="3026" y="9809"/>
                  </a:cubicBezTo>
                  <a:cubicBezTo>
                    <a:pt x="2941" y="9758"/>
                    <a:pt x="2873" y="9690"/>
                    <a:pt x="2788" y="9639"/>
                  </a:cubicBezTo>
                  <a:cubicBezTo>
                    <a:pt x="2754" y="9605"/>
                    <a:pt x="2720" y="9571"/>
                    <a:pt x="2686" y="9537"/>
                  </a:cubicBezTo>
                  <a:cubicBezTo>
                    <a:pt x="2618" y="9486"/>
                    <a:pt x="2550" y="9435"/>
                    <a:pt x="2482" y="9367"/>
                  </a:cubicBezTo>
                  <a:cubicBezTo>
                    <a:pt x="2448" y="9350"/>
                    <a:pt x="2414" y="9316"/>
                    <a:pt x="2380" y="9282"/>
                  </a:cubicBezTo>
                  <a:cubicBezTo>
                    <a:pt x="2312" y="9231"/>
                    <a:pt x="2261" y="9180"/>
                    <a:pt x="2193" y="9129"/>
                  </a:cubicBezTo>
                  <a:cubicBezTo>
                    <a:pt x="1972" y="8942"/>
                    <a:pt x="1768" y="8755"/>
                    <a:pt x="1581" y="8585"/>
                  </a:cubicBezTo>
                  <a:cubicBezTo>
                    <a:pt x="1564" y="8551"/>
                    <a:pt x="1530" y="8534"/>
                    <a:pt x="1513" y="8517"/>
                  </a:cubicBezTo>
                  <a:cubicBezTo>
                    <a:pt x="1462" y="8466"/>
                    <a:pt x="1411" y="8415"/>
                    <a:pt x="1360" y="8381"/>
                  </a:cubicBezTo>
                  <a:cubicBezTo>
                    <a:pt x="1292" y="8313"/>
                    <a:pt x="1241" y="8245"/>
                    <a:pt x="1173" y="8194"/>
                  </a:cubicBezTo>
                  <a:cubicBezTo>
                    <a:pt x="1139" y="8143"/>
                    <a:pt x="1088" y="8109"/>
                    <a:pt x="1054" y="8075"/>
                  </a:cubicBezTo>
                  <a:cubicBezTo>
                    <a:pt x="1054" y="8058"/>
                    <a:pt x="1037" y="8058"/>
                    <a:pt x="1037" y="8058"/>
                  </a:cubicBezTo>
                  <a:cubicBezTo>
                    <a:pt x="1020" y="8024"/>
                    <a:pt x="986" y="8007"/>
                    <a:pt x="969" y="7990"/>
                  </a:cubicBezTo>
                  <a:cubicBezTo>
                    <a:pt x="918" y="7939"/>
                    <a:pt x="884" y="7888"/>
                    <a:pt x="833" y="7854"/>
                  </a:cubicBezTo>
                  <a:cubicBezTo>
                    <a:pt x="2442" y="7289"/>
                    <a:pt x="3931" y="7145"/>
                    <a:pt x="5026" y="7145"/>
                  </a:cubicBezTo>
                  <a:cubicBezTo>
                    <a:pt x="5875" y="7145"/>
                    <a:pt x="6486" y="7232"/>
                    <a:pt x="6731" y="7276"/>
                  </a:cubicBezTo>
                  <a:cubicBezTo>
                    <a:pt x="7178" y="7882"/>
                    <a:pt x="9585" y="10889"/>
                    <a:pt x="13588" y="10889"/>
                  </a:cubicBezTo>
                  <a:cubicBezTo>
                    <a:pt x="14300" y="10889"/>
                    <a:pt x="15063" y="10794"/>
                    <a:pt x="15874" y="10573"/>
                  </a:cubicBezTo>
                  <a:cubicBezTo>
                    <a:pt x="21194" y="9112"/>
                    <a:pt x="24168" y="5577"/>
                    <a:pt x="23556" y="1481"/>
                  </a:cubicBezTo>
                  <a:cubicBezTo>
                    <a:pt x="24015" y="1294"/>
                    <a:pt x="25204" y="835"/>
                    <a:pt x="26853" y="648"/>
                  </a:cubicBezTo>
                  <a:close/>
                  <a:moveTo>
                    <a:pt x="27120" y="1"/>
                  </a:moveTo>
                  <a:cubicBezTo>
                    <a:pt x="27110" y="1"/>
                    <a:pt x="27101" y="1"/>
                    <a:pt x="27091" y="2"/>
                  </a:cubicBezTo>
                  <a:cubicBezTo>
                    <a:pt x="27023" y="19"/>
                    <a:pt x="26955" y="19"/>
                    <a:pt x="26904" y="19"/>
                  </a:cubicBezTo>
                  <a:cubicBezTo>
                    <a:pt x="24983" y="240"/>
                    <a:pt x="23641" y="784"/>
                    <a:pt x="23216" y="971"/>
                  </a:cubicBezTo>
                  <a:cubicBezTo>
                    <a:pt x="23131" y="1005"/>
                    <a:pt x="23097" y="1022"/>
                    <a:pt x="23080" y="1022"/>
                  </a:cubicBezTo>
                  <a:lnTo>
                    <a:pt x="23063" y="1039"/>
                  </a:lnTo>
                  <a:cubicBezTo>
                    <a:pt x="22961" y="1090"/>
                    <a:pt x="22893" y="1226"/>
                    <a:pt x="22910" y="1362"/>
                  </a:cubicBezTo>
                  <a:cubicBezTo>
                    <a:pt x="22927" y="1396"/>
                    <a:pt x="22927" y="1447"/>
                    <a:pt x="22944" y="1498"/>
                  </a:cubicBezTo>
                  <a:cubicBezTo>
                    <a:pt x="23556" y="5288"/>
                    <a:pt x="20735" y="8619"/>
                    <a:pt x="15721" y="9979"/>
                  </a:cubicBezTo>
                  <a:cubicBezTo>
                    <a:pt x="14947" y="10189"/>
                    <a:pt x="14221" y="10280"/>
                    <a:pt x="13547" y="10280"/>
                  </a:cubicBezTo>
                  <a:cubicBezTo>
                    <a:pt x="9871" y="10280"/>
                    <a:pt x="7700" y="7585"/>
                    <a:pt x="7241" y="6953"/>
                  </a:cubicBezTo>
                  <a:cubicBezTo>
                    <a:pt x="7190" y="6885"/>
                    <a:pt x="7173" y="6851"/>
                    <a:pt x="7156" y="6834"/>
                  </a:cubicBezTo>
                  <a:cubicBezTo>
                    <a:pt x="7105" y="6766"/>
                    <a:pt x="7037" y="6715"/>
                    <a:pt x="6969" y="6698"/>
                  </a:cubicBezTo>
                  <a:cubicBezTo>
                    <a:pt x="6952" y="6698"/>
                    <a:pt x="6867" y="6681"/>
                    <a:pt x="6714" y="6647"/>
                  </a:cubicBezTo>
                  <a:cubicBezTo>
                    <a:pt x="6390" y="6601"/>
                    <a:pt x="5791" y="6530"/>
                    <a:pt x="5001" y="6530"/>
                  </a:cubicBezTo>
                  <a:cubicBezTo>
                    <a:pt x="3756" y="6530"/>
                    <a:pt x="2039" y="6708"/>
                    <a:pt x="188" y="7446"/>
                  </a:cubicBezTo>
                  <a:cubicBezTo>
                    <a:pt x="103" y="7480"/>
                    <a:pt x="35" y="7565"/>
                    <a:pt x="1" y="7650"/>
                  </a:cubicBezTo>
                  <a:cubicBezTo>
                    <a:pt x="1" y="7718"/>
                    <a:pt x="1" y="7786"/>
                    <a:pt x="18" y="7837"/>
                  </a:cubicBezTo>
                  <a:cubicBezTo>
                    <a:pt x="35" y="7871"/>
                    <a:pt x="52" y="7905"/>
                    <a:pt x="69" y="7922"/>
                  </a:cubicBezTo>
                  <a:cubicBezTo>
                    <a:pt x="86" y="7939"/>
                    <a:pt x="137" y="7990"/>
                    <a:pt x="222" y="8092"/>
                  </a:cubicBezTo>
                  <a:cubicBezTo>
                    <a:pt x="256" y="8126"/>
                    <a:pt x="290" y="8160"/>
                    <a:pt x="341" y="8211"/>
                  </a:cubicBezTo>
                  <a:cubicBezTo>
                    <a:pt x="375" y="8245"/>
                    <a:pt x="392" y="8279"/>
                    <a:pt x="426" y="8296"/>
                  </a:cubicBezTo>
                  <a:cubicBezTo>
                    <a:pt x="443" y="8330"/>
                    <a:pt x="477" y="8347"/>
                    <a:pt x="494" y="8381"/>
                  </a:cubicBezTo>
                  <a:cubicBezTo>
                    <a:pt x="578" y="8466"/>
                    <a:pt x="680" y="8551"/>
                    <a:pt x="782" y="8670"/>
                  </a:cubicBezTo>
                  <a:cubicBezTo>
                    <a:pt x="833" y="8704"/>
                    <a:pt x="867" y="8755"/>
                    <a:pt x="918" y="8789"/>
                  </a:cubicBezTo>
                  <a:cubicBezTo>
                    <a:pt x="969" y="8840"/>
                    <a:pt x="1037" y="8908"/>
                    <a:pt x="1088" y="8959"/>
                  </a:cubicBezTo>
                  <a:cubicBezTo>
                    <a:pt x="1139" y="8993"/>
                    <a:pt x="1173" y="9044"/>
                    <a:pt x="1224" y="9078"/>
                  </a:cubicBezTo>
                  <a:cubicBezTo>
                    <a:pt x="1275" y="9129"/>
                    <a:pt x="1326" y="9163"/>
                    <a:pt x="1360" y="9214"/>
                  </a:cubicBezTo>
                  <a:cubicBezTo>
                    <a:pt x="1394" y="9248"/>
                    <a:pt x="1445" y="9282"/>
                    <a:pt x="1479" y="9316"/>
                  </a:cubicBezTo>
                  <a:cubicBezTo>
                    <a:pt x="1513" y="9350"/>
                    <a:pt x="1547" y="9384"/>
                    <a:pt x="1598" y="9418"/>
                  </a:cubicBezTo>
                  <a:cubicBezTo>
                    <a:pt x="1615" y="9435"/>
                    <a:pt x="1632" y="9452"/>
                    <a:pt x="1666" y="9486"/>
                  </a:cubicBezTo>
                  <a:cubicBezTo>
                    <a:pt x="1734" y="9537"/>
                    <a:pt x="1802" y="9605"/>
                    <a:pt x="1870" y="9656"/>
                  </a:cubicBezTo>
                  <a:cubicBezTo>
                    <a:pt x="1938" y="9724"/>
                    <a:pt x="2023" y="9792"/>
                    <a:pt x="2091" y="9860"/>
                  </a:cubicBezTo>
                  <a:cubicBezTo>
                    <a:pt x="2108" y="9877"/>
                    <a:pt x="2125" y="9894"/>
                    <a:pt x="2142" y="9894"/>
                  </a:cubicBezTo>
                  <a:cubicBezTo>
                    <a:pt x="2261" y="9996"/>
                    <a:pt x="2363" y="10081"/>
                    <a:pt x="2465" y="10165"/>
                  </a:cubicBezTo>
                  <a:cubicBezTo>
                    <a:pt x="2482" y="10182"/>
                    <a:pt x="2482" y="10182"/>
                    <a:pt x="2499" y="10199"/>
                  </a:cubicBezTo>
                  <a:cubicBezTo>
                    <a:pt x="2601" y="10267"/>
                    <a:pt x="2686" y="10335"/>
                    <a:pt x="2788" y="10420"/>
                  </a:cubicBezTo>
                  <a:cubicBezTo>
                    <a:pt x="2873" y="10488"/>
                    <a:pt x="2975" y="10573"/>
                    <a:pt x="3077" y="10658"/>
                  </a:cubicBezTo>
                  <a:cubicBezTo>
                    <a:pt x="3128" y="10675"/>
                    <a:pt x="3162" y="10709"/>
                    <a:pt x="3213" y="10743"/>
                  </a:cubicBezTo>
                  <a:cubicBezTo>
                    <a:pt x="3298" y="10811"/>
                    <a:pt x="3383" y="10879"/>
                    <a:pt x="3468" y="10947"/>
                  </a:cubicBezTo>
                  <a:cubicBezTo>
                    <a:pt x="3485" y="10947"/>
                    <a:pt x="3502" y="10964"/>
                    <a:pt x="3519" y="10981"/>
                  </a:cubicBezTo>
                  <a:cubicBezTo>
                    <a:pt x="3638" y="11066"/>
                    <a:pt x="3774" y="11168"/>
                    <a:pt x="3893" y="11253"/>
                  </a:cubicBezTo>
                  <a:cubicBezTo>
                    <a:pt x="4028" y="11338"/>
                    <a:pt x="4147" y="11440"/>
                    <a:pt x="4283" y="11525"/>
                  </a:cubicBezTo>
                  <a:cubicBezTo>
                    <a:pt x="4436" y="11627"/>
                    <a:pt x="4589" y="11729"/>
                    <a:pt x="4742" y="11814"/>
                  </a:cubicBezTo>
                  <a:cubicBezTo>
                    <a:pt x="4827" y="11882"/>
                    <a:pt x="4912" y="11933"/>
                    <a:pt x="4997" y="11984"/>
                  </a:cubicBezTo>
                  <a:cubicBezTo>
                    <a:pt x="5082" y="12035"/>
                    <a:pt x="5167" y="12103"/>
                    <a:pt x="5269" y="12154"/>
                  </a:cubicBezTo>
                  <a:cubicBezTo>
                    <a:pt x="5337" y="12205"/>
                    <a:pt x="5422" y="12239"/>
                    <a:pt x="5490" y="12290"/>
                  </a:cubicBezTo>
                  <a:cubicBezTo>
                    <a:pt x="5541" y="12324"/>
                    <a:pt x="5609" y="12358"/>
                    <a:pt x="5660" y="12392"/>
                  </a:cubicBezTo>
                  <a:cubicBezTo>
                    <a:pt x="5711" y="12409"/>
                    <a:pt x="5762" y="12443"/>
                    <a:pt x="5813" y="12477"/>
                  </a:cubicBezTo>
                  <a:cubicBezTo>
                    <a:pt x="8625" y="14090"/>
                    <a:pt x="11456" y="14904"/>
                    <a:pt x="14191" y="14904"/>
                  </a:cubicBezTo>
                  <a:cubicBezTo>
                    <a:pt x="15952" y="14904"/>
                    <a:pt x="17673" y="14566"/>
                    <a:pt x="19324" y="13887"/>
                  </a:cubicBezTo>
                  <a:cubicBezTo>
                    <a:pt x="19885" y="13649"/>
                    <a:pt x="20412" y="13395"/>
                    <a:pt x="20922" y="13140"/>
                  </a:cubicBezTo>
                  <a:cubicBezTo>
                    <a:pt x="21109" y="13038"/>
                    <a:pt x="21295" y="12936"/>
                    <a:pt x="21482" y="12817"/>
                  </a:cubicBezTo>
                  <a:cubicBezTo>
                    <a:pt x="21652" y="12715"/>
                    <a:pt x="21839" y="12613"/>
                    <a:pt x="21992" y="12511"/>
                  </a:cubicBezTo>
                  <a:cubicBezTo>
                    <a:pt x="22111" y="12443"/>
                    <a:pt x="22213" y="12375"/>
                    <a:pt x="22332" y="12290"/>
                  </a:cubicBezTo>
                  <a:cubicBezTo>
                    <a:pt x="22434" y="12222"/>
                    <a:pt x="22536" y="12154"/>
                    <a:pt x="22638" y="12086"/>
                  </a:cubicBezTo>
                  <a:cubicBezTo>
                    <a:pt x="22723" y="12018"/>
                    <a:pt x="22808" y="11967"/>
                    <a:pt x="22876" y="11916"/>
                  </a:cubicBezTo>
                  <a:cubicBezTo>
                    <a:pt x="22944" y="11865"/>
                    <a:pt x="22995" y="11814"/>
                    <a:pt x="23046" y="11780"/>
                  </a:cubicBezTo>
                  <a:cubicBezTo>
                    <a:pt x="23080" y="11763"/>
                    <a:pt x="23097" y="11746"/>
                    <a:pt x="23114" y="11729"/>
                  </a:cubicBezTo>
                  <a:cubicBezTo>
                    <a:pt x="23182" y="11678"/>
                    <a:pt x="23233" y="11644"/>
                    <a:pt x="23284" y="11593"/>
                  </a:cubicBezTo>
                  <a:cubicBezTo>
                    <a:pt x="23284" y="11593"/>
                    <a:pt x="23284" y="11593"/>
                    <a:pt x="23301" y="11576"/>
                  </a:cubicBezTo>
                  <a:lnTo>
                    <a:pt x="23318" y="11576"/>
                  </a:lnTo>
                  <a:cubicBezTo>
                    <a:pt x="23386" y="11508"/>
                    <a:pt x="23454" y="11457"/>
                    <a:pt x="23522" y="11389"/>
                  </a:cubicBezTo>
                  <a:cubicBezTo>
                    <a:pt x="23590" y="11338"/>
                    <a:pt x="23675" y="11270"/>
                    <a:pt x="23743" y="11202"/>
                  </a:cubicBezTo>
                  <a:cubicBezTo>
                    <a:pt x="23777" y="11185"/>
                    <a:pt x="23794" y="11151"/>
                    <a:pt x="23828" y="11134"/>
                  </a:cubicBezTo>
                  <a:cubicBezTo>
                    <a:pt x="23981" y="10981"/>
                    <a:pt x="24151" y="10828"/>
                    <a:pt x="24304" y="10675"/>
                  </a:cubicBezTo>
                  <a:cubicBezTo>
                    <a:pt x="24355" y="10624"/>
                    <a:pt x="24406" y="10573"/>
                    <a:pt x="24457" y="10505"/>
                  </a:cubicBezTo>
                  <a:cubicBezTo>
                    <a:pt x="24525" y="10454"/>
                    <a:pt x="24576" y="10403"/>
                    <a:pt x="24627" y="10335"/>
                  </a:cubicBezTo>
                  <a:cubicBezTo>
                    <a:pt x="24627" y="10335"/>
                    <a:pt x="24627" y="10335"/>
                    <a:pt x="24644" y="10318"/>
                  </a:cubicBezTo>
                  <a:cubicBezTo>
                    <a:pt x="24694" y="10250"/>
                    <a:pt x="24762" y="10182"/>
                    <a:pt x="24813" y="10114"/>
                  </a:cubicBezTo>
                  <a:cubicBezTo>
                    <a:pt x="24881" y="10047"/>
                    <a:pt x="24932" y="9996"/>
                    <a:pt x="24983" y="9928"/>
                  </a:cubicBezTo>
                  <a:cubicBezTo>
                    <a:pt x="25034" y="9860"/>
                    <a:pt x="25102" y="9792"/>
                    <a:pt x="25153" y="9724"/>
                  </a:cubicBezTo>
                  <a:cubicBezTo>
                    <a:pt x="25204" y="9656"/>
                    <a:pt x="25255" y="9588"/>
                    <a:pt x="25306" y="9520"/>
                  </a:cubicBezTo>
                  <a:cubicBezTo>
                    <a:pt x="25357" y="9452"/>
                    <a:pt x="25408" y="9384"/>
                    <a:pt x="25442" y="9316"/>
                  </a:cubicBezTo>
                  <a:cubicBezTo>
                    <a:pt x="25493" y="9248"/>
                    <a:pt x="25544" y="9180"/>
                    <a:pt x="25595" y="9112"/>
                  </a:cubicBezTo>
                  <a:cubicBezTo>
                    <a:pt x="25646" y="9044"/>
                    <a:pt x="25680" y="8976"/>
                    <a:pt x="25731" y="8908"/>
                  </a:cubicBezTo>
                  <a:cubicBezTo>
                    <a:pt x="25748" y="8891"/>
                    <a:pt x="25765" y="8857"/>
                    <a:pt x="25782" y="8823"/>
                  </a:cubicBezTo>
                  <a:cubicBezTo>
                    <a:pt x="25833" y="8755"/>
                    <a:pt x="25867" y="8704"/>
                    <a:pt x="25901" y="8636"/>
                  </a:cubicBezTo>
                  <a:cubicBezTo>
                    <a:pt x="25935" y="8585"/>
                    <a:pt x="25969" y="8534"/>
                    <a:pt x="25986" y="8500"/>
                  </a:cubicBezTo>
                  <a:cubicBezTo>
                    <a:pt x="26020" y="8449"/>
                    <a:pt x="26037" y="8398"/>
                    <a:pt x="26071" y="8347"/>
                  </a:cubicBezTo>
                  <a:cubicBezTo>
                    <a:pt x="26122" y="8262"/>
                    <a:pt x="26173" y="8177"/>
                    <a:pt x="26224" y="8075"/>
                  </a:cubicBezTo>
                  <a:cubicBezTo>
                    <a:pt x="26258" y="8007"/>
                    <a:pt x="26292" y="7939"/>
                    <a:pt x="26326" y="7871"/>
                  </a:cubicBezTo>
                  <a:cubicBezTo>
                    <a:pt x="26360" y="7803"/>
                    <a:pt x="26394" y="7735"/>
                    <a:pt x="26428" y="7650"/>
                  </a:cubicBezTo>
                  <a:cubicBezTo>
                    <a:pt x="26513" y="7497"/>
                    <a:pt x="26581" y="7327"/>
                    <a:pt x="26649" y="7174"/>
                  </a:cubicBezTo>
                  <a:cubicBezTo>
                    <a:pt x="26649" y="7157"/>
                    <a:pt x="26649" y="7157"/>
                    <a:pt x="26649" y="7140"/>
                  </a:cubicBezTo>
                  <a:cubicBezTo>
                    <a:pt x="26700" y="7038"/>
                    <a:pt x="26751" y="6936"/>
                    <a:pt x="26785" y="6834"/>
                  </a:cubicBezTo>
                  <a:cubicBezTo>
                    <a:pt x="26802" y="6783"/>
                    <a:pt x="26819" y="6749"/>
                    <a:pt x="26819" y="6715"/>
                  </a:cubicBezTo>
                  <a:cubicBezTo>
                    <a:pt x="26836" y="6698"/>
                    <a:pt x="26836" y="6681"/>
                    <a:pt x="26836" y="6664"/>
                  </a:cubicBezTo>
                  <a:cubicBezTo>
                    <a:pt x="26870" y="6563"/>
                    <a:pt x="26904" y="6478"/>
                    <a:pt x="26938" y="6376"/>
                  </a:cubicBezTo>
                  <a:cubicBezTo>
                    <a:pt x="26938" y="6359"/>
                    <a:pt x="26955" y="6359"/>
                    <a:pt x="26955" y="6342"/>
                  </a:cubicBezTo>
                  <a:cubicBezTo>
                    <a:pt x="26989" y="6206"/>
                    <a:pt x="27040" y="6087"/>
                    <a:pt x="27074" y="5951"/>
                  </a:cubicBezTo>
                  <a:cubicBezTo>
                    <a:pt x="27074" y="5951"/>
                    <a:pt x="27074" y="5951"/>
                    <a:pt x="27074" y="5934"/>
                  </a:cubicBezTo>
                  <a:cubicBezTo>
                    <a:pt x="27125" y="5798"/>
                    <a:pt x="27159" y="5645"/>
                    <a:pt x="27193" y="5509"/>
                  </a:cubicBezTo>
                  <a:cubicBezTo>
                    <a:pt x="27210" y="5407"/>
                    <a:pt x="27227" y="5322"/>
                    <a:pt x="27244" y="5237"/>
                  </a:cubicBezTo>
                  <a:cubicBezTo>
                    <a:pt x="27261" y="5220"/>
                    <a:pt x="27261" y="5203"/>
                    <a:pt x="27261" y="5186"/>
                  </a:cubicBezTo>
                  <a:cubicBezTo>
                    <a:pt x="27278" y="5084"/>
                    <a:pt x="27295" y="4999"/>
                    <a:pt x="27312" y="4914"/>
                  </a:cubicBezTo>
                  <a:cubicBezTo>
                    <a:pt x="27329" y="4880"/>
                    <a:pt x="27329" y="4846"/>
                    <a:pt x="27346" y="4812"/>
                  </a:cubicBezTo>
                  <a:cubicBezTo>
                    <a:pt x="27346" y="4795"/>
                    <a:pt x="27346" y="4795"/>
                    <a:pt x="27346" y="4778"/>
                  </a:cubicBezTo>
                  <a:cubicBezTo>
                    <a:pt x="27346" y="4778"/>
                    <a:pt x="27346" y="4761"/>
                    <a:pt x="27346" y="4761"/>
                  </a:cubicBezTo>
                  <a:cubicBezTo>
                    <a:pt x="27346" y="4710"/>
                    <a:pt x="27363" y="4676"/>
                    <a:pt x="27363" y="4642"/>
                  </a:cubicBezTo>
                  <a:cubicBezTo>
                    <a:pt x="27380" y="4540"/>
                    <a:pt x="27397" y="4455"/>
                    <a:pt x="27414" y="4370"/>
                  </a:cubicBezTo>
                  <a:cubicBezTo>
                    <a:pt x="27414" y="4319"/>
                    <a:pt x="27431" y="4268"/>
                    <a:pt x="27431" y="4200"/>
                  </a:cubicBezTo>
                  <a:cubicBezTo>
                    <a:pt x="27448" y="4115"/>
                    <a:pt x="27448" y="4030"/>
                    <a:pt x="27465" y="3945"/>
                  </a:cubicBezTo>
                  <a:cubicBezTo>
                    <a:pt x="27482" y="3826"/>
                    <a:pt x="27482" y="3707"/>
                    <a:pt x="27499" y="3588"/>
                  </a:cubicBezTo>
                  <a:cubicBezTo>
                    <a:pt x="27499" y="3571"/>
                    <a:pt x="27499" y="3554"/>
                    <a:pt x="27499" y="3537"/>
                  </a:cubicBezTo>
                  <a:cubicBezTo>
                    <a:pt x="27499" y="3537"/>
                    <a:pt x="27499" y="3520"/>
                    <a:pt x="27499" y="3520"/>
                  </a:cubicBezTo>
                  <a:cubicBezTo>
                    <a:pt x="27516" y="3520"/>
                    <a:pt x="27499" y="3503"/>
                    <a:pt x="27516" y="3503"/>
                  </a:cubicBezTo>
                  <a:cubicBezTo>
                    <a:pt x="27516" y="3452"/>
                    <a:pt x="27516" y="3401"/>
                    <a:pt x="27516" y="3350"/>
                  </a:cubicBezTo>
                  <a:cubicBezTo>
                    <a:pt x="27516" y="3282"/>
                    <a:pt x="27533" y="3197"/>
                    <a:pt x="27533" y="3129"/>
                  </a:cubicBezTo>
                  <a:cubicBezTo>
                    <a:pt x="27533" y="2994"/>
                    <a:pt x="27550" y="2858"/>
                    <a:pt x="27550" y="2705"/>
                  </a:cubicBezTo>
                  <a:cubicBezTo>
                    <a:pt x="27550" y="2637"/>
                    <a:pt x="27550" y="2569"/>
                    <a:pt x="27550" y="2501"/>
                  </a:cubicBezTo>
                  <a:cubicBezTo>
                    <a:pt x="27550" y="2433"/>
                    <a:pt x="27550" y="2365"/>
                    <a:pt x="27550" y="2297"/>
                  </a:cubicBezTo>
                  <a:cubicBezTo>
                    <a:pt x="27550" y="2144"/>
                    <a:pt x="27550" y="2008"/>
                    <a:pt x="27550" y="1872"/>
                  </a:cubicBezTo>
                  <a:cubicBezTo>
                    <a:pt x="27533" y="1736"/>
                    <a:pt x="27533" y="1600"/>
                    <a:pt x="27533" y="1464"/>
                  </a:cubicBezTo>
                  <a:cubicBezTo>
                    <a:pt x="27516" y="1396"/>
                    <a:pt x="27516" y="1328"/>
                    <a:pt x="27516" y="1260"/>
                  </a:cubicBezTo>
                  <a:cubicBezTo>
                    <a:pt x="27499" y="1124"/>
                    <a:pt x="27499" y="988"/>
                    <a:pt x="27482" y="869"/>
                  </a:cubicBezTo>
                  <a:cubicBezTo>
                    <a:pt x="27465" y="665"/>
                    <a:pt x="27448" y="478"/>
                    <a:pt x="27414" y="291"/>
                  </a:cubicBezTo>
                  <a:cubicBezTo>
                    <a:pt x="27414" y="274"/>
                    <a:pt x="27414" y="274"/>
                    <a:pt x="27414" y="274"/>
                  </a:cubicBezTo>
                  <a:cubicBezTo>
                    <a:pt x="27398" y="115"/>
                    <a:pt x="27263" y="1"/>
                    <a:pt x="27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1"/>
            <p:cNvSpPr/>
            <p:nvPr/>
          </p:nvSpPr>
          <p:spPr>
            <a:xfrm>
              <a:off x="1226300" y="4070950"/>
              <a:ext cx="530700" cy="895225"/>
            </a:xfrm>
            <a:custGeom>
              <a:avLst/>
              <a:gdLst/>
              <a:ahLst/>
              <a:cxnLst/>
              <a:rect l="l" t="t" r="r" b="b"/>
              <a:pathLst>
                <a:path w="21228" h="35809" extrusionOk="0">
                  <a:moveTo>
                    <a:pt x="13614" y="0"/>
                  </a:moveTo>
                  <a:lnTo>
                    <a:pt x="1" y="680"/>
                  </a:lnTo>
                  <a:cubicBezTo>
                    <a:pt x="256" y="2040"/>
                    <a:pt x="1344" y="7937"/>
                    <a:pt x="3621" y="17148"/>
                  </a:cubicBezTo>
                  <a:cubicBezTo>
                    <a:pt x="6238" y="27719"/>
                    <a:pt x="15059" y="35588"/>
                    <a:pt x="15432" y="35809"/>
                  </a:cubicBezTo>
                  <a:lnTo>
                    <a:pt x="21092" y="30659"/>
                  </a:lnTo>
                  <a:cubicBezTo>
                    <a:pt x="21228" y="26716"/>
                    <a:pt x="18713" y="21567"/>
                    <a:pt x="16690" y="18083"/>
                  </a:cubicBezTo>
                  <a:lnTo>
                    <a:pt x="16571" y="18100"/>
                  </a:lnTo>
                  <a:cubicBezTo>
                    <a:pt x="16557" y="18102"/>
                    <a:pt x="16543" y="18103"/>
                    <a:pt x="16530" y="18103"/>
                  </a:cubicBezTo>
                  <a:cubicBezTo>
                    <a:pt x="16411" y="18103"/>
                    <a:pt x="16311" y="18038"/>
                    <a:pt x="16265" y="17947"/>
                  </a:cubicBezTo>
                  <a:cubicBezTo>
                    <a:pt x="15008" y="15840"/>
                    <a:pt x="13988" y="14378"/>
                    <a:pt x="13971" y="14361"/>
                  </a:cubicBezTo>
                  <a:cubicBezTo>
                    <a:pt x="13920" y="14310"/>
                    <a:pt x="13903" y="14242"/>
                    <a:pt x="13920" y="14157"/>
                  </a:cubicBezTo>
                  <a:cubicBezTo>
                    <a:pt x="14617" y="6441"/>
                    <a:pt x="14039" y="2108"/>
                    <a:pt x="13614" y="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1"/>
            <p:cNvSpPr/>
            <p:nvPr/>
          </p:nvSpPr>
          <p:spPr>
            <a:xfrm>
              <a:off x="1218675" y="4063300"/>
              <a:ext cx="545975" cy="910100"/>
            </a:xfrm>
            <a:custGeom>
              <a:avLst/>
              <a:gdLst/>
              <a:ahLst/>
              <a:cxnLst/>
              <a:rect l="l" t="t" r="r" b="b"/>
              <a:pathLst>
                <a:path w="21839" h="36404" extrusionOk="0">
                  <a:moveTo>
                    <a:pt x="13681" y="612"/>
                  </a:moveTo>
                  <a:cubicBezTo>
                    <a:pt x="14344" y="4181"/>
                    <a:pt x="14429" y="8838"/>
                    <a:pt x="13919" y="14446"/>
                  </a:cubicBezTo>
                  <a:cubicBezTo>
                    <a:pt x="13919" y="14599"/>
                    <a:pt x="13953" y="14735"/>
                    <a:pt x="14038" y="14854"/>
                  </a:cubicBezTo>
                  <a:cubicBezTo>
                    <a:pt x="14038" y="14871"/>
                    <a:pt x="15075" y="16316"/>
                    <a:pt x="16315" y="18406"/>
                  </a:cubicBezTo>
                  <a:cubicBezTo>
                    <a:pt x="16417" y="18593"/>
                    <a:pt x="16621" y="18695"/>
                    <a:pt x="16825" y="18712"/>
                  </a:cubicBezTo>
                  <a:cubicBezTo>
                    <a:pt x="18848" y="22213"/>
                    <a:pt x="21176" y="27073"/>
                    <a:pt x="21108" y="30829"/>
                  </a:cubicBezTo>
                  <a:lnTo>
                    <a:pt x="15720" y="35707"/>
                  </a:lnTo>
                  <a:cubicBezTo>
                    <a:pt x="14497" y="34619"/>
                    <a:pt x="6662" y="27260"/>
                    <a:pt x="4215" y="17386"/>
                  </a:cubicBezTo>
                  <a:cubicBezTo>
                    <a:pt x="2107" y="8872"/>
                    <a:pt x="1020" y="3229"/>
                    <a:pt x="663" y="1275"/>
                  </a:cubicBezTo>
                  <a:lnTo>
                    <a:pt x="13681" y="612"/>
                  </a:lnTo>
                  <a:close/>
                  <a:moveTo>
                    <a:pt x="13902" y="0"/>
                  </a:moveTo>
                  <a:lnTo>
                    <a:pt x="289" y="697"/>
                  </a:lnTo>
                  <a:cubicBezTo>
                    <a:pt x="204" y="697"/>
                    <a:pt x="136" y="731"/>
                    <a:pt x="85" y="799"/>
                  </a:cubicBezTo>
                  <a:cubicBezTo>
                    <a:pt x="17" y="867"/>
                    <a:pt x="0" y="952"/>
                    <a:pt x="17" y="1037"/>
                  </a:cubicBezTo>
                  <a:cubicBezTo>
                    <a:pt x="306" y="2617"/>
                    <a:pt x="1394" y="8447"/>
                    <a:pt x="3637" y="17522"/>
                  </a:cubicBezTo>
                  <a:cubicBezTo>
                    <a:pt x="6220" y="27923"/>
                    <a:pt x="14888" y="35962"/>
                    <a:pt x="15585" y="36370"/>
                  </a:cubicBezTo>
                  <a:cubicBezTo>
                    <a:pt x="15619" y="36387"/>
                    <a:pt x="15686" y="36404"/>
                    <a:pt x="15737" y="36404"/>
                  </a:cubicBezTo>
                  <a:cubicBezTo>
                    <a:pt x="15805" y="36404"/>
                    <a:pt x="15873" y="36387"/>
                    <a:pt x="15924" y="36336"/>
                  </a:cubicBezTo>
                  <a:lnTo>
                    <a:pt x="21601" y="31186"/>
                  </a:lnTo>
                  <a:cubicBezTo>
                    <a:pt x="21652" y="31135"/>
                    <a:pt x="21686" y="31050"/>
                    <a:pt x="21703" y="30982"/>
                  </a:cubicBezTo>
                  <a:cubicBezTo>
                    <a:pt x="21839" y="27005"/>
                    <a:pt x="19357" y="21856"/>
                    <a:pt x="17250" y="18236"/>
                  </a:cubicBezTo>
                  <a:cubicBezTo>
                    <a:pt x="17189" y="18145"/>
                    <a:pt x="17087" y="18080"/>
                    <a:pt x="16981" y="18080"/>
                  </a:cubicBezTo>
                  <a:cubicBezTo>
                    <a:pt x="16969" y="18080"/>
                    <a:pt x="16956" y="18081"/>
                    <a:pt x="16944" y="18083"/>
                  </a:cubicBezTo>
                  <a:lnTo>
                    <a:pt x="16825" y="18100"/>
                  </a:lnTo>
                  <a:cubicBezTo>
                    <a:pt x="15653" y="16112"/>
                    <a:pt x="14650" y="14684"/>
                    <a:pt x="14514" y="14497"/>
                  </a:cubicBezTo>
                  <a:cubicBezTo>
                    <a:pt x="15041" y="8702"/>
                    <a:pt x="14939" y="3909"/>
                    <a:pt x="14208" y="238"/>
                  </a:cubicBezTo>
                  <a:cubicBezTo>
                    <a:pt x="14191" y="102"/>
                    <a:pt x="14055" y="0"/>
                    <a:pt x="139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1"/>
            <p:cNvSpPr/>
            <p:nvPr/>
          </p:nvSpPr>
          <p:spPr>
            <a:xfrm>
              <a:off x="1216975" y="4073025"/>
              <a:ext cx="17425" cy="22575"/>
            </a:xfrm>
            <a:custGeom>
              <a:avLst/>
              <a:gdLst/>
              <a:ahLst/>
              <a:cxnLst/>
              <a:rect l="l" t="t" r="r" b="b"/>
              <a:pathLst>
                <a:path w="697" h="903" extrusionOk="0">
                  <a:moveTo>
                    <a:pt x="309" y="0"/>
                  </a:moveTo>
                  <a:cubicBezTo>
                    <a:pt x="297" y="0"/>
                    <a:pt x="284" y="1"/>
                    <a:pt x="272" y="2"/>
                  </a:cubicBezTo>
                  <a:cubicBezTo>
                    <a:pt x="119" y="36"/>
                    <a:pt x="0" y="189"/>
                    <a:pt x="34" y="342"/>
                  </a:cubicBezTo>
                  <a:cubicBezTo>
                    <a:pt x="34" y="342"/>
                    <a:pt x="51" y="444"/>
                    <a:pt x="85" y="648"/>
                  </a:cubicBezTo>
                  <a:cubicBezTo>
                    <a:pt x="119" y="801"/>
                    <a:pt x="238" y="903"/>
                    <a:pt x="374" y="903"/>
                  </a:cubicBezTo>
                  <a:cubicBezTo>
                    <a:pt x="391" y="903"/>
                    <a:pt x="408" y="903"/>
                    <a:pt x="442" y="886"/>
                  </a:cubicBezTo>
                  <a:cubicBezTo>
                    <a:pt x="595" y="869"/>
                    <a:pt x="697" y="716"/>
                    <a:pt x="680" y="546"/>
                  </a:cubicBezTo>
                  <a:cubicBezTo>
                    <a:pt x="646" y="359"/>
                    <a:pt x="629" y="257"/>
                    <a:pt x="629" y="257"/>
                  </a:cubicBezTo>
                  <a:cubicBezTo>
                    <a:pt x="597" y="99"/>
                    <a:pt x="464" y="0"/>
                    <a:pt x="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1"/>
            <p:cNvSpPr/>
            <p:nvPr/>
          </p:nvSpPr>
          <p:spPr>
            <a:xfrm>
              <a:off x="1516500" y="3904400"/>
              <a:ext cx="95200" cy="90925"/>
            </a:xfrm>
            <a:custGeom>
              <a:avLst/>
              <a:gdLst/>
              <a:ahLst/>
              <a:cxnLst/>
              <a:rect l="l" t="t" r="r" b="b"/>
              <a:pathLst>
                <a:path w="3808" h="3637" extrusionOk="0">
                  <a:moveTo>
                    <a:pt x="326" y="0"/>
                  </a:moveTo>
                  <a:cubicBezTo>
                    <a:pt x="291" y="0"/>
                    <a:pt x="255" y="6"/>
                    <a:pt x="222" y="17"/>
                  </a:cubicBezTo>
                  <a:cubicBezTo>
                    <a:pt x="69" y="85"/>
                    <a:pt x="1" y="272"/>
                    <a:pt x="69" y="425"/>
                  </a:cubicBezTo>
                  <a:lnTo>
                    <a:pt x="1309" y="3450"/>
                  </a:lnTo>
                  <a:cubicBezTo>
                    <a:pt x="1343" y="3552"/>
                    <a:pt x="1428" y="3620"/>
                    <a:pt x="1547" y="3637"/>
                  </a:cubicBezTo>
                  <a:cubicBezTo>
                    <a:pt x="1615" y="3637"/>
                    <a:pt x="1666" y="3637"/>
                    <a:pt x="1717" y="3603"/>
                  </a:cubicBezTo>
                  <a:cubicBezTo>
                    <a:pt x="1768" y="3586"/>
                    <a:pt x="1802" y="3552"/>
                    <a:pt x="1819" y="3518"/>
                  </a:cubicBezTo>
                  <a:lnTo>
                    <a:pt x="3706" y="1105"/>
                  </a:lnTo>
                  <a:cubicBezTo>
                    <a:pt x="3807" y="969"/>
                    <a:pt x="3790" y="782"/>
                    <a:pt x="3655" y="680"/>
                  </a:cubicBezTo>
                  <a:cubicBezTo>
                    <a:pt x="3604" y="636"/>
                    <a:pt x="3537" y="614"/>
                    <a:pt x="3469" y="614"/>
                  </a:cubicBezTo>
                  <a:cubicBezTo>
                    <a:pt x="3379" y="614"/>
                    <a:pt x="3288" y="653"/>
                    <a:pt x="3230" y="731"/>
                  </a:cubicBezTo>
                  <a:lnTo>
                    <a:pt x="1666" y="2736"/>
                  </a:lnTo>
                  <a:lnTo>
                    <a:pt x="629" y="187"/>
                  </a:lnTo>
                  <a:cubicBezTo>
                    <a:pt x="576" y="68"/>
                    <a:pt x="451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1"/>
            <p:cNvSpPr/>
            <p:nvPr/>
          </p:nvSpPr>
          <p:spPr>
            <a:xfrm>
              <a:off x="1817325" y="2981350"/>
              <a:ext cx="849350" cy="1294825"/>
            </a:xfrm>
            <a:custGeom>
              <a:avLst/>
              <a:gdLst/>
              <a:ahLst/>
              <a:cxnLst/>
              <a:rect l="l" t="t" r="r" b="b"/>
              <a:pathLst>
                <a:path w="33974" h="51793" extrusionOk="0">
                  <a:moveTo>
                    <a:pt x="17160" y="0"/>
                  </a:moveTo>
                  <a:cubicBezTo>
                    <a:pt x="16655" y="0"/>
                    <a:pt x="16139" y="74"/>
                    <a:pt x="15602" y="230"/>
                  </a:cubicBezTo>
                  <a:cubicBezTo>
                    <a:pt x="13596" y="824"/>
                    <a:pt x="11778" y="1759"/>
                    <a:pt x="10095" y="2949"/>
                  </a:cubicBezTo>
                  <a:cubicBezTo>
                    <a:pt x="8821" y="3849"/>
                    <a:pt x="7614" y="4818"/>
                    <a:pt x="6356" y="5736"/>
                  </a:cubicBezTo>
                  <a:cubicBezTo>
                    <a:pt x="5235" y="6552"/>
                    <a:pt x="4028" y="7181"/>
                    <a:pt x="2634" y="7333"/>
                  </a:cubicBezTo>
                  <a:cubicBezTo>
                    <a:pt x="2029" y="7393"/>
                    <a:pt x="1424" y="7439"/>
                    <a:pt x="830" y="7439"/>
                  </a:cubicBezTo>
                  <a:cubicBezTo>
                    <a:pt x="740" y="7439"/>
                    <a:pt x="650" y="7438"/>
                    <a:pt x="561" y="7435"/>
                  </a:cubicBezTo>
                  <a:cubicBezTo>
                    <a:pt x="374" y="7418"/>
                    <a:pt x="187" y="7384"/>
                    <a:pt x="0" y="7350"/>
                  </a:cubicBezTo>
                  <a:lnTo>
                    <a:pt x="0" y="7350"/>
                  </a:lnTo>
                  <a:cubicBezTo>
                    <a:pt x="1071" y="12585"/>
                    <a:pt x="5201" y="28238"/>
                    <a:pt x="16859" y="30430"/>
                  </a:cubicBezTo>
                  <a:cubicBezTo>
                    <a:pt x="16859" y="30430"/>
                    <a:pt x="18967" y="31467"/>
                    <a:pt x="17505" y="38095"/>
                  </a:cubicBezTo>
                  <a:lnTo>
                    <a:pt x="26156" y="51793"/>
                  </a:lnTo>
                  <a:lnTo>
                    <a:pt x="33973" y="38180"/>
                  </a:lnTo>
                  <a:cubicBezTo>
                    <a:pt x="31798" y="36259"/>
                    <a:pt x="32036" y="29393"/>
                    <a:pt x="32291" y="26215"/>
                  </a:cubicBezTo>
                  <a:cubicBezTo>
                    <a:pt x="31645" y="25773"/>
                    <a:pt x="31186" y="25178"/>
                    <a:pt x="30778" y="24516"/>
                  </a:cubicBezTo>
                  <a:cubicBezTo>
                    <a:pt x="29691" y="22697"/>
                    <a:pt x="29164" y="20692"/>
                    <a:pt x="28909" y="18601"/>
                  </a:cubicBezTo>
                  <a:cubicBezTo>
                    <a:pt x="28671" y="16800"/>
                    <a:pt x="28705" y="14981"/>
                    <a:pt x="28841" y="13163"/>
                  </a:cubicBezTo>
                  <a:cubicBezTo>
                    <a:pt x="28960" y="11616"/>
                    <a:pt x="28943" y="10087"/>
                    <a:pt x="28450" y="8608"/>
                  </a:cubicBezTo>
                  <a:cubicBezTo>
                    <a:pt x="28221" y="7910"/>
                    <a:pt x="28119" y="7582"/>
                    <a:pt x="27789" y="7582"/>
                  </a:cubicBezTo>
                  <a:cubicBezTo>
                    <a:pt x="27580" y="7582"/>
                    <a:pt x="27281" y="7713"/>
                    <a:pt x="26801" y="7962"/>
                  </a:cubicBezTo>
                  <a:cubicBezTo>
                    <a:pt x="26461" y="8132"/>
                    <a:pt x="26122" y="8336"/>
                    <a:pt x="25748" y="8404"/>
                  </a:cubicBezTo>
                  <a:cubicBezTo>
                    <a:pt x="25498" y="8448"/>
                    <a:pt x="25264" y="8470"/>
                    <a:pt x="25045" y="8470"/>
                  </a:cubicBezTo>
                  <a:cubicBezTo>
                    <a:pt x="23910" y="8470"/>
                    <a:pt x="23187" y="7873"/>
                    <a:pt x="22774" y="6620"/>
                  </a:cubicBezTo>
                  <a:cubicBezTo>
                    <a:pt x="22587" y="6042"/>
                    <a:pt x="22485" y="5447"/>
                    <a:pt x="22315" y="4886"/>
                  </a:cubicBezTo>
                  <a:cubicBezTo>
                    <a:pt x="22043" y="4053"/>
                    <a:pt x="21788" y="3238"/>
                    <a:pt x="21448" y="2439"/>
                  </a:cubicBezTo>
                  <a:cubicBezTo>
                    <a:pt x="21074" y="1589"/>
                    <a:pt x="20462" y="960"/>
                    <a:pt x="19578" y="552"/>
                  </a:cubicBezTo>
                  <a:cubicBezTo>
                    <a:pt x="18769" y="195"/>
                    <a:pt x="17979" y="0"/>
                    <a:pt x="17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1"/>
            <p:cNvSpPr/>
            <p:nvPr/>
          </p:nvSpPr>
          <p:spPr>
            <a:xfrm>
              <a:off x="1809675" y="2973800"/>
              <a:ext cx="865500" cy="1310025"/>
            </a:xfrm>
            <a:custGeom>
              <a:avLst/>
              <a:gdLst/>
              <a:ahLst/>
              <a:cxnLst/>
              <a:rect l="l" t="t" r="r" b="b"/>
              <a:pathLst>
                <a:path w="34620" h="52401" extrusionOk="0">
                  <a:moveTo>
                    <a:pt x="17468" y="600"/>
                  </a:moveTo>
                  <a:cubicBezTo>
                    <a:pt x="18220" y="600"/>
                    <a:pt x="18971" y="776"/>
                    <a:pt x="19765" y="1126"/>
                  </a:cubicBezTo>
                  <a:cubicBezTo>
                    <a:pt x="20564" y="1500"/>
                    <a:pt x="21125" y="2061"/>
                    <a:pt x="21482" y="2860"/>
                  </a:cubicBezTo>
                  <a:cubicBezTo>
                    <a:pt x="21788" y="3574"/>
                    <a:pt x="22026" y="4321"/>
                    <a:pt x="22264" y="5052"/>
                  </a:cubicBezTo>
                  <a:lnTo>
                    <a:pt x="22332" y="5273"/>
                  </a:lnTo>
                  <a:cubicBezTo>
                    <a:pt x="22417" y="5528"/>
                    <a:pt x="22485" y="5817"/>
                    <a:pt x="22553" y="6089"/>
                  </a:cubicBezTo>
                  <a:cubicBezTo>
                    <a:pt x="22621" y="6395"/>
                    <a:pt x="22706" y="6701"/>
                    <a:pt x="22791" y="7007"/>
                  </a:cubicBezTo>
                  <a:cubicBezTo>
                    <a:pt x="23249" y="8381"/>
                    <a:pt x="24092" y="9068"/>
                    <a:pt x="25352" y="9068"/>
                  </a:cubicBezTo>
                  <a:cubicBezTo>
                    <a:pt x="25588" y="9068"/>
                    <a:pt x="25839" y="9043"/>
                    <a:pt x="26105" y="8995"/>
                  </a:cubicBezTo>
                  <a:cubicBezTo>
                    <a:pt x="26496" y="8927"/>
                    <a:pt x="26835" y="8740"/>
                    <a:pt x="27175" y="8570"/>
                  </a:cubicBezTo>
                  <a:lnTo>
                    <a:pt x="27243" y="8536"/>
                  </a:lnTo>
                  <a:cubicBezTo>
                    <a:pt x="27416" y="8442"/>
                    <a:pt x="27908" y="8174"/>
                    <a:pt x="28089" y="8174"/>
                  </a:cubicBezTo>
                  <a:cubicBezTo>
                    <a:pt x="28104" y="8174"/>
                    <a:pt x="28117" y="8175"/>
                    <a:pt x="28127" y="8179"/>
                  </a:cubicBezTo>
                  <a:cubicBezTo>
                    <a:pt x="28229" y="8230"/>
                    <a:pt x="28348" y="8621"/>
                    <a:pt x="28484" y="8995"/>
                  </a:cubicBezTo>
                  <a:cubicBezTo>
                    <a:pt x="28994" y="10559"/>
                    <a:pt x="28960" y="12190"/>
                    <a:pt x="28858" y="13431"/>
                  </a:cubicBezTo>
                  <a:cubicBezTo>
                    <a:pt x="28688" y="15572"/>
                    <a:pt x="28705" y="17323"/>
                    <a:pt x="28909" y="18954"/>
                  </a:cubicBezTo>
                  <a:cubicBezTo>
                    <a:pt x="29215" y="21385"/>
                    <a:pt x="29827" y="23305"/>
                    <a:pt x="30829" y="24971"/>
                  </a:cubicBezTo>
                  <a:cubicBezTo>
                    <a:pt x="31271" y="25718"/>
                    <a:pt x="31730" y="26262"/>
                    <a:pt x="32274" y="26670"/>
                  </a:cubicBezTo>
                  <a:cubicBezTo>
                    <a:pt x="32019" y="30307"/>
                    <a:pt x="31900" y="36425"/>
                    <a:pt x="33905" y="38550"/>
                  </a:cubicBezTo>
                  <a:lnTo>
                    <a:pt x="26445" y="51517"/>
                  </a:lnTo>
                  <a:lnTo>
                    <a:pt x="18134" y="38346"/>
                  </a:lnTo>
                  <a:cubicBezTo>
                    <a:pt x="19579" y="31667"/>
                    <a:pt x="17386" y="30511"/>
                    <a:pt x="17301" y="30460"/>
                  </a:cubicBezTo>
                  <a:cubicBezTo>
                    <a:pt x="17267" y="30460"/>
                    <a:pt x="17250" y="30443"/>
                    <a:pt x="17216" y="30443"/>
                  </a:cubicBezTo>
                  <a:cubicBezTo>
                    <a:pt x="5982" y="28319"/>
                    <a:pt x="1819" y="13278"/>
                    <a:pt x="697" y="8009"/>
                  </a:cubicBezTo>
                  <a:lnTo>
                    <a:pt x="697" y="8009"/>
                  </a:lnTo>
                  <a:cubicBezTo>
                    <a:pt x="748" y="8026"/>
                    <a:pt x="799" y="8026"/>
                    <a:pt x="850" y="8026"/>
                  </a:cubicBezTo>
                  <a:cubicBezTo>
                    <a:pt x="975" y="8033"/>
                    <a:pt x="1099" y="8035"/>
                    <a:pt x="1225" y="8035"/>
                  </a:cubicBezTo>
                  <a:cubicBezTo>
                    <a:pt x="1782" y="8035"/>
                    <a:pt x="2347" y="7980"/>
                    <a:pt x="2957" y="7924"/>
                  </a:cubicBezTo>
                  <a:cubicBezTo>
                    <a:pt x="4249" y="7805"/>
                    <a:pt x="5490" y="7279"/>
                    <a:pt x="6832" y="6276"/>
                  </a:cubicBezTo>
                  <a:cubicBezTo>
                    <a:pt x="7359" y="5902"/>
                    <a:pt x="7869" y="5511"/>
                    <a:pt x="8379" y="5120"/>
                  </a:cubicBezTo>
                  <a:cubicBezTo>
                    <a:pt x="9093" y="4576"/>
                    <a:pt x="9823" y="4016"/>
                    <a:pt x="10571" y="3489"/>
                  </a:cubicBezTo>
                  <a:cubicBezTo>
                    <a:pt x="12339" y="2248"/>
                    <a:pt x="14123" y="1381"/>
                    <a:pt x="15993" y="820"/>
                  </a:cubicBezTo>
                  <a:cubicBezTo>
                    <a:pt x="16493" y="674"/>
                    <a:pt x="16981" y="600"/>
                    <a:pt x="17468" y="600"/>
                  </a:cubicBezTo>
                  <a:close/>
                  <a:moveTo>
                    <a:pt x="17466" y="0"/>
                  </a:moveTo>
                  <a:cubicBezTo>
                    <a:pt x="16923" y="0"/>
                    <a:pt x="16380" y="82"/>
                    <a:pt x="15823" y="243"/>
                  </a:cubicBezTo>
                  <a:cubicBezTo>
                    <a:pt x="13885" y="820"/>
                    <a:pt x="12050" y="1721"/>
                    <a:pt x="10231" y="3013"/>
                  </a:cubicBezTo>
                  <a:cubicBezTo>
                    <a:pt x="9466" y="3540"/>
                    <a:pt x="8736" y="4100"/>
                    <a:pt x="8005" y="4644"/>
                  </a:cubicBezTo>
                  <a:cubicBezTo>
                    <a:pt x="7512" y="5035"/>
                    <a:pt x="7002" y="5426"/>
                    <a:pt x="6475" y="5800"/>
                  </a:cubicBezTo>
                  <a:cubicBezTo>
                    <a:pt x="5218" y="6735"/>
                    <a:pt x="4079" y="7211"/>
                    <a:pt x="2906" y="7330"/>
                  </a:cubicBezTo>
                  <a:cubicBezTo>
                    <a:pt x="2310" y="7385"/>
                    <a:pt x="1758" y="7441"/>
                    <a:pt x="1225" y="7441"/>
                  </a:cubicBezTo>
                  <a:cubicBezTo>
                    <a:pt x="1105" y="7441"/>
                    <a:pt x="985" y="7438"/>
                    <a:pt x="867" y="7432"/>
                  </a:cubicBezTo>
                  <a:cubicBezTo>
                    <a:pt x="714" y="7432"/>
                    <a:pt x="561" y="7398"/>
                    <a:pt x="391" y="7347"/>
                  </a:cubicBezTo>
                  <a:cubicBezTo>
                    <a:pt x="374" y="7344"/>
                    <a:pt x="356" y="7342"/>
                    <a:pt x="339" y="7342"/>
                  </a:cubicBezTo>
                  <a:cubicBezTo>
                    <a:pt x="255" y="7342"/>
                    <a:pt x="173" y="7375"/>
                    <a:pt x="102" y="7432"/>
                  </a:cubicBezTo>
                  <a:cubicBezTo>
                    <a:pt x="34" y="7500"/>
                    <a:pt x="0" y="7601"/>
                    <a:pt x="17" y="7703"/>
                  </a:cubicBezTo>
                  <a:cubicBezTo>
                    <a:pt x="561" y="10389"/>
                    <a:pt x="1870" y="15606"/>
                    <a:pt x="4504" y="20467"/>
                  </a:cubicBezTo>
                  <a:cubicBezTo>
                    <a:pt x="7767" y="26500"/>
                    <a:pt x="11982" y="30035"/>
                    <a:pt x="17063" y="31021"/>
                  </a:cubicBezTo>
                  <a:cubicBezTo>
                    <a:pt x="17267" y="31174"/>
                    <a:pt x="18814" y="32482"/>
                    <a:pt x="17522" y="38329"/>
                  </a:cubicBezTo>
                  <a:cubicBezTo>
                    <a:pt x="17505" y="38414"/>
                    <a:pt x="17522" y="38482"/>
                    <a:pt x="17556" y="38550"/>
                  </a:cubicBezTo>
                  <a:lnTo>
                    <a:pt x="26207" y="52248"/>
                  </a:lnTo>
                  <a:cubicBezTo>
                    <a:pt x="26258" y="52333"/>
                    <a:pt x="26360" y="52401"/>
                    <a:pt x="26462" y="52401"/>
                  </a:cubicBezTo>
                  <a:cubicBezTo>
                    <a:pt x="26563" y="52384"/>
                    <a:pt x="26665" y="52333"/>
                    <a:pt x="26716" y="52248"/>
                  </a:cubicBezTo>
                  <a:lnTo>
                    <a:pt x="34551" y="38635"/>
                  </a:lnTo>
                  <a:cubicBezTo>
                    <a:pt x="34619" y="38516"/>
                    <a:pt x="34585" y="38363"/>
                    <a:pt x="34483" y="38261"/>
                  </a:cubicBezTo>
                  <a:cubicBezTo>
                    <a:pt x="32376" y="36408"/>
                    <a:pt x="32665" y="29457"/>
                    <a:pt x="32886" y="26551"/>
                  </a:cubicBezTo>
                  <a:cubicBezTo>
                    <a:pt x="32903" y="26449"/>
                    <a:pt x="32852" y="26347"/>
                    <a:pt x="32767" y="26279"/>
                  </a:cubicBezTo>
                  <a:cubicBezTo>
                    <a:pt x="32223" y="25905"/>
                    <a:pt x="31781" y="25395"/>
                    <a:pt x="31339" y="24665"/>
                  </a:cubicBezTo>
                  <a:cubicBezTo>
                    <a:pt x="30387" y="23067"/>
                    <a:pt x="29810" y="21232"/>
                    <a:pt x="29504" y="18869"/>
                  </a:cubicBezTo>
                  <a:cubicBezTo>
                    <a:pt x="29300" y="17289"/>
                    <a:pt x="29283" y="15589"/>
                    <a:pt x="29453" y="13482"/>
                  </a:cubicBezTo>
                  <a:cubicBezTo>
                    <a:pt x="29555" y="12173"/>
                    <a:pt x="29589" y="10474"/>
                    <a:pt x="29045" y="8808"/>
                  </a:cubicBezTo>
                  <a:cubicBezTo>
                    <a:pt x="28841" y="8162"/>
                    <a:pt x="28705" y="7771"/>
                    <a:pt x="28348" y="7635"/>
                  </a:cubicBezTo>
                  <a:cubicBezTo>
                    <a:pt x="28269" y="7602"/>
                    <a:pt x="28185" y="7586"/>
                    <a:pt x="28094" y="7586"/>
                  </a:cubicBezTo>
                  <a:cubicBezTo>
                    <a:pt x="27816" y="7586"/>
                    <a:pt x="27471" y="7736"/>
                    <a:pt x="26971" y="7992"/>
                  </a:cubicBezTo>
                  <a:lnTo>
                    <a:pt x="26886" y="8043"/>
                  </a:lnTo>
                  <a:cubicBezTo>
                    <a:pt x="26597" y="8196"/>
                    <a:pt x="26292" y="8349"/>
                    <a:pt x="26003" y="8400"/>
                  </a:cubicBezTo>
                  <a:cubicBezTo>
                    <a:pt x="25764" y="8444"/>
                    <a:pt x="25543" y="8466"/>
                    <a:pt x="25337" y="8466"/>
                  </a:cubicBezTo>
                  <a:cubicBezTo>
                    <a:pt x="24346" y="8466"/>
                    <a:pt x="23735" y="7946"/>
                    <a:pt x="23368" y="6820"/>
                  </a:cubicBezTo>
                  <a:cubicBezTo>
                    <a:pt x="23266" y="6531"/>
                    <a:pt x="23198" y="6259"/>
                    <a:pt x="23130" y="5953"/>
                  </a:cubicBezTo>
                  <a:cubicBezTo>
                    <a:pt x="23063" y="5664"/>
                    <a:pt x="22995" y="5375"/>
                    <a:pt x="22893" y="5086"/>
                  </a:cubicBezTo>
                  <a:lnTo>
                    <a:pt x="22825" y="4865"/>
                  </a:lnTo>
                  <a:cubicBezTo>
                    <a:pt x="22587" y="4117"/>
                    <a:pt x="22349" y="3353"/>
                    <a:pt x="22026" y="2622"/>
                  </a:cubicBezTo>
                  <a:cubicBezTo>
                    <a:pt x="21618" y="1687"/>
                    <a:pt x="20938" y="1007"/>
                    <a:pt x="20003" y="583"/>
                  </a:cubicBezTo>
                  <a:cubicBezTo>
                    <a:pt x="19129" y="192"/>
                    <a:pt x="18298" y="0"/>
                    <a:pt x="17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1"/>
            <p:cNvSpPr/>
            <p:nvPr/>
          </p:nvSpPr>
          <p:spPr>
            <a:xfrm>
              <a:off x="1759525" y="2672450"/>
              <a:ext cx="976825" cy="971425"/>
            </a:xfrm>
            <a:custGeom>
              <a:avLst/>
              <a:gdLst/>
              <a:ahLst/>
              <a:cxnLst/>
              <a:rect l="l" t="t" r="r" b="b"/>
              <a:pathLst>
                <a:path w="39073" h="38857" extrusionOk="0">
                  <a:moveTo>
                    <a:pt x="20964" y="1"/>
                  </a:moveTo>
                  <a:cubicBezTo>
                    <a:pt x="20565" y="1"/>
                    <a:pt x="20165" y="27"/>
                    <a:pt x="19766" y="77"/>
                  </a:cubicBezTo>
                  <a:cubicBezTo>
                    <a:pt x="18355" y="247"/>
                    <a:pt x="16928" y="502"/>
                    <a:pt x="15534" y="774"/>
                  </a:cubicBezTo>
                  <a:cubicBezTo>
                    <a:pt x="12424" y="1403"/>
                    <a:pt x="9705" y="2796"/>
                    <a:pt x="7377" y="4938"/>
                  </a:cubicBezTo>
                  <a:cubicBezTo>
                    <a:pt x="6017" y="6195"/>
                    <a:pt x="4657" y="7436"/>
                    <a:pt x="3349" y="8728"/>
                  </a:cubicBezTo>
                  <a:cubicBezTo>
                    <a:pt x="2822" y="9254"/>
                    <a:pt x="2312" y="9815"/>
                    <a:pt x="1955" y="10461"/>
                  </a:cubicBezTo>
                  <a:cubicBezTo>
                    <a:pt x="1445" y="11396"/>
                    <a:pt x="1003" y="12399"/>
                    <a:pt x="630" y="13401"/>
                  </a:cubicBezTo>
                  <a:cubicBezTo>
                    <a:pt x="86" y="14897"/>
                    <a:pt x="1" y="16443"/>
                    <a:pt x="375" y="18007"/>
                  </a:cubicBezTo>
                  <a:cubicBezTo>
                    <a:pt x="545" y="18687"/>
                    <a:pt x="919" y="19180"/>
                    <a:pt x="1564" y="19435"/>
                  </a:cubicBezTo>
                  <a:cubicBezTo>
                    <a:pt x="1802" y="19537"/>
                    <a:pt x="2057" y="19639"/>
                    <a:pt x="2312" y="19706"/>
                  </a:cubicBezTo>
                  <a:cubicBezTo>
                    <a:pt x="2499" y="19740"/>
                    <a:pt x="2686" y="19774"/>
                    <a:pt x="2873" y="19791"/>
                  </a:cubicBezTo>
                  <a:cubicBezTo>
                    <a:pt x="2962" y="19794"/>
                    <a:pt x="3052" y="19795"/>
                    <a:pt x="3142" y="19795"/>
                  </a:cubicBezTo>
                  <a:cubicBezTo>
                    <a:pt x="3736" y="19795"/>
                    <a:pt x="4341" y="19749"/>
                    <a:pt x="4946" y="19689"/>
                  </a:cubicBezTo>
                  <a:cubicBezTo>
                    <a:pt x="6340" y="19537"/>
                    <a:pt x="7547" y="18908"/>
                    <a:pt x="8668" y="18092"/>
                  </a:cubicBezTo>
                  <a:cubicBezTo>
                    <a:pt x="9926" y="17174"/>
                    <a:pt x="11133" y="16205"/>
                    <a:pt x="12407" y="15305"/>
                  </a:cubicBezTo>
                  <a:cubicBezTo>
                    <a:pt x="14090" y="14115"/>
                    <a:pt x="15908" y="13180"/>
                    <a:pt x="17914" y="12586"/>
                  </a:cubicBezTo>
                  <a:cubicBezTo>
                    <a:pt x="18451" y="12430"/>
                    <a:pt x="18967" y="12356"/>
                    <a:pt x="19472" y="12356"/>
                  </a:cubicBezTo>
                  <a:cubicBezTo>
                    <a:pt x="20291" y="12356"/>
                    <a:pt x="21081" y="12551"/>
                    <a:pt x="21890" y="12908"/>
                  </a:cubicBezTo>
                  <a:cubicBezTo>
                    <a:pt x="22774" y="13316"/>
                    <a:pt x="23386" y="13945"/>
                    <a:pt x="23760" y="14795"/>
                  </a:cubicBezTo>
                  <a:cubicBezTo>
                    <a:pt x="24100" y="15594"/>
                    <a:pt x="24355" y="16409"/>
                    <a:pt x="24627" y="17242"/>
                  </a:cubicBezTo>
                  <a:cubicBezTo>
                    <a:pt x="24797" y="17803"/>
                    <a:pt x="24899" y="18398"/>
                    <a:pt x="25086" y="18976"/>
                  </a:cubicBezTo>
                  <a:cubicBezTo>
                    <a:pt x="25499" y="20229"/>
                    <a:pt x="26222" y="20826"/>
                    <a:pt x="27357" y="20826"/>
                  </a:cubicBezTo>
                  <a:cubicBezTo>
                    <a:pt x="27576" y="20826"/>
                    <a:pt x="27810" y="20804"/>
                    <a:pt x="28060" y="20760"/>
                  </a:cubicBezTo>
                  <a:cubicBezTo>
                    <a:pt x="28434" y="20692"/>
                    <a:pt x="28773" y="20488"/>
                    <a:pt x="29113" y="20318"/>
                  </a:cubicBezTo>
                  <a:cubicBezTo>
                    <a:pt x="29593" y="20069"/>
                    <a:pt x="29892" y="19938"/>
                    <a:pt x="30101" y="19938"/>
                  </a:cubicBezTo>
                  <a:cubicBezTo>
                    <a:pt x="30431" y="19938"/>
                    <a:pt x="30533" y="20266"/>
                    <a:pt x="30762" y="20964"/>
                  </a:cubicBezTo>
                  <a:cubicBezTo>
                    <a:pt x="31255" y="22443"/>
                    <a:pt x="31272" y="23972"/>
                    <a:pt x="31153" y="25519"/>
                  </a:cubicBezTo>
                  <a:cubicBezTo>
                    <a:pt x="31017" y="27337"/>
                    <a:pt x="30983" y="29156"/>
                    <a:pt x="31221" y="30957"/>
                  </a:cubicBezTo>
                  <a:cubicBezTo>
                    <a:pt x="31476" y="33048"/>
                    <a:pt x="32003" y="35053"/>
                    <a:pt x="33090" y="36872"/>
                  </a:cubicBezTo>
                  <a:cubicBezTo>
                    <a:pt x="33498" y="37534"/>
                    <a:pt x="33957" y="38129"/>
                    <a:pt x="34603" y="38571"/>
                  </a:cubicBezTo>
                  <a:cubicBezTo>
                    <a:pt x="34603" y="38588"/>
                    <a:pt x="34603" y="38588"/>
                    <a:pt x="34603" y="38588"/>
                  </a:cubicBezTo>
                  <a:cubicBezTo>
                    <a:pt x="34868" y="38768"/>
                    <a:pt x="35140" y="38856"/>
                    <a:pt x="35404" y="38856"/>
                  </a:cubicBezTo>
                  <a:cubicBezTo>
                    <a:pt x="35764" y="38856"/>
                    <a:pt x="36110" y="38691"/>
                    <a:pt x="36404" y="38367"/>
                  </a:cubicBezTo>
                  <a:cubicBezTo>
                    <a:pt x="36540" y="38214"/>
                    <a:pt x="36659" y="38061"/>
                    <a:pt x="36744" y="37891"/>
                  </a:cubicBezTo>
                  <a:cubicBezTo>
                    <a:pt x="37509" y="36277"/>
                    <a:pt x="38308" y="34645"/>
                    <a:pt x="38546" y="32844"/>
                  </a:cubicBezTo>
                  <a:cubicBezTo>
                    <a:pt x="38801" y="30855"/>
                    <a:pt x="38903" y="28833"/>
                    <a:pt x="39072" y="26844"/>
                  </a:cubicBezTo>
                  <a:cubicBezTo>
                    <a:pt x="38987" y="24754"/>
                    <a:pt x="38716" y="22715"/>
                    <a:pt x="38376" y="20692"/>
                  </a:cubicBezTo>
                  <a:cubicBezTo>
                    <a:pt x="38121" y="19180"/>
                    <a:pt x="37849" y="17667"/>
                    <a:pt x="37322" y="16222"/>
                  </a:cubicBezTo>
                  <a:cubicBezTo>
                    <a:pt x="36370" y="13605"/>
                    <a:pt x="35215" y="11090"/>
                    <a:pt x="33821" y="8677"/>
                  </a:cubicBezTo>
                  <a:cubicBezTo>
                    <a:pt x="32750" y="6807"/>
                    <a:pt x="31374" y="5193"/>
                    <a:pt x="29759" y="3765"/>
                  </a:cubicBezTo>
                  <a:cubicBezTo>
                    <a:pt x="29487" y="3493"/>
                    <a:pt x="29215" y="3221"/>
                    <a:pt x="28909" y="2983"/>
                  </a:cubicBezTo>
                  <a:cubicBezTo>
                    <a:pt x="28315" y="2524"/>
                    <a:pt x="27720" y="1998"/>
                    <a:pt x="27040" y="1692"/>
                  </a:cubicBezTo>
                  <a:cubicBezTo>
                    <a:pt x="25867" y="1165"/>
                    <a:pt x="24627" y="757"/>
                    <a:pt x="23403" y="366"/>
                  </a:cubicBezTo>
                  <a:cubicBezTo>
                    <a:pt x="22612" y="114"/>
                    <a:pt x="21791" y="1"/>
                    <a:pt x="209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1"/>
            <p:cNvSpPr/>
            <p:nvPr/>
          </p:nvSpPr>
          <p:spPr>
            <a:xfrm>
              <a:off x="1400500" y="3933700"/>
              <a:ext cx="1808300" cy="1014650"/>
            </a:xfrm>
            <a:custGeom>
              <a:avLst/>
              <a:gdLst/>
              <a:ahLst/>
              <a:cxnLst/>
              <a:rect l="l" t="t" r="r" b="b"/>
              <a:pathLst>
                <a:path w="72332" h="40586" extrusionOk="0">
                  <a:moveTo>
                    <a:pt x="34178" y="1"/>
                  </a:moveTo>
                  <a:cubicBezTo>
                    <a:pt x="31187" y="2924"/>
                    <a:pt x="26802" y="4419"/>
                    <a:pt x="26802" y="4419"/>
                  </a:cubicBezTo>
                  <a:cubicBezTo>
                    <a:pt x="1" y="13325"/>
                    <a:pt x="9331" y="40398"/>
                    <a:pt x="9331" y="40398"/>
                  </a:cubicBezTo>
                  <a:lnTo>
                    <a:pt x="72332" y="40585"/>
                  </a:lnTo>
                  <a:cubicBezTo>
                    <a:pt x="72043" y="22485"/>
                    <a:pt x="63817" y="5354"/>
                    <a:pt x="52210" y="1802"/>
                  </a:cubicBezTo>
                  <a:cubicBezTo>
                    <a:pt x="51581" y="1598"/>
                    <a:pt x="51275" y="850"/>
                    <a:pt x="50901" y="290"/>
                  </a:cubicBezTo>
                  <a:cubicBezTo>
                    <a:pt x="50833" y="188"/>
                    <a:pt x="50765" y="86"/>
                    <a:pt x="50714" y="1"/>
                  </a:cubicBezTo>
                  <a:lnTo>
                    <a:pt x="50646" y="86"/>
                  </a:lnTo>
                  <a:lnTo>
                    <a:pt x="42829" y="13699"/>
                  </a:lnTo>
                  <a:lnTo>
                    <a:pt x="3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1"/>
            <p:cNvSpPr/>
            <p:nvPr/>
          </p:nvSpPr>
          <p:spPr>
            <a:xfrm>
              <a:off x="1522450" y="3926050"/>
              <a:ext cx="1694000" cy="1029925"/>
            </a:xfrm>
            <a:custGeom>
              <a:avLst/>
              <a:gdLst/>
              <a:ahLst/>
              <a:cxnLst/>
              <a:rect l="l" t="t" r="r" b="b"/>
              <a:pathLst>
                <a:path w="67760" h="41197" extrusionOk="0">
                  <a:moveTo>
                    <a:pt x="29249" y="766"/>
                  </a:moveTo>
                  <a:lnTo>
                    <a:pt x="37696" y="14158"/>
                  </a:lnTo>
                  <a:cubicBezTo>
                    <a:pt x="37747" y="14260"/>
                    <a:pt x="37849" y="14311"/>
                    <a:pt x="37951" y="14311"/>
                  </a:cubicBezTo>
                  <a:cubicBezTo>
                    <a:pt x="38052" y="14294"/>
                    <a:pt x="38154" y="14243"/>
                    <a:pt x="38205" y="14158"/>
                  </a:cubicBezTo>
                  <a:lnTo>
                    <a:pt x="45853" y="868"/>
                  </a:lnTo>
                  <a:cubicBezTo>
                    <a:pt x="45904" y="952"/>
                    <a:pt x="45955" y="1037"/>
                    <a:pt x="46006" y="1139"/>
                  </a:cubicBezTo>
                  <a:cubicBezTo>
                    <a:pt x="46295" y="1632"/>
                    <a:pt x="46635" y="2193"/>
                    <a:pt x="47247" y="2380"/>
                  </a:cubicBezTo>
                  <a:cubicBezTo>
                    <a:pt x="58226" y="5762"/>
                    <a:pt x="66757" y="22162"/>
                    <a:pt x="67165" y="40602"/>
                  </a:cubicBezTo>
                  <a:lnTo>
                    <a:pt x="4674" y="40398"/>
                  </a:lnTo>
                  <a:cubicBezTo>
                    <a:pt x="4164" y="38784"/>
                    <a:pt x="1020" y="27703"/>
                    <a:pt x="5830" y="17999"/>
                  </a:cubicBezTo>
                  <a:cubicBezTo>
                    <a:pt x="8804" y="11948"/>
                    <a:pt x="14259" y="7581"/>
                    <a:pt x="22026" y="4997"/>
                  </a:cubicBezTo>
                  <a:cubicBezTo>
                    <a:pt x="22196" y="4946"/>
                    <a:pt x="26258" y="3536"/>
                    <a:pt x="29249" y="766"/>
                  </a:cubicBezTo>
                  <a:close/>
                  <a:moveTo>
                    <a:pt x="45819" y="1"/>
                  </a:moveTo>
                  <a:cubicBezTo>
                    <a:pt x="45717" y="1"/>
                    <a:pt x="45632" y="69"/>
                    <a:pt x="45564" y="154"/>
                  </a:cubicBezTo>
                  <a:lnTo>
                    <a:pt x="37934" y="13427"/>
                  </a:lnTo>
                  <a:lnTo>
                    <a:pt x="29555" y="137"/>
                  </a:lnTo>
                  <a:cubicBezTo>
                    <a:pt x="29538" y="120"/>
                    <a:pt x="29538" y="103"/>
                    <a:pt x="29521" y="86"/>
                  </a:cubicBezTo>
                  <a:cubicBezTo>
                    <a:pt x="29459" y="33"/>
                    <a:pt x="29379" y="3"/>
                    <a:pt x="29300" y="3"/>
                  </a:cubicBezTo>
                  <a:cubicBezTo>
                    <a:pt x="29226" y="3"/>
                    <a:pt x="29153" y="29"/>
                    <a:pt x="29096" y="86"/>
                  </a:cubicBezTo>
                  <a:cubicBezTo>
                    <a:pt x="26190" y="2924"/>
                    <a:pt x="21873" y="4420"/>
                    <a:pt x="21839" y="4436"/>
                  </a:cubicBezTo>
                  <a:cubicBezTo>
                    <a:pt x="13919" y="7071"/>
                    <a:pt x="8345" y="11540"/>
                    <a:pt x="5286" y="17744"/>
                  </a:cubicBezTo>
                  <a:cubicBezTo>
                    <a:pt x="1" y="28417"/>
                    <a:pt x="4130" y="40670"/>
                    <a:pt x="4164" y="40789"/>
                  </a:cubicBezTo>
                  <a:cubicBezTo>
                    <a:pt x="4215" y="40925"/>
                    <a:pt x="4317" y="40993"/>
                    <a:pt x="4453" y="40993"/>
                  </a:cubicBezTo>
                  <a:lnTo>
                    <a:pt x="67454" y="41197"/>
                  </a:lnTo>
                  <a:cubicBezTo>
                    <a:pt x="67539" y="41197"/>
                    <a:pt x="67624" y="41163"/>
                    <a:pt x="67675" y="41112"/>
                  </a:cubicBezTo>
                  <a:cubicBezTo>
                    <a:pt x="67726" y="41044"/>
                    <a:pt x="67760" y="40976"/>
                    <a:pt x="67760" y="40891"/>
                  </a:cubicBezTo>
                  <a:cubicBezTo>
                    <a:pt x="67607" y="31935"/>
                    <a:pt x="65534" y="23063"/>
                    <a:pt x="61897" y="15908"/>
                  </a:cubicBezTo>
                  <a:cubicBezTo>
                    <a:pt x="58158" y="8532"/>
                    <a:pt x="53025" y="3536"/>
                    <a:pt x="47417" y="1819"/>
                  </a:cubicBezTo>
                  <a:cubicBezTo>
                    <a:pt x="47026" y="1700"/>
                    <a:pt x="46788" y="1275"/>
                    <a:pt x="46516" y="834"/>
                  </a:cubicBezTo>
                  <a:cubicBezTo>
                    <a:pt x="46431" y="681"/>
                    <a:pt x="46346" y="545"/>
                    <a:pt x="46261" y="426"/>
                  </a:cubicBezTo>
                  <a:cubicBezTo>
                    <a:pt x="46193" y="324"/>
                    <a:pt x="46142" y="239"/>
                    <a:pt x="46091" y="154"/>
                  </a:cubicBezTo>
                  <a:cubicBezTo>
                    <a:pt x="46023" y="52"/>
                    <a:pt x="45938" y="1"/>
                    <a:pt x="45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1"/>
            <p:cNvSpPr/>
            <p:nvPr/>
          </p:nvSpPr>
          <p:spPr>
            <a:xfrm>
              <a:off x="1894225" y="3114800"/>
              <a:ext cx="438500" cy="408925"/>
            </a:xfrm>
            <a:custGeom>
              <a:avLst/>
              <a:gdLst/>
              <a:ahLst/>
              <a:cxnLst/>
              <a:rect l="l" t="t" r="r" b="b"/>
              <a:pathLst>
                <a:path w="17540" h="16357" extrusionOk="0">
                  <a:moveTo>
                    <a:pt x="17208" y="0"/>
                  </a:moveTo>
                  <a:cubicBezTo>
                    <a:pt x="17171" y="0"/>
                    <a:pt x="17134" y="8"/>
                    <a:pt x="17097" y="24"/>
                  </a:cubicBezTo>
                  <a:cubicBezTo>
                    <a:pt x="15874" y="483"/>
                    <a:pt x="14599" y="1027"/>
                    <a:pt x="13477" y="1860"/>
                  </a:cubicBezTo>
                  <a:cubicBezTo>
                    <a:pt x="12628" y="2488"/>
                    <a:pt x="11489" y="3576"/>
                    <a:pt x="11030" y="5140"/>
                  </a:cubicBezTo>
                  <a:cubicBezTo>
                    <a:pt x="10758" y="6108"/>
                    <a:pt x="10775" y="7128"/>
                    <a:pt x="10792" y="8029"/>
                  </a:cubicBezTo>
                  <a:cubicBezTo>
                    <a:pt x="10809" y="8726"/>
                    <a:pt x="10826" y="9524"/>
                    <a:pt x="10962" y="10306"/>
                  </a:cubicBezTo>
                  <a:cubicBezTo>
                    <a:pt x="11047" y="10765"/>
                    <a:pt x="11166" y="11224"/>
                    <a:pt x="11285" y="11683"/>
                  </a:cubicBezTo>
                  <a:cubicBezTo>
                    <a:pt x="11608" y="12889"/>
                    <a:pt x="11914" y="14045"/>
                    <a:pt x="11455" y="15082"/>
                  </a:cubicBezTo>
                  <a:cubicBezTo>
                    <a:pt x="11319" y="15388"/>
                    <a:pt x="11064" y="15728"/>
                    <a:pt x="10724" y="15745"/>
                  </a:cubicBezTo>
                  <a:cubicBezTo>
                    <a:pt x="10701" y="15748"/>
                    <a:pt x="10678" y="15749"/>
                    <a:pt x="10654" y="15749"/>
                  </a:cubicBezTo>
                  <a:cubicBezTo>
                    <a:pt x="10419" y="15749"/>
                    <a:pt x="10166" y="15593"/>
                    <a:pt x="9857" y="15269"/>
                  </a:cubicBezTo>
                  <a:cubicBezTo>
                    <a:pt x="8634" y="14045"/>
                    <a:pt x="7869" y="12397"/>
                    <a:pt x="7138" y="10816"/>
                  </a:cubicBezTo>
                  <a:cubicBezTo>
                    <a:pt x="6951" y="10408"/>
                    <a:pt x="6747" y="9966"/>
                    <a:pt x="6526" y="9541"/>
                  </a:cubicBezTo>
                  <a:cubicBezTo>
                    <a:pt x="6220" y="8913"/>
                    <a:pt x="5830" y="8199"/>
                    <a:pt x="5167" y="7757"/>
                  </a:cubicBezTo>
                  <a:cubicBezTo>
                    <a:pt x="4725" y="7462"/>
                    <a:pt x="4166" y="7311"/>
                    <a:pt x="3570" y="7311"/>
                  </a:cubicBezTo>
                  <a:cubicBezTo>
                    <a:pt x="3204" y="7311"/>
                    <a:pt x="2823" y="7368"/>
                    <a:pt x="2448" y="7485"/>
                  </a:cubicBezTo>
                  <a:cubicBezTo>
                    <a:pt x="1581" y="7757"/>
                    <a:pt x="816" y="8318"/>
                    <a:pt x="153" y="8811"/>
                  </a:cubicBezTo>
                  <a:cubicBezTo>
                    <a:pt x="34" y="8913"/>
                    <a:pt x="0" y="9099"/>
                    <a:pt x="102" y="9218"/>
                  </a:cubicBezTo>
                  <a:cubicBezTo>
                    <a:pt x="164" y="9301"/>
                    <a:pt x="257" y="9346"/>
                    <a:pt x="351" y="9346"/>
                  </a:cubicBezTo>
                  <a:cubicBezTo>
                    <a:pt x="412" y="9346"/>
                    <a:pt x="473" y="9327"/>
                    <a:pt x="527" y="9286"/>
                  </a:cubicBezTo>
                  <a:cubicBezTo>
                    <a:pt x="1156" y="8794"/>
                    <a:pt x="1853" y="8301"/>
                    <a:pt x="2634" y="8046"/>
                  </a:cubicBezTo>
                  <a:cubicBezTo>
                    <a:pt x="2949" y="7947"/>
                    <a:pt x="3265" y="7900"/>
                    <a:pt x="3566" y="7900"/>
                  </a:cubicBezTo>
                  <a:cubicBezTo>
                    <a:pt x="4045" y="7900"/>
                    <a:pt x="4489" y="8020"/>
                    <a:pt x="4844" y="8250"/>
                  </a:cubicBezTo>
                  <a:cubicBezTo>
                    <a:pt x="5371" y="8607"/>
                    <a:pt x="5711" y="9218"/>
                    <a:pt x="5999" y="9813"/>
                  </a:cubicBezTo>
                  <a:cubicBezTo>
                    <a:pt x="6203" y="10221"/>
                    <a:pt x="6407" y="10663"/>
                    <a:pt x="6594" y="11071"/>
                  </a:cubicBezTo>
                  <a:cubicBezTo>
                    <a:pt x="7359" y="12702"/>
                    <a:pt x="8141" y="14385"/>
                    <a:pt x="9432" y="15694"/>
                  </a:cubicBezTo>
                  <a:cubicBezTo>
                    <a:pt x="9704" y="15982"/>
                    <a:pt x="10146" y="16356"/>
                    <a:pt x="10690" y="16356"/>
                  </a:cubicBezTo>
                  <a:lnTo>
                    <a:pt x="10775" y="16356"/>
                  </a:lnTo>
                  <a:cubicBezTo>
                    <a:pt x="11285" y="16305"/>
                    <a:pt x="11744" y="15931"/>
                    <a:pt x="11999" y="15320"/>
                  </a:cubicBezTo>
                  <a:cubicBezTo>
                    <a:pt x="12543" y="14096"/>
                    <a:pt x="12203" y="12787"/>
                    <a:pt x="11863" y="11530"/>
                  </a:cubicBezTo>
                  <a:cubicBezTo>
                    <a:pt x="11744" y="11088"/>
                    <a:pt x="11625" y="10646"/>
                    <a:pt x="11557" y="10204"/>
                  </a:cubicBezTo>
                  <a:cubicBezTo>
                    <a:pt x="11421" y="9473"/>
                    <a:pt x="11404" y="8692"/>
                    <a:pt x="11387" y="8012"/>
                  </a:cubicBezTo>
                  <a:cubicBezTo>
                    <a:pt x="11370" y="7162"/>
                    <a:pt x="11353" y="6193"/>
                    <a:pt x="11608" y="5310"/>
                  </a:cubicBezTo>
                  <a:cubicBezTo>
                    <a:pt x="12016" y="3899"/>
                    <a:pt x="13052" y="2913"/>
                    <a:pt x="13834" y="2335"/>
                  </a:cubicBezTo>
                  <a:cubicBezTo>
                    <a:pt x="14905" y="1554"/>
                    <a:pt x="16129" y="1027"/>
                    <a:pt x="17301" y="585"/>
                  </a:cubicBezTo>
                  <a:cubicBezTo>
                    <a:pt x="17454" y="517"/>
                    <a:pt x="17539" y="347"/>
                    <a:pt x="17488" y="194"/>
                  </a:cubicBezTo>
                  <a:cubicBezTo>
                    <a:pt x="17436" y="77"/>
                    <a:pt x="17325" y="0"/>
                    <a:pt x="172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1"/>
            <p:cNvSpPr/>
            <p:nvPr/>
          </p:nvSpPr>
          <p:spPr>
            <a:xfrm>
              <a:off x="2204375" y="3208675"/>
              <a:ext cx="147025" cy="89850"/>
            </a:xfrm>
            <a:custGeom>
              <a:avLst/>
              <a:gdLst/>
              <a:ahLst/>
              <a:cxnLst/>
              <a:rect l="l" t="t" r="r" b="b"/>
              <a:pathLst>
                <a:path w="5881" h="3594" extrusionOk="0">
                  <a:moveTo>
                    <a:pt x="5558" y="1"/>
                  </a:moveTo>
                  <a:cubicBezTo>
                    <a:pt x="5426" y="1"/>
                    <a:pt x="5298" y="84"/>
                    <a:pt x="5269" y="229"/>
                  </a:cubicBezTo>
                  <a:cubicBezTo>
                    <a:pt x="4963" y="1470"/>
                    <a:pt x="4385" y="2302"/>
                    <a:pt x="3570" y="2710"/>
                  </a:cubicBezTo>
                  <a:cubicBezTo>
                    <a:pt x="3142" y="2919"/>
                    <a:pt x="2688" y="2991"/>
                    <a:pt x="2262" y="2991"/>
                  </a:cubicBezTo>
                  <a:cubicBezTo>
                    <a:pt x="1299" y="2991"/>
                    <a:pt x="483" y="2620"/>
                    <a:pt x="459" y="2608"/>
                  </a:cubicBezTo>
                  <a:cubicBezTo>
                    <a:pt x="419" y="2590"/>
                    <a:pt x="378" y="2582"/>
                    <a:pt x="337" y="2582"/>
                  </a:cubicBezTo>
                  <a:cubicBezTo>
                    <a:pt x="224" y="2582"/>
                    <a:pt x="119" y="2648"/>
                    <a:pt x="69" y="2761"/>
                  </a:cubicBezTo>
                  <a:cubicBezTo>
                    <a:pt x="1" y="2914"/>
                    <a:pt x="52" y="3084"/>
                    <a:pt x="205" y="3152"/>
                  </a:cubicBezTo>
                  <a:cubicBezTo>
                    <a:pt x="256" y="3186"/>
                    <a:pt x="1156" y="3594"/>
                    <a:pt x="2261" y="3594"/>
                  </a:cubicBezTo>
                  <a:cubicBezTo>
                    <a:pt x="2754" y="3594"/>
                    <a:pt x="3298" y="3492"/>
                    <a:pt x="3825" y="3254"/>
                  </a:cubicBezTo>
                  <a:cubicBezTo>
                    <a:pt x="4810" y="2761"/>
                    <a:pt x="5507" y="1792"/>
                    <a:pt x="5847" y="365"/>
                  </a:cubicBezTo>
                  <a:cubicBezTo>
                    <a:pt x="5881" y="212"/>
                    <a:pt x="5796" y="42"/>
                    <a:pt x="5626" y="8"/>
                  </a:cubicBezTo>
                  <a:cubicBezTo>
                    <a:pt x="5604" y="3"/>
                    <a:pt x="5581" y="1"/>
                    <a:pt x="55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1"/>
            <p:cNvSpPr/>
            <p:nvPr/>
          </p:nvSpPr>
          <p:spPr>
            <a:xfrm>
              <a:off x="1930325" y="3381975"/>
              <a:ext cx="103700" cy="67825"/>
            </a:xfrm>
            <a:custGeom>
              <a:avLst/>
              <a:gdLst/>
              <a:ahLst/>
              <a:cxnLst/>
              <a:rect l="l" t="t" r="r" b="b"/>
              <a:pathLst>
                <a:path w="4148" h="2713" extrusionOk="0">
                  <a:moveTo>
                    <a:pt x="3805" y="1"/>
                  </a:moveTo>
                  <a:cubicBezTo>
                    <a:pt x="3691" y="1"/>
                    <a:pt x="3586" y="67"/>
                    <a:pt x="3536" y="180"/>
                  </a:cubicBezTo>
                  <a:cubicBezTo>
                    <a:pt x="3488" y="260"/>
                    <a:pt x="2631" y="2108"/>
                    <a:pt x="739" y="2108"/>
                  </a:cubicBezTo>
                  <a:cubicBezTo>
                    <a:pt x="617" y="2108"/>
                    <a:pt x="489" y="2100"/>
                    <a:pt x="358" y="2083"/>
                  </a:cubicBezTo>
                  <a:cubicBezTo>
                    <a:pt x="347" y="2082"/>
                    <a:pt x="336" y="2082"/>
                    <a:pt x="325" y="2082"/>
                  </a:cubicBezTo>
                  <a:cubicBezTo>
                    <a:pt x="169" y="2082"/>
                    <a:pt x="34" y="2196"/>
                    <a:pt x="18" y="2355"/>
                  </a:cubicBezTo>
                  <a:cubicBezTo>
                    <a:pt x="1" y="2508"/>
                    <a:pt x="120" y="2661"/>
                    <a:pt x="290" y="2678"/>
                  </a:cubicBezTo>
                  <a:cubicBezTo>
                    <a:pt x="443" y="2695"/>
                    <a:pt x="579" y="2712"/>
                    <a:pt x="732" y="2712"/>
                  </a:cubicBezTo>
                  <a:cubicBezTo>
                    <a:pt x="3026" y="2712"/>
                    <a:pt x="4063" y="435"/>
                    <a:pt x="4080" y="418"/>
                  </a:cubicBezTo>
                  <a:cubicBezTo>
                    <a:pt x="4148" y="265"/>
                    <a:pt x="4080" y="95"/>
                    <a:pt x="3927" y="27"/>
                  </a:cubicBezTo>
                  <a:cubicBezTo>
                    <a:pt x="3886" y="9"/>
                    <a:pt x="3845" y="1"/>
                    <a:pt x="38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1"/>
            <p:cNvSpPr/>
            <p:nvPr/>
          </p:nvSpPr>
          <p:spPr>
            <a:xfrm>
              <a:off x="2230725" y="3734700"/>
              <a:ext cx="101150" cy="21425"/>
            </a:xfrm>
            <a:custGeom>
              <a:avLst/>
              <a:gdLst/>
              <a:ahLst/>
              <a:cxnLst/>
              <a:rect l="l" t="t" r="r" b="b"/>
              <a:pathLst>
                <a:path w="4046" h="857" extrusionOk="0">
                  <a:moveTo>
                    <a:pt x="315" y="0"/>
                  </a:moveTo>
                  <a:cubicBezTo>
                    <a:pt x="184" y="0"/>
                    <a:pt x="64" y="97"/>
                    <a:pt x="34" y="245"/>
                  </a:cubicBezTo>
                  <a:cubicBezTo>
                    <a:pt x="0" y="398"/>
                    <a:pt x="102" y="568"/>
                    <a:pt x="272" y="585"/>
                  </a:cubicBezTo>
                  <a:cubicBezTo>
                    <a:pt x="1207" y="772"/>
                    <a:pt x="2176" y="857"/>
                    <a:pt x="3144" y="857"/>
                  </a:cubicBezTo>
                  <a:cubicBezTo>
                    <a:pt x="3348" y="857"/>
                    <a:pt x="3552" y="857"/>
                    <a:pt x="3756" y="840"/>
                  </a:cubicBezTo>
                  <a:cubicBezTo>
                    <a:pt x="3909" y="840"/>
                    <a:pt x="4045" y="704"/>
                    <a:pt x="4045" y="534"/>
                  </a:cubicBezTo>
                  <a:cubicBezTo>
                    <a:pt x="4028" y="381"/>
                    <a:pt x="3892" y="245"/>
                    <a:pt x="3739" y="245"/>
                  </a:cubicBezTo>
                  <a:lnTo>
                    <a:pt x="3722" y="245"/>
                  </a:lnTo>
                  <a:cubicBezTo>
                    <a:pt x="3506" y="255"/>
                    <a:pt x="3291" y="259"/>
                    <a:pt x="3076" y="259"/>
                  </a:cubicBezTo>
                  <a:cubicBezTo>
                    <a:pt x="2159" y="259"/>
                    <a:pt x="1256" y="172"/>
                    <a:pt x="374" y="7"/>
                  </a:cubicBezTo>
                  <a:cubicBezTo>
                    <a:pt x="354" y="3"/>
                    <a:pt x="335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1"/>
            <p:cNvSpPr/>
            <p:nvPr/>
          </p:nvSpPr>
          <p:spPr>
            <a:xfrm>
              <a:off x="1802025" y="3114925"/>
              <a:ext cx="23400" cy="57425"/>
            </a:xfrm>
            <a:custGeom>
              <a:avLst/>
              <a:gdLst/>
              <a:ahLst/>
              <a:cxnLst/>
              <a:rect l="l" t="t" r="r" b="b"/>
              <a:pathLst>
                <a:path w="936" h="2297" extrusionOk="0">
                  <a:moveTo>
                    <a:pt x="305" y="0"/>
                  </a:moveTo>
                  <a:cubicBezTo>
                    <a:pt x="294" y="0"/>
                    <a:pt x="283" y="1"/>
                    <a:pt x="272" y="2"/>
                  </a:cubicBezTo>
                  <a:cubicBezTo>
                    <a:pt x="102" y="19"/>
                    <a:pt x="0" y="172"/>
                    <a:pt x="17" y="342"/>
                  </a:cubicBezTo>
                  <a:cubicBezTo>
                    <a:pt x="17" y="359"/>
                    <a:pt x="102" y="988"/>
                    <a:pt x="323" y="2058"/>
                  </a:cubicBezTo>
                  <a:cubicBezTo>
                    <a:pt x="357" y="2194"/>
                    <a:pt x="476" y="2296"/>
                    <a:pt x="612" y="2296"/>
                  </a:cubicBezTo>
                  <a:lnTo>
                    <a:pt x="680" y="2296"/>
                  </a:lnTo>
                  <a:cubicBezTo>
                    <a:pt x="833" y="2262"/>
                    <a:pt x="935" y="2109"/>
                    <a:pt x="918" y="1940"/>
                  </a:cubicBezTo>
                  <a:cubicBezTo>
                    <a:pt x="697" y="903"/>
                    <a:pt x="612" y="257"/>
                    <a:pt x="612" y="257"/>
                  </a:cubicBezTo>
                  <a:cubicBezTo>
                    <a:pt x="581" y="99"/>
                    <a:pt x="447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1"/>
            <p:cNvSpPr/>
            <p:nvPr/>
          </p:nvSpPr>
          <p:spPr>
            <a:xfrm>
              <a:off x="2154250" y="3552075"/>
              <a:ext cx="84575" cy="55850"/>
            </a:xfrm>
            <a:custGeom>
              <a:avLst/>
              <a:gdLst/>
              <a:ahLst/>
              <a:cxnLst/>
              <a:rect l="l" t="t" r="r" b="b"/>
              <a:pathLst>
                <a:path w="3383" h="2234" extrusionOk="0">
                  <a:moveTo>
                    <a:pt x="2849" y="1"/>
                  </a:moveTo>
                  <a:cubicBezTo>
                    <a:pt x="771" y="1"/>
                    <a:pt x="0" y="1789"/>
                    <a:pt x="0" y="1789"/>
                  </a:cubicBezTo>
                  <a:cubicBezTo>
                    <a:pt x="648" y="2106"/>
                    <a:pt x="1171" y="2233"/>
                    <a:pt x="1594" y="2233"/>
                  </a:cubicBezTo>
                  <a:cubicBezTo>
                    <a:pt x="3349" y="2233"/>
                    <a:pt x="3382" y="38"/>
                    <a:pt x="3382" y="38"/>
                  </a:cubicBezTo>
                  <a:cubicBezTo>
                    <a:pt x="3196" y="12"/>
                    <a:pt x="3018" y="1"/>
                    <a:pt x="2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1"/>
            <p:cNvSpPr/>
            <p:nvPr/>
          </p:nvSpPr>
          <p:spPr>
            <a:xfrm>
              <a:off x="2658575" y="3928500"/>
              <a:ext cx="22975" cy="19675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317" y="0"/>
                  </a:moveTo>
                  <a:cubicBezTo>
                    <a:pt x="243" y="0"/>
                    <a:pt x="170" y="30"/>
                    <a:pt x="119" y="90"/>
                  </a:cubicBezTo>
                  <a:cubicBezTo>
                    <a:pt x="0" y="209"/>
                    <a:pt x="0" y="413"/>
                    <a:pt x="119" y="515"/>
                  </a:cubicBezTo>
                  <a:cubicBezTo>
                    <a:pt x="204" y="600"/>
                    <a:pt x="289" y="668"/>
                    <a:pt x="408" y="736"/>
                  </a:cubicBezTo>
                  <a:cubicBezTo>
                    <a:pt x="459" y="770"/>
                    <a:pt x="510" y="787"/>
                    <a:pt x="578" y="787"/>
                  </a:cubicBezTo>
                  <a:cubicBezTo>
                    <a:pt x="663" y="787"/>
                    <a:pt x="765" y="736"/>
                    <a:pt x="816" y="651"/>
                  </a:cubicBezTo>
                  <a:cubicBezTo>
                    <a:pt x="918" y="515"/>
                    <a:pt x="867" y="328"/>
                    <a:pt x="731" y="243"/>
                  </a:cubicBezTo>
                  <a:cubicBezTo>
                    <a:pt x="663" y="192"/>
                    <a:pt x="595" y="141"/>
                    <a:pt x="527" y="90"/>
                  </a:cubicBezTo>
                  <a:cubicBezTo>
                    <a:pt x="468" y="30"/>
                    <a:pt x="391" y="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1"/>
            <p:cNvSpPr/>
            <p:nvPr/>
          </p:nvSpPr>
          <p:spPr>
            <a:xfrm>
              <a:off x="2616500" y="3588675"/>
              <a:ext cx="19575" cy="55700"/>
            </a:xfrm>
            <a:custGeom>
              <a:avLst/>
              <a:gdLst/>
              <a:ahLst/>
              <a:cxnLst/>
              <a:rect l="l" t="t" r="r" b="b"/>
              <a:pathLst>
                <a:path w="783" h="2228" extrusionOk="0">
                  <a:moveTo>
                    <a:pt x="478" y="0"/>
                  </a:moveTo>
                  <a:cubicBezTo>
                    <a:pt x="322" y="0"/>
                    <a:pt x="187" y="113"/>
                    <a:pt x="171" y="257"/>
                  </a:cubicBezTo>
                  <a:cubicBezTo>
                    <a:pt x="171" y="274"/>
                    <a:pt x="103" y="919"/>
                    <a:pt x="18" y="1905"/>
                  </a:cubicBezTo>
                  <a:cubicBezTo>
                    <a:pt x="1" y="2075"/>
                    <a:pt x="137" y="2211"/>
                    <a:pt x="290" y="2228"/>
                  </a:cubicBezTo>
                  <a:lnTo>
                    <a:pt x="324" y="2228"/>
                  </a:lnTo>
                  <a:cubicBezTo>
                    <a:pt x="477" y="2228"/>
                    <a:pt x="596" y="2109"/>
                    <a:pt x="613" y="1956"/>
                  </a:cubicBezTo>
                  <a:cubicBezTo>
                    <a:pt x="698" y="970"/>
                    <a:pt x="766" y="342"/>
                    <a:pt x="766" y="342"/>
                  </a:cubicBezTo>
                  <a:cubicBezTo>
                    <a:pt x="783" y="172"/>
                    <a:pt x="664" y="19"/>
                    <a:pt x="511" y="2"/>
                  </a:cubicBezTo>
                  <a:cubicBezTo>
                    <a:pt x="500" y="1"/>
                    <a:pt x="489" y="0"/>
                    <a:pt x="4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1"/>
            <p:cNvSpPr/>
            <p:nvPr/>
          </p:nvSpPr>
          <p:spPr>
            <a:xfrm>
              <a:off x="3203275" y="840325"/>
              <a:ext cx="914350" cy="860625"/>
            </a:xfrm>
            <a:custGeom>
              <a:avLst/>
              <a:gdLst/>
              <a:ahLst/>
              <a:cxnLst/>
              <a:rect l="l" t="t" r="r" b="b"/>
              <a:pathLst>
                <a:path w="36574" h="34425" extrusionOk="0">
                  <a:moveTo>
                    <a:pt x="30466" y="1"/>
                  </a:moveTo>
                  <a:cubicBezTo>
                    <a:pt x="29853" y="1"/>
                    <a:pt x="29223" y="153"/>
                    <a:pt x="28620" y="470"/>
                  </a:cubicBezTo>
                  <a:cubicBezTo>
                    <a:pt x="27855" y="878"/>
                    <a:pt x="27362" y="1541"/>
                    <a:pt x="26937" y="2271"/>
                  </a:cubicBezTo>
                  <a:cubicBezTo>
                    <a:pt x="26852" y="2441"/>
                    <a:pt x="26750" y="2611"/>
                    <a:pt x="26631" y="2849"/>
                  </a:cubicBezTo>
                  <a:cubicBezTo>
                    <a:pt x="25799" y="1796"/>
                    <a:pt x="24762" y="1286"/>
                    <a:pt x="23572" y="997"/>
                  </a:cubicBezTo>
                  <a:cubicBezTo>
                    <a:pt x="23251" y="916"/>
                    <a:pt x="22942" y="877"/>
                    <a:pt x="22645" y="877"/>
                  </a:cubicBezTo>
                  <a:cubicBezTo>
                    <a:pt x="21686" y="877"/>
                    <a:pt x="20853" y="1289"/>
                    <a:pt x="20139" y="2068"/>
                  </a:cubicBezTo>
                  <a:cubicBezTo>
                    <a:pt x="19765" y="2475"/>
                    <a:pt x="19476" y="2968"/>
                    <a:pt x="19120" y="3461"/>
                  </a:cubicBezTo>
                  <a:cubicBezTo>
                    <a:pt x="18491" y="2815"/>
                    <a:pt x="17777" y="2322"/>
                    <a:pt x="16927" y="1966"/>
                  </a:cubicBezTo>
                  <a:cubicBezTo>
                    <a:pt x="16506" y="1791"/>
                    <a:pt x="16103" y="1705"/>
                    <a:pt x="15714" y="1705"/>
                  </a:cubicBezTo>
                  <a:cubicBezTo>
                    <a:pt x="15084" y="1705"/>
                    <a:pt x="14494" y="1932"/>
                    <a:pt x="13936" y="2373"/>
                  </a:cubicBezTo>
                  <a:cubicBezTo>
                    <a:pt x="12899" y="3172"/>
                    <a:pt x="12050" y="4124"/>
                    <a:pt x="11727" y="5467"/>
                  </a:cubicBezTo>
                  <a:cubicBezTo>
                    <a:pt x="11710" y="5552"/>
                    <a:pt x="11642" y="5636"/>
                    <a:pt x="11523" y="5857"/>
                  </a:cubicBezTo>
                  <a:cubicBezTo>
                    <a:pt x="11370" y="5653"/>
                    <a:pt x="11285" y="5467"/>
                    <a:pt x="11149" y="5365"/>
                  </a:cubicBezTo>
                  <a:cubicBezTo>
                    <a:pt x="10407" y="4725"/>
                    <a:pt x="9547" y="4353"/>
                    <a:pt x="8693" y="4353"/>
                  </a:cubicBezTo>
                  <a:cubicBezTo>
                    <a:pt x="7708" y="4353"/>
                    <a:pt x="6731" y="4847"/>
                    <a:pt x="5948" y="5993"/>
                  </a:cubicBezTo>
                  <a:cubicBezTo>
                    <a:pt x="5778" y="6248"/>
                    <a:pt x="5591" y="6520"/>
                    <a:pt x="5523" y="6809"/>
                  </a:cubicBezTo>
                  <a:cubicBezTo>
                    <a:pt x="5286" y="7659"/>
                    <a:pt x="5116" y="8509"/>
                    <a:pt x="4929" y="9375"/>
                  </a:cubicBezTo>
                  <a:cubicBezTo>
                    <a:pt x="4895" y="9528"/>
                    <a:pt x="4878" y="9698"/>
                    <a:pt x="4844" y="9919"/>
                  </a:cubicBezTo>
                  <a:cubicBezTo>
                    <a:pt x="4555" y="9749"/>
                    <a:pt x="4351" y="9596"/>
                    <a:pt x="4113" y="9477"/>
                  </a:cubicBezTo>
                  <a:cubicBezTo>
                    <a:pt x="3892" y="9358"/>
                    <a:pt x="3654" y="9239"/>
                    <a:pt x="3416" y="9154"/>
                  </a:cubicBezTo>
                  <a:cubicBezTo>
                    <a:pt x="3227" y="9097"/>
                    <a:pt x="3016" y="9066"/>
                    <a:pt x="2793" y="9066"/>
                  </a:cubicBezTo>
                  <a:cubicBezTo>
                    <a:pt x="1634" y="9066"/>
                    <a:pt x="174" y="9907"/>
                    <a:pt x="17" y="12231"/>
                  </a:cubicBezTo>
                  <a:cubicBezTo>
                    <a:pt x="0" y="13573"/>
                    <a:pt x="340" y="15001"/>
                    <a:pt x="782" y="16224"/>
                  </a:cubicBezTo>
                  <a:cubicBezTo>
                    <a:pt x="1954" y="19437"/>
                    <a:pt x="3144" y="22904"/>
                    <a:pt x="4453" y="26065"/>
                  </a:cubicBezTo>
                  <a:cubicBezTo>
                    <a:pt x="5557" y="28733"/>
                    <a:pt x="6968" y="31775"/>
                    <a:pt x="8549" y="33865"/>
                  </a:cubicBezTo>
                  <a:cubicBezTo>
                    <a:pt x="8640" y="34063"/>
                    <a:pt x="8990" y="34425"/>
                    <a:pt x="9368" y="34425"/>
                  </a:cubicBezTo>
                  <a:cubicBezTo>
                    <a:pt x="9412" y="34425"/>
                    <a:pt x="9456" y="34420"/>
                    <a:pt x="9500" y="34409"/>
                  </a:cubicBezTo>
                  <a:cubicBezTo>
                    <a:pt x="9466" y="34103"/>
                    <a:pt x="8685" y="29991"/>
                    <a:pt x="8922" y="28274"/>
                  </a:cubicBezTo>
                  <a:cubicBezTo>
                    <a:pt x="9381" y="24960"/>
                    <a:pt x="10673" y="22071"/>
                    <a:pt x="13052" y="19691"/>
                  </a:cubicBezTo>
                  <a:cubicBezTo>
                    <a:pt x="14531" y="18179"/>
                    <a:pt x="16298" y="17176"/>
                    <a:pt x="18304" y="16530"/>
                  </a:cubicBezTo>
                  <a:cubicBezTo>
                    <a:pt x="20122" y="15936"/>
                    <a:pt x="21975" y="15715"/>
                    <a:pt x="23878" y="15715"/>
                  </a:cubicBezTo>
                  <a:cubicBezTo>
                    <a:pt x="25527" y="15715"/>
                    <a:pt x="27158" y="15834"/>
                    <a:pt x="28705" y="16360"/>
                  </a:cubicBezTo>
                  <a:cubicBezTo>
                    <a:pt x="30302" y="16887"/>
                    <a:pt x="31815" y="17618"/>
                    <a:pt x="32784" y="19148"/>
                  </a:cubicBezTo>
                  <a:cubicBezTo>
                    <a:pt x="33531" y="20371"/>
                    <a:pt x="34177" y="21629"/>
                    <a:pt x="34551" y="23006"/>
                  </a:cubicBezTo>
                  <a:cubicBezTo>
                    <a:pt x="34891" y="24178"/>
                    <a:pt x="35248" y="25334"/>
                    <a:pt x="35605" y="26490"/>
                  </a:cubicBezTo>
                  <a:cubicBezTo>
                    <a:pt x="35701" y="26762"/>
                    <a:pt x="35737" y="27140"/>
                    <a:pt x="36082" y="27140"/>
                  </a:cubicBezTo>
                  <a:cubicBezTo>
                    <a:pt x="36103" y="27140"/>
                    <a:pt x="36125" y="27138"/>
                    <a:pt x="36149" y="27135"/>
                  </a:cubicBezTo>
                  <a:cubicBezTo>
                    <a:pt x="36556" y="27101"/>
                    <a:pt x="36505" y="26710"/>
                    <a:pt x="36522" y="26405"/>
                  </a:cubicBezTo>
                  <a:cubicBezTo>
                    <a:pt x="36522" y="26320"/>
                    <a:pt x="36522" y="26252"/>
                    <a:pt x="36522" y="26167"/>
                  </a:cubicBezTo>
                  <a:cubicBezTo>
                    <a:pt x="36522" y="24977"/>
                    <a:pt x="36573" y="23787"/>
                    <a:pt x="36522" y="22598"/>
                  </a:cubicBezTo>
                  <a:cubicBezTo>
                    <a:pt x="36386" y="19454"/>
                    <a:pt x="36217" y="16292"/>
                    <a:pt x="36064" y="13148"/>
                  </a:cubicBezTo>
                  <a:cubicBezTo>
                    <a:pt x="36030" y="12520"/>
                    <a:pt x="35996" y="11908"/>
                    <a:pt x="35894" y="11296"/>
                  </a:cubicBezTo>
                  <a:cubicBezTo>
                    <a:pt x="35605" y="9477"/>
                    <a:pt x="35333" y="7659"/>
                    <a:pt x="34959" y="5874"/>
                  </a:cubicBezTo>
                  <a:cubicBezTo>
                    <a:pt x="34687" y="4668"/>
                    <a:pt x="34330" y="3461"/>
                    <a:pt x="33854" y="2322"/>
                  </a:cubicBezTo>
                  <a:cubicBezTo>
                    <a:pt x="33212" y="825"/>
                    <a:pt x="31889" y="1"/>
                    <a:pt x="30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1"/>
            <p:cNvSpPr/>
            <p:nvPr/>
          </p:nvSpPr>
          <p:spPr>
            <a:xfrm>
              <a:off x="3361325" y="1218325"/>
              <a:ext cx="825550" cy="774550"/>
            </a:xfrm>
            <a:custGeom>
              <a:avLst/>
              <a:gdLst/>
              <a:ahLst/>
              <a:cxnLst/>
              <a:rect l="l" t="t" r="r" b="b"/>
              <a:pathLst>
                <a:path w="33022" h="30982" extrusionOk="0">
                  <a:moveTo>
                    <a:pt x="21273" y="1"/>
                  </a:moveTo>
                  <a:cubicBezTo>
                    <a:pt x="18797" y="1"/>
                    <a:pt x="15847" y="364"/>
                    <a:pt x="13188" y="1019"/>
                  </a:cubicBezTo>
                  <a:lnTo>
                    <a:pt x="12984" y="1070"/>
                  </a:lnTo>
                  <a:cubicBezTo>
                    <a:pt x="8277" y="2260"/>
                    <a:pt x="3093" y="4283"/>
                    <a:pt x="2108" y="6101"/>
                  </a:cubicBezTo>
                  <a:cubicBezTo>
                    <a:pt x="51" y="9891"/>
                    <a:pt x="2380" y="17777"/>
                    <a:pt x="3382" y="19136"/>
                  </a:cubicBezTo>
                  <a:cubicBezTo>
                    <a:pt x="3467" y="19221"/>
                    <a:pt x="3450" y="19357"/>
                    <a:pt x="3382" y="19442"/>
                  </a:cubicBezTo>
                  <a:cubicBezTo>
                    <a:pt x="3348" y="19493"/>
                    <a:pt x="3297" y="19510"/>
                    <a:pt x="3246" y="19527"/>
                  </a:cubicBezTo>
                  <a:cubicBezTo>
                    <a:pt x="3226" y="19532"/>
                    <a:pt x="3208" y="19534"/>
                    <a:pt x="3190" y="19534"/>
                  </a:cubicBezTo>
                  <a:cubicBezTo>
                    <a:pt x="3147" y="19534"/>
                    <a:pt x="3107" y="19522"/>
                    <a:pt x="3059" y="19510"/>
                  </a:cubicBezTo>
                  <a:cubicBezTo>
                    <a:pt x="2804" y="19357"/>
                    <a:pt x="2532" y="19170"/>
                    <a:pt x="2278" y="18949"/>
                  </a:cubicBezTo>
                  <a:cubicBezTo>
                    <a:pt x="1972" y="18689"/>
                    <a:pt x="1611" y="18553"/>
                    <a:pt x="1257" y="18553"/>
                  </a:cubicBezTo>
                  <a:cubicBezTo>
                    <a:pt x="1218" y="18553"/>
                    <a:pt x="1178" y="18555"/>
                    <a:pt x="1139" y="18558"/>
                  </a:cubicBezTo>
                  <a:cubicBezTo>
                    <a:pt x="1071" y="18558"/>
                    <a:pt x="1003" y="18575"/>
                    <a:pt x="935" y="18592"/>
                  </a:cubicBezTo>
                  <a:cubicBezTo>
                    <a:pt x="680" y="18643"/>
                    <a:pt x="493" y="18796"/>
                    <a:pt x="357" y="19034"/>
                  </a:cubicBezTo>
                  <a:cubicBezTo>
                    <a:pt x="68" y="19527"/>
                    <a:pt x="0" y="19969"/>
                    <a:pt x="170" y="20428"/>
                  </a:cubicBezTo>
                  <a:cubicBezTo>
                    <a:pt x="714" y="21805"/>
                    <a:pt x="3195" y="22569"/>
                    <a:pt x="3212" y="22586"/>
                  </a:cubicBezTo>
                  <a:cubicBezTo>
                    <a:pt x="3280" y="22603"/>
                    <a:pt x="3314" y="22637"/>
                    <a:pt x="3348" y="22671"/>
                  </a:cubicBezTo>
                  <a:cubicBezTo>
                    <a:pt x="3382" y="22722"/>
                    <a:pt x="6645" y="27379"/>
                    <a:pt x="10911" y="30982"/>
                  </a:cubicBezTo>
                  <a:cubicBezTo>
                    <a:pt x="9976" y="28892"/>
                    <a:pt x="9381" y="26070"/>
                    <a:pt x="10673" y="23130"/>
                  </a:cubicBezTo>
                  <a:cubicBezTo>
                    <a:pt x="11200" y="21924"/>
                    <a:pt x="12084" y="21125"/>
                    <a:pt x="13239" y="20853"/>
                  </a:cubicBezTo>
                  <a:cubicBezTo>
                    <a:pt x="13604" y="20763"/>
                    <a:pt x="13954" y="20733"/>
                    <a:pt x="14260" y="20733"/>
                  </a:cubicBezTo>
                  <a:cubicBezTo>
                    <a:pt x="14882" y="20733"/>
                    <a:pt x="15324" y="20858"/>
                    <a:pt x="15347" y="20870"/>
                  </a:cubicBezTo>
                  <a:cubicBezTo>
                    <a:pt x="15364" y="20870"/>
                    <a:pt x="15381" y="20870"/>
                    <a:pt x="15398" y="20887"/>
                  </a:cubicBezTo>
                  <a:cubicBezTo>
                    <a:pt x="15721" y="21057"/>
                    <a:pt x="15823" y="21295"/>
                    <a:pt x="15823" y="21482"/>
                  </a:cubicBezTo>
                  <a:cubicBezTo>
                    <a:pt x="15874" y="22025"/>
                    <a:pt x="15296" y="22552"/>
                    <a:pt x="15058" y="22722"/>
                  </a:cubicBezTo>
                  <a:lnTo>
                    <a:pt x="14854" y="22858"/>
                  </a:lnTo>
                  <a:cubicBezTo>
                    <a:pt x="14310" y="23249"/>
                    <a:pt x="13800" y="23606"/>
                    <a:pt x="13460" y="24150"/>
                  </a:cubicBezTo>
                  <a:cubicBezTo>
                    <a:pt x="12967" y="24915"/>
                    <a:pt x="12814" y="25815"/>
                    <a:pt x="13035" y="26682"/>
                  </a:cubicBezTo>
                  <a:cubicBezTo>
                    <a:pt x="13524" y="28637"/>
                    <a:pt x="15567" y="29640"/>
                    <a:pt x="17358" y="29640"/>
                  </a:cubicBezTo>
                  <a:cubicBezTo>
                    <a:pt x="17373" y="29640"/>
                    <a:pt x="17388" y="29639"/>
                    <a:pt x="17403" y="29639"/>
                  </a:cubicBezTo>
                  <a:cubicBezTo>
                    <a:pt x="17845" y="29639"/>
                    <a:pt x="18304" y="29571"/>
                    <a:pt x="18763" y="29469"/>
                  </a:cubicBezTo>
                  <a:cubicBezTo>
                    <a:pt x="19681" y="29248"/>
                    <a:pt x="20615" y="28790"/>
                    <a:pt x="21465" y="28178"/>
                  </a:cubicBezTo>
                  <a:cubicBezTo>
                    <a:pt x="22264" y="27583"/>
                    <a:pt x="24065" y="26019"/>
                    <a:pt x="23521" y="23929"/>
                  </a:cubicBezTo>
                  <a:cubicBezTo>
                    <a:pt x="23063" y="22144"/>
                    <a:pt x="21227" y="21363"/>
                    <a:pt x="19799" y="21210"/>
                  </a:cubicBezTo>
                  <a:lnTo>
                    <a:pt x="19731" y="21210"/>
                  </a:lnTo>
                  <a:cubicBezTo>
                    <a:pt x="19545" y="21193"/>
                    <a:pt x="19358" y="21176"/>
                    <a:pt x="19154" y="21108"/>
                  </a:cubicBezTo>
                  <a:cubicBezTo>
                    <a:pt x="18865" y="21006"/>
                    <a:pt x="18661" y="20802"/>
                    <a:pt x="18576" y="20564"/>
                  </a:cubicBezTo>
                  <a:cubicBezTo>
                    <a:pt x="18525" y="20394"/>
                    <a:pt x="18542" y="20207"/>
                    <a:pt x="18627" y="20054"/>
                  </a:cubicBezTo>
                  <a:cubicBezTo>
                    <a:pt x="18763" y="19782"/>
                    <a:pt x="19035" y="19629"/>
                    <a:pt x="19256" y="19561"/>
                  </a:cubicBezTo>
                  <a:cubicBezTo>
                    <a:pt x="19290" y="19561"/>
                    <a:pt x="19341" y="19544"/>
                    <a:pt x="19375" y="19527"/>
                  </a:cubicBezTo>
                  <a:cubicBezTo>
                    <a:pt x="19717" y="19443"/>
                    <a:pt x="20095" y="19406"/>
                    <a:pt x="20487" y="19406"/>
                  </a:cubicBezTo>
                  <a:cubicBezTo>
                    <a:pt x="21513" y="19406"/>
                    <a:pt x="22634" y="19657"/>
                    <a:pt x="23470" y="19952"/>
                  </a:cubicBezTo>
                  <a:cubicBezTo>
                    <a:pt x="25153" y="20547"/>
                    <a:pt x="26496" y="21754"/>
                    <a:pt x="27277" y="23334"/>
                  </a:cubicBezTo>
                  <a:cubicBezTo>
                    <a:pt x="27702" y="24218"/>
                    <a:pt x="28008" y="25323"/>
                    <a:pt x="28161" y="26478"/>
                  </a:cubicBezTo>
                  <a:cubicBezTo>
                    <a:pt x="29997" y="20921"/>
                    <a:pt x="30268" y="14684"/>
                    <a:pt x="30268" y="14616"/>
                  </a:cubicBezTo>
                  <a:cubicBezTo>
                    <a:pt x="30268" y="14531"/>
                    <a:pt x="30319" y="14463"/>
                    <a:pt x="30370" y="14429"/>
                  </a:cubicBezTo>
                  <a:cubicBezTo>
                    <a:pt x="30387" y="14412"/>
                    <a:pt x="32886" y="12474"/>
                    <a:pt x="32988" y="11013"/>
                  </a:cubicBezTo>
                  <a:cubicBezTo>
                    <a:pt x="33022" y="10690"/>
                    <a:pt x="32920" y="10435"/>
                    <a:pt x="32716" y="10197"/>
                  </a:cubicBezTo>
                  <a:cubicBezTo>
                    <a:pt x="32581" y="10062"/>
                    <a:pt x="32330" y="9962"/>
                    <a:pt x="32016" y="9962"/>
                  </a:cubicBezTo>
                  <a:cubicBezTo>
                    <a:pt x="31895" y="9962"/>
                    <a:pt x="31765" y="9977"/>
                    <a:pt x="31628" y="10010"/>
                  </a:cubicBezTo>
                  <a:cubicBezTo>
                    <a:pt x="30897" y="10197"/>
                    <a:pt x="30319" y="10809"/>
                    <a:pt x="30014" y="11709"/>
                  </a:cubicBezTo>
                  <a:cubicBezTo>
                    <a:pt x="29997" y="11794"/>
                    <a:pt x="29912" y="11862"/>
                    <a:pt x="29827" y="11879"/>
                  </a:cubicBezTo>
                  <a:cubicBezTo>
                    <a:pt x="29808" y="11884"/>
                    <a:pt x="29790" y="11886"/>
                    <a:pt x="29772" y="11886"/>
                  </a:cubicBezTo>
                  <a:cubicBezTo>
                    <a:pt x="29723" y="11886"/>
                    <a:pt x="29677" y="11870"/>
                    <a:pt x="29640" y="11845"/>
                  </a:cubicBezTo>
                  <a:cubicBezTo>
                    <a:pt x="29521" y="11777"/>
                    <a:pt x="29521" y="11760"/>
                    <a:pt x="29351" y="10911"/>
                  </a:cubicBezTo>
                  <a:cubicBezTo>
                    <a:pt x="28025" y="4164"/>
                    <a:pt x="26275" y="561"/>
                    <a:pt x="24116" y="204"/>
                  </a:cubicBezTo>
                  <a:cubicBezTo>
                    <a:pt x="23294" y="67"/>
                    <a:pt x="22326" y="1"/>
                    <a:pt x="21273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1"/>
            <p:cNvSpPr/>
            <p:nvPr/>
          </p:nvSpPr>
          <p:spPr>
            <a:xfrm>
              <a:off x="3327325" y="1212050"/>
              <a:ext cx="894825" cy="804200"/>
            </a:xfrm>
            <a:custGeom>
              <a:avLst/>
              <a:gdLst/>
              <a:ahLst/>
              <a:cxnLst/>
              <a:rect l="l" t="t" r="r" b="b"/>
              <a:pathLst>
                <a:path w="35793" h="32168" extrusionOk="0">
                  <a:moveTo>
                    <a:pt x="22572" y="503"/>
                  </a:moveTo>
                  <a:cubicBezTo>
                    <a:pt x="23633" y="503"/>
                    <a:pt x="24605" y="570"/>
                    <a:pt x="25425" y="710"/>
                  </a:cubicBezTo>
                  <a:cubicBezTo>
                    <a:pt x="26683" y="914"/>
                    <a:pt x="27873" y="2426"/>
                    <a:pt x="28858" y="5111"/>
                  </a:cubicBezTo>
                  <a:cubicBezTo>
                    <a:pt x="29725" y="7406"/>
                    <a:pt x="30218" y="9972"/>
                    <a:pt x="30456" y="11213"/>
                  </a:cubicBezTo>
                  <a:cubicBezTo>
                    <a:pt x="30643" y="12130"/>
                    <a:pt x="30643" y="12181"/>
                    <a:pt x="30864" y="12317"/>
                  </a:cubicBezTo>
                  <a:cubicBezTo>
                    <a:pt x="30955" y="12369"/>
                    <a:pt x="31055" y="12391"/>
                    <a:pt x="31158" y="12391"/>
                  </a:cubicBezTo>
                  <a:cubicBezTo>
                    <a:pt x="31190" y="12391"/>
                    <a:pt x="31222" y="12389"/>
                    <a:pt x="31255" y="12385"/>
                  </a:cubicBezTo>
                  <a:cubicBezTo>
                    <a:pt x="31424" y="12334"/>
                    <a:pt x="31560" y="12198"/>
                    <a:pt x="31611" y="12045"/>
                  </a:cubicBezTo>
                  <a:cubicBezTo>
                    <a:pt x="31883" y="11230"/>
                    <a:pt x="32410" y="10669"/>
                    <a:pt x="33039" y="10516"/>
                  </a:cubicBezTo>
                  <a:cubicBezTo>
                    <a:pt x="33159" y="10485"/>
                    <a:pt x="33273" y="10471"/>
                    <a:pt x="33376" y="10471"/>
                  </a:cubicBezTo>
                  <a:cubicBezTo>
                    <a:pt x="33611" y="10471"/>
                    <a:pt x="33795" y="10541"/>
                    <a:pt x="33889" y="10635"/>
                  </a:cubicBezTo>
                  <a:cubicBezTo>
                    <a:pt x="34059" y="10805"/>
                    <a:pt x="34127" y="10992"/>
                    <a:pt x="34110" y="11247"/>
                  </a:cubicBezTo>
                  <a:cubicBezTo>
                    <a:pt x="34025" y="12368"/>
                    <a:pt x="32257" y="13949"/>
                    <a:pt x="31577" y="14476"/>
                  </a:cubicBezTo>
                  <a:cubicBezTo>
                    <a:pt x="31458" y="14561"/>
                    <a:pt x="31391" y="14697"/>
                    <a:pt x="31374" y="14850"/>
                  </a:cubicBezTo>
                  <a:cubicBezTo>
                    <a:pt x="31374" y="14918"/>
                    <a:pt x="31136" y="20407"/>
                    <a:pt x="29589" y="25659"/>
                  </a:cubicBezTo>
                  <a:cubicBezTo>
                    <a:pt x="29419" y="24860"/>
                    <a:pt x="29164" y="24112"/>
                    <a:pt x="28858" y="23483"/>
                  </a:cubicBezTo>
                  <a:cubicBezTo>
                    <a:pt x="28059" y="21835"/>
                    <a:pt x="26666" y="20577"/>
                    <a:pt x="24915" y="19965"/>
                  </a:cubicBezTo>
                  <a:cubicBezTo>
                    <a:pt x="24057" y="19671"/>
                    <a:pt x="22906" y="19412"/>
                    <a:pt x="21847" y="19412"/>
                  </a:cubicBezTo>
                  <a:cubicBezTo>
                    <a:pt x="21438" y="19412"/>
                    <a:pt x="21043" y="19450"/>
                    <a:pt x="20684" y="19540"/>
                  </a:cubicBezTo>
                  <a:cubicBezTo>
                    <a:pt x="20633" y="19557"/>
                    <a:pt x="20599" y="19557"/>
                    <a:pt x="20548" y="19574"/>
                  </a:cubicBezTo>
                  <a:cubicBezTo>
                    <a:pt x="20276" y="19642"/>
                    <a:pt x="19936" y="19846"/>
                    <a:pt x="19766" y="20186"/>
                  </a:cubicBezTo>
                  <a:cubicBezTo>
                    <a:pt x="19647" y="20407"/>
                    <a:pt x="19630" y="20662"/>
                    <a:pt x="19698" y="20900"/>
                  </a:cubicBezTo>
                  <a:cubicBezTo>
                    <a:pt x="19817" y="21206"/>
                    <a:pt x="20072" y="21461"/>
                    <a:pt x="20429" y="21597"/>
                  </a:cubicBezTo>
                  <a:cubicBezTo>
                    <a:pt x="20650" y="21665"/>
                    <a:pt x="20871" y="21699"/>
                    <a:pt x="21074" y="21716"/>
                  </a:cubicBezTo>
                  <a:lnTo>
                    <a:pt x="21125" y="21716"/>
                  </a:lnTo>
                  <a:cubicBezTo>
                    <a:pt x="22485" y="21852"/>
                    <a:pt x="24219" y="22582"/>
                    <a:pt x="24643" y="24231"/>
                  </a:cubicBezTo>
                  <a:cubicBezTo>
                    <a:pt x="25136" y="26185"/>
                    <a:pt x="23437" y="27664"/>
                    <a:pt x="22672" y="28225"/>
                  </a:cubicBezTo>
                  <a:cubicBezTo>
                    <a:pt x="21856" y="28820"/>
                    <a:pt x="20956" y="29261"/>
                    <a:pt x="20072" y="29465"/>
                  </a:cubicBezTo>
                  <a:cubicBezTo>
                    <a:pt x="19630" y="29584"/>
                    <a:pt x="19188" y="29635"/>
                    <a:pt x="18763" y="29635"/>
                  </a:cubicBezTo>
                  <a:cubicBezTo>
                    <a:pt x="18748" y="29636"/>
                    <a:pt x="18733" y="29636"/>
                    <a:pt x="18718" y="29636"/>
                  </a:cubicBezTo>
                  <a:cubicBezTo>
                    <a:pt x="17029" y="29636"/>
                    <a:pt x="15088" y="28701"/>
                    <a:pt x="14633" y="26865"/>
                  </a:cubicBezTo>
                  <a:cubicBezTo>
                    <a:pt x="14446" y="26083"/>
                    <a:pt x="14582" y="25251"/>
                    <a:pt x="15041" y="24520"/>
                  </a:cubicBezTo>
                  <a:cubicBezTo>
                    <a:pt x="15347" y="24027"/>
                    <a:pt x="15840" y="23687"/>
                    <a:pt x="16367" y="23330"/>
                  </a:cubicBezTo>
                  <a:cubicBezTo>
                    <a:pt x="16435" y="23279"/>
                    <a:pt x="16503" y="23228"/>
                    <a:pt x="16571" y="23177"/>
                  </a:cubicBezTo>
                  <a:cubicBezTo>
                    <a:pt x="16894" y="22939"/>
                    <a:pt x="17489" y="22344"/>
                    <a:pt x="17438" y="21716"/>
                  </a:cubicBezTo>
                  <a:cubicBezTo>
                    <a:pt x="17421" y="21359"/>
                    <a:pt x="17217" y="21087"/>
                    <a:pt x="16860" y="20900"/>
                  </a:cubicBezTo>
                  <a:cubicBezTo>
                    <a:pt x="16843" y="20900"/>
                    <a:pt x="16809" y="20883"/>
                    <a:pt x="16792" y="20866"/>
                  </a:cubicBezTo>
                  <a:cubicBezTo>
                    <a:pt x="16757" y="20866"/>
                    <a:pt x="16268" y="20725"/>
                    <a:pt x="15590" y="20725"/>
                  </a:cubicBezTo>
                  <a:cubicBezTo>
                    <a:pt x="15270" y="20725"/>
                    <a:pt x="14908" y="20756"/>
                    <a:pt x="14531" y="20849"/>
                  </a:cubicBezTo>
                  <a:cubicBezTo>
                    <a:pt x="13308" y="21155"/>
                    <a:pt x="12356" y="21988"/>
                    <a:pt x="11795" y="23279"/>
                  </a:cubicBezTo>
                  <a:cubicBezTo>
                    <a:pt x="10674" y="25862"/>
                    <a:pt x="10945" y="28344"/>
                    <a:pt x="11659" y="30349"/>
                  </a:cubicBezTo>
                  <a:cubicBezTo>
                    <a:pt x="7801" y="26899"/>
                    <a:pt x="4946" y="22837"/>
                    <a:pt x="4912" y="22786"/>
                  </a:cubicBezTo>
                  <a:cubicBezTo>
                    <a:pt x="4861" y="22701"/>
                    <a:pt x="4759" y="22616"/>
                    <a:pt x="4657" y="22599"/>
                  </a:cubicBezTo>
                  <a:cubicBezTo>
                    <a:pt x="3994" y="22378"/>
                    <a:pt x="2176" y="21631"/>
                    <a:pt x="1768" y="20577"/>
                  </a:cubicBezTo>
                  <a:cubicBezTo>
                    <a:pt x="1632" y="20220"/>
                    <a:pt x="1683" y="19829"/>
                    <a:pt x="1921" y="19404"/>
                  </a:cubicBezTo>
                  <a:cubicBezTo>
                    <a:pt x="2040" y="19234"/>
                    <a:pt x="2176" y="19132"/>
                    <a:pt x="2363" y="19081"/>
                  </a:cubicBezTo>
                  <a:cubicBezTo>
                    <a:pt x="2414" y="19064"/>
                    <a:pt x="2465" y="19064"/>
                    <a:pt x="2516" y="19047"/>
                  </a:cubicBezTo>
                  <a:cubicBezTo>
                    <a:pt x="2536" y="19046"/>
                    <a:pt x="2556" y="19046"/>
                    <a:pt x="2577" y="19046"/>
                  </a:cubicBezTo>
                  <a:cubicBezTo>
                    <a:pt x="2881" y="19046"/>
                    <a:pt x="3198" y="19165"/>
                    <a:pt x="3485" y="19404"/>
                  </a:cubicBezTo>
                  <a:cubicBezTo>
                    <a:pt x="3740" y="19625"/>
                    <a:pt x="4028" y="19812"/>
                    <a:pt x="4300" y="19965"/>
                  </a:cubicBezTo>
                  <a:cubicBezTo>
                    <a:pt x="4380" y="20010"/>
                    <a:pt x="4459" y="20033"/>
                    <a:pt x="4543" y="20033"/>
                  </a:cubicBezTo>
                  <a:cubicBezTo>
                    <a:pt x="4585" y="20033"/>
                    <a:pt x="4629" y="20027"/>
                    <a:pt x="4674" y="20016"/>
                  </a:cubicBezTo>
                  <a:cubicBezTo>
                    <a:pt x="4759" y="19999"/>
                    <a:pt x="4861" y="19948"/>
                    <a:pt x="4929" y="19863"/>
                  </a:cubicBezTo>
                  <a:cubicBezTo>
                    <a:pt x="5082" y="19676"/>
                    <a:pt x="5099" y="19421"/>
                    <a:pt x="4946" y="19234"/>
                  </a:cubicBezTo>
                  <a:cubicBezTo>
                    <a:pt x="3977" y="17960"/>
                    <a:pt x="1717" y="10108"/>
                    <a:pt x="3689" y="6471"/>
                  </a:cubicBezTo>
                  <a:cubicBezTo>
                    <a:pt x="4640" y="4720"/>
                    <a:pt x="9756" y="2749"/>
                    <a:pt x="14412" y="1559"/>
                  </a:cubicBezTo>
                  <a:cubicBezTo>
                    <a:pt x="14480" y="1542"/>
                    <a:pt x="14548" y="1525"/>
                    <a:pt x="14599" y="1508"/>
                  </a:cubicBezTo>
                  <a:cubicBezTo>
                    <a:pt x="17227" y="857"/>
                    <a:pt x="20135" y="503"/>
                    <a:pt x="22572" y="503"/>
                  </a:cubicBezTo>
                  <a:close/>
                  <a:moveTo>
                    <a:pt x="22632" y="0"/>
                  </a:moveTo>
                  <a:cubicBezTo>
                    <a:pt x="20094" y="0"/>
                    <a:pt x="17093" y="368"/>
                    <a:pt x="14480" y="1016"/>
                  </a:cubicBezTo>
                  <a:cubicBezTo>
                    <a:pt x="14412" y="1033"/>
                    <a:pt x="14361" y="1050"/>
                    <a:pt x="14293" y="1067"/>
                  </a:cubicBezTo>
                  <a:cubicBezTo>
                    <a:pt x="9858" y="2188"/>
                    <a:pt x="4334" y="4228"/>
                    <a:pt x="3247" y="6233"/>
                  </a:cubicBezTo>
                  <a:cubicBezTo>
                    <a:pt x="1173" y="10040"/>
                    <a:pt x="3417" y="18045"/>
                    <a:pt x="4538" y="19540"/>
                  </a:cubicBezTo>
                  <a:cubicBezTo>
                    <a:pt x="4283" y="19387"/>
                    <a:pt x="4045" y="19217"/>
                    <a:pt x="3808" y="19013"/>
                  </a:cubicBezTo>
                  <a:cubicBezTo>
                    <a:pt x="3472" y="18739"/>
                    <a:pt x="3055" y="18547"/>
                    <a:pt x="2629" y="18547"/>
                  </a:cubicBezTo>
                  <a:cubicBezTo>
                    <a:pt x="2580" y="18547"/>
                    <a:pt x="2531" y="18549"/>
                    <a:pt x="2482" y="18555"/>
                  </a:cubicBezTo>
                  <a:cubicBezTo>
                    <a:pt x="2397" y="18555"/>
                    <a:pt x="2312" y="18572"/>
                    <a:pt x="2244" y="18589"/>
                  </a:cubicBezTo>
                  <a:cubicBezTo>
                    <a:pt x="1938" y="18657"/>
                    <a:pt x="1683" y="18843"/>
                    <a:pt x="1496" y="19149"/>
                  </a:cubicBezTo>
                  <a:cubicBezTo>
                    <a:pt x="1" y="21699"/>
                    <a:pt x="4504" y="23075"/>
                    <a:pt x="4504" y="23075"/>
                  </a:cubicBezTo>
                  <a:cubicBezTo>
                    <a:pt x="4504" y="23075"/>
                    <a:pt x="8243" y="28446"/>
                    <a:pt x="13036" y="32168"/>
                  </a:cubicBezTo>
                  <a:cubicBezTo>
                    <a:pt x="11608" y="29601"/>
                    <a:pt x="10928" y="26525"/>
                    <a:pt x="12271" y="23483"/>
                  </a:cubicBezTo>
                  <a:cubicBezTo>
                    <a:pt x="12866" y="22124"/>
                    <a:pt x="13801" y="21563"/>
                    <a:pt x="14667" y="21342"/>
                  </a:cubicBezTo>
                  <a:cubicBezTo>
                    <a:pt x="15004" y="21260"/>
                    <a:pt x="15326" y="21233"/>
                    <a:pt x="15609" y="21233"/>
                  </a:cubicBezTo>
                  <a:cubicBezTo>
                    <a:pt x="16213" y="21233"/>
                    <a:pt x="16639" y="21359"/>
                    <a:pt x="16639" y="21359"/>
                  </a:cubicBezTo>
                  <a:cubicBezTo>
                    <a:pt x="17336" y="21699"/>
                    <a:pt x="16639" y="22497"/>
                    <a:pt x="16282" y="22769"/>
                  </a:cubicBezTo>
                  <a:cubicBezTo>
                    <a:pt x="15670" y="23194"/>
                    <a:pt x="15024" y="23602"/>
                    <a:pt x="14599" y="24265"/>
                  </a:cubicBezTo>
                  <a:cubicBezTo>
                    <a:pt x="14090" y="25081"/>
                    <a:pt x="13920" y="26049"/>
                    <a:pt x="14158" y="26984"/>
                  </a:cubicBezTo>
                  <a:cubicBezTo>
                    <a:pt x="14647" y="29009"/>
                    <a:pt x="16727" y="30145"/>
                    <a:pt x="18719" y="30145"/>
                  </a:cubicBezTo>
                  <a:cubicBezTo>
                    <a:pt x="18734" y="30145"/>
                    <a:pt x="18748" y="30145"/>
                    <a:pt x="18763" y="30145"/>
                  </a:cubicBezTo>
                  <a:cubicBezTo>
                    <a:pt x="19239" y="30145"/>
                    <a:pt x="19715" y="30077"/>
                    <a:pt x="20191" y="29958"/>
                  </a:cubicBezTo>
                  <a:cubicBezTo>
                    <a:pt x="21193" y="29720"/>
                    <a:pt x="22145" y="29244"/>
                    <a:pt x="22978" y="28633"/>
                  </a:cubicBezTo>
                  <a:cubicBezTo>
                    <a:pt x="24406" y="27579"/>
                    <a:pt x="25595" y="25964"/>
                    <a:pt x="25119" y="24112"/>
                  </a:cubicBezTo>
                  <a:cubicBezTo>
                    <a:pt x="24677" y="22344"/>
                    <a:pt x="22893" y="21376"/>
                    <a:pt x="21176" y="21206"/>
                  </a:cubicBezTo>
                  <a:cubicBezTo>
                    <a:pt x="20990" y="21189"/>
                    <a:pt x="20786" y="21189"/>
                    <a:pt x="20599" y="21121"/>
                  </a:cubicBezTo>
                  <a:cubicBezTo>
                    <a:pt x="20412" y="21053"/>
                    <a:pt x="20242" y="20917"/>
                    <a:pt x="20174" y="20730"/>
                  </a:cubicBezTo>
                  <a:cubicBezTo>
                    <a:pt x="20072" y="20407"/>
                    <a:pt x="20412" y="20135"/>
                    <a:pt x="20684" y="20050"/>
                  </a:cubicBezTo>
                  <a:cubicBezTo>
                    <a:pt x="20718" y="20050"/>
                    <a:pt x="20769" y="20033"/>
                    <a:pt x="20803" y="20033"/>
                  </a:cubicBezTo>
                  <a:cubicBezTo>
                    <a:pt x="21133" y="19948"/>
                    <a:pt x="21498" y="19912"/>
                    <a:pt x="21878" y="19912"/>
                  </a:cubicBezTo>
                  <a:cubicBezTo>
                    <a:pt x="22866" y="19912"/>
                    <a:pt x="23947" y="20159"/>
                    <a:pt x="24745" y="20441"/>
                  </a:cubicBezTo>
                  <a:cubicBezTo>
                    <a:pt x="26360" y="21002"/>
                    <a:pt x="27669" y="22158"/>
                    <a:pt x="28399" y="23704"/>
                  </a:cubicBezTo>
                  <a:cubicBezTo>
                    <a:pt x="29011" y="24962"/>
                    <a:pt x="29317" y="26542"/>
                    <a:pt x="29368" y="27936"/>
                  </a:cubicBezTo>
                  <a:cubicBezTo>
                    <a:pt x="31594" y="22022"/>
                    <a:pt x="31883" y="14867"/>
                    <a:pt x="31883" y="14867"/>
                  </a:cubicBezTo>
                  <a:cubicBezTo>
                    <a:pt x="31883" y="14867"/>
                    <a:pt x="35792" y="11892"/>
                    <a:pt x="34246" y="10278"/>
                  </a:cubicBezTo>
                  <a:cubicBezTo>
                    <a:pt x="34063" y="10083"/>
                    <a:pt x="33740" y="9966"/>
                    <a:pt x="33371" y="9966"/>
                  </a:cubicBezTo>
                  <a:cubicBezTo>
                    <a:pt x="33226" y="9966"/>
                    <a:pt x="33074" y="9985"/>
                    <a:pt x="32920" y="10023"/>
                  </a:cubicBezTo>
                  <a:cubicBezTo>
                    <a:pt x="32240" y="10193"/>
                    <a:pt x="31509" y="10737"/>
                    <a:pt x="31136" y="11875"/>
                  </a:cubicBezTo>
                  <a:cubicBezTo>
                    <a:pt x="31136" y="11875"/>
                    <a:pt x="31136" y="11892"/>
                    <a:pt x="31136" y="11892"/>
                  </a:cubicBezTo>
                  <a:cubicBezTo>
                    <a:pt x="31135" y="11892"/>
                    <a:pt x="31135" y="11893"/>
                    <a:pt x="31135" y="11893"/>
                  </a:cubicBezTo>
                  <a:cubicBezTo>
                    <a:pt x="30978" y="11893"/>
                    <a:pt x="29600" y="879"/>
                    <a:pt x="25510" y="200"/>
                  </a:cubicBezTo>
                  <a:cubicBezTo>
                    <a:pt x="24673" y="65"/>
                    <a:pt x="23693" y="0"/>
                    <a:pt x="22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1"/>
            <p:cNvSpPr/>
            <p:nvPr/>
          </p:nvSpPr>
          <p:spPr>
            <a:xfrm>
              <a:off x="3437375" y="1342275"/>
              <a:ext cx="586775" cy="374350"/>
            </a:xfrm>
            <a:custGeom>
              <a:avLst/>
              <a:gdLst/>
              <a:ahLst/>
              <a:cxnLst/>
              <a:rect l="l" t="t" r="r" b="b"/>
              <a:pathLst>
                <a:path w="23471" h="14974" extrusionOk="0">
                  <a:moveTo>
                    <a:pt x="21177" y="1"/>
                  </a:moveTo>
                  <a:cubicBezTo>
                    <a:pt x="19099" y="1"/>
                    <a:pt x="17463" y="546"/>
                    <a:pt x="16282" y="1636"/>
                  </a:cubicBezTo>
                  <a:cubicBezTo>
                    <a:pt x="14208" y="3556"/>
                    <a:pt x="14378" y="6463"/>
                    <a:pt x="14378" y="6581"/>
                  </a:cubicBezTo>
                  <a:cubicBezTo>
                    <a:pt x="14497" y="8417"/>
                    <a:pt x="14633" y="9794"/>
                    <a:pt x="14735" y="10898"/>
                  </a:cubicBezTo>
                  <a:cubicBezTo>
                    <a:pt x="15024" y="13753"/>
                    <a:pt x="15007" y="14127"/>
                    <a:pt x="14293" y="14382"/>
                  </a:cubicBezTo>
                  <a:cubicBezTo>
                    <a:pt x="14161" y="14432"/>
                    <a:pt x="14036" y="14458"/>
                    <a:pt x="13914" y="14458"/>
                  </a:cubicBezTo>
                  <a:cubicBezTo>
                    <a:pt x="13000" y="14458"/>
                    <a:pt x="12280" y="12984"/>
                    <a:pt x="10435" y="8995"/>
                  </a:cubicBezTo>
                  <a:cubicBezTo>
                    <a:pt x="10299" y="8723"/>
                    <a:pt x="10163" y="8434"/>
                    <a:pt x="10027" y="8128"/>
                  </a:cubicBezTo>
                  <a:cubicBezTo>
                    <a:pt x="8855" y="5596"/>
                    <a:pt x="7308" y="4083"/>
                    <a:pt x="5422" y="3624"/>
                  </a:cubicBezTo>
                  <a:cubicBezTo>
                    <a:pt x="4990" y="3518"/>
                    <a:pt x="4565" y="3472"/>
                    <a:pt x="4156" y="3472"/>
                  </a:cubicBezTo>
                  <a:cubicBezTo>
                    <a:pt x="1958" y="3472"/>
                    <a:pt x="205" y="4776"/>
                    <a:pt x="119" y="4848"/>
                  </a:cubicBezTo>
                  <a:cubicBezTo>
                    <a:pt x="17" y="4933"/>
                    <a:pt x="0" y="5086"/>
                    <a:pt x="85" y="5205"/>
                  </a:cubicBezTo>
                  <a:cubicBezTo>
                    <a:pt x="124" y="5263"/>
                    <a:pt x="195" y="5293"/>
                    <a:pt x="269" y="5293"/>
                  </a:cubicBezTo>
                  <a:cubicBezTo>
                    <a:pt x="324" y="5293"/>
                    <a:pt x="381" y="5276"/>
                    <a:pt x="425" y="5239"/>
                  </a:cubicBezTo>
                  <a:cubicBezTo>
                    <a:pt x="454" y="5224"/>
                    <a:pt x="2115" y="3980"/>
                    <a:pt x="4160" y="3980"/>
                  </a:cubicBezTo>
                  <a:cubicBezTo>
                    <a:pt x="4531" y="3980"/>
                    <a:pt x="4914" y="4021"/>
                    <a:pt x="5303" y="4117"/>
                  </a:cubicBezTo>
                  <a:cubicBezTo>
                    <a:pt x="7036" y="4542"/>
                    <a:pt x="8464" y="5953"/>
                    <a:pt x="9569" y="8332"/>
                  </a:cubicBezTo>
                  <a:cubicBezTo>
                    <a:pt x="9705" y="8638"/>
                    <a:pt x="9840" y="8927"/>
                    <a:pt x="9976" y="9216"/>
                  </a:cubicBezTo>
                  <a:cubicBezTo>
                    <a:pt x="11806" y="13181"/>
                    <a:pt x="12648" y="14973"/>
                    <a:pt x="13899" y="14973"/>
                  </a:cubicBezTo>
                  <a:cubicBezTo>
                    <a:pt x="13961" y="14973"/>
                    <a:pt x="14025" y="14969"/>
                    <a:pt x="14089" y="14960"/>
                  </a:cubicBezTo>
                  <a:cubicBezTo>
                    <a:pt x="14208" y="14943"/>
                    <a:pt x="14344" y="14909"/>
                    <a:pt x="14480" y="14858"/>
                  </a:cubicBezTo>
                  <a:cubicBezTo>
                    <a:pt x="15585" y="14450"/>
                    <a:pt x="15517" y="13685"/>
                    <a:pt x="15245" y="10847"/>
                  </a:cubicBezTo>
                  <a:cubicBezTo>
                    <a:pt x="15143" y="9743"/>
                    <a:pt x="15007" y="8366"/>
                    <a:pt x="14888" y="6547"/>
                  </a:cubicBezTo>
                  <a:cubicBezTo>
                    <a:pt x="14888" y="6513"/>
                    <a:pt x="14718" y="3760"/>
                    <a:pt x="16622" y="1993"/>
                  </a:cubicBezTo>
                  <a:cubicBezTo>
                    <a:pt x="17696" y="1007"/>
                    <a:pt x="19205" y="504"/>
                    <a:pt x="21133" y="504"/>
                  </a:cubicBezTo>
                  <a:cubicBezTo>
                    <a:pt x="21765" y="504"/>
                    <a:pt x="22443" y="558"/>
                    <a:pt x="23165" y="667"/>
                  </a:cubicBezTo>
                  <a:cubicBezTo>
                    <a:pt x="23175" y="668"/>
                    <a:pt x="23184" y="669"/>
                    <a:pt x="23194" y="669"/>
                  </a:cubicBezTo>
                  <a:cubicBezTo>
                    <a:pt x="23317" y="669"/>
                    <a:pt x="23421" y="572"/>
                    <a:pt x="23437" y="446"/>
                  </a:cubicBezTo>
                  <a:cubicBezTo>
                    <a:pt x="23471" y="310"/>
                    <a:pt x="23369" y="174"/>
                    <a:pt x="23233" y="157"/>
                  </a:cubicBezTo>
                  <a:cubicBezTo>
                    <a:pt x="22506" y="53"/>
                    <a:pt x="21820" y="1"/>
                    <a:pt x="21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1"/>
            <p:cNvSpPr/>
            <p:nvPr/>
          </p:nvSpPr>
          <p:spPr>
            <a:xfrm>
              <a:off x="3737750" y="1815175"/>
              <a:ext cx="164450" cy="57525"/>
            </a:xfrm>
            <a:custGeom>
              <a:avLst/>
              <a:gdLst/>
              <a:ahLst/>
              <a:cxnLst/>
              <a:rect l="l" t="t" r="r" b="b"/>
              <a:pathLst>
                <a:path w="6578" h="2301" extrusionOk="0">
                  <a:moveTo>
                    <a:pt x="6284" y="1"/>
                  </a:moveTo>
                  <a:cubicBezTo>
                    <a:pt x="6209" y="1"/>
                    <a:pt x="6133" y="31"/>
                    <a:pt x="6085" y="89"/>
                  </a:cubicBezTo>
                  <a:cubicBezTo>
                    <a:pt x="4996" y="1464"/>
                    <a:pt x="3484" y="1793"/>
                    <a:pt x="2287" y="1793"/>
                  </a:cubicBezTo>
                  <a:cubicBezTo>
                    <a:pt x="1206" y="1793"/>
                    <a:pt x="382" y="1525"/>
                    <a:pt x="358" y="1517"/>
                  </a:cubicBezTo>
                  <a:cubicBezTo>
                    <a:pt x="334" y="1511"/>
                    <a:pt x="310" y="1508"/>
                    <a:pt x="287" y="1508"/>
                  </a:cubicBezTo>
                  <a:cubicBezTo>
                    <a:pt x="177" y="1508"/>
                    <a:pt x="77" y="1571"/>
                    <a:pt x="35" y="1669"/>
                  </a:cubicBezTo>
                  <a:cubicBezTo>
                    <a:pt x="1" y="1805"/>
                    <a:pt x="69" y="1958"/>
                    <a:pt x="205" y="1992"/>
                  </a:cubicBezTo>
                  <a:cubicBezTo>
                    <a:pt x="237" y="2009"/>
                    <a:pt x="1113" y="2301"/>
                    <a:pt x="2264" y="2301"/>
                  </a:cubicBezTo>
                  <a:cubicBezTo>
                    <a:pt x="2325" y="2301"/>
                    <a:pt x="2386" y="2300"/>
                    <a:pt x="2448" y="2298"/>
                  </a:cubicBezTo>
                  <a:cubicBezTo>
                    <a:pt x="2720" y="2298"/>
                    <a:pt x="2958" y="2281"/>
                    <a:pt x="3213" y="2247"/>
                  </a:cubicBezTo>
                  <a:cubicBezTo>
                    <a:pt x="4556" y="2060"/>
                    <a:pt x="5677" y="1432"/>
                    <a:pt x="6476" y="412"/>
                  </a:cubicBezTo>
                  <a:cubicBezTo>
                    <a:pt x="6578" y="293"/>
                    <a:pt x="6544" y="140"/>
                    <a:pt x="6442" y="55"/>
                  </a:cubicBezTo>
                  <a:cubicBezTo>
                    <a:pt x="6398" y="18"/>
                    <a:pt x="6341" y="1"/>
                    <a:pt x="62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1"/>
            <p:cNvSpPr/>
            <p:nvPr/>
          </p:nvSpPr>
          <p:spPr>
            <a:xfrm>
              <a:off x="3614125" y="1709550"/>
              <a:ext cx="447425" cy="393625"/>
            </a:xfrm>
            <a:custGeom>
              <a:avLst/>
              <a:gdLst/>
              <a:ahLst/>
              <a:cxnLst/>
              <a:rect l="l" t="t" r="r" b="b"/>
              <a:pathLst>
                <a:path w="17897" h="15745" extrusionOk="0">
                  <a:moveTo>
                    <a:pt x="10402" y="1"/>
                  </a:moveTo>
                  <a:cubicBezTo>
                    <a:pt x="9995" y="1"/>
                    <a:pt x="9594" y="45"/>
                    <a:pt x="9212" y="150"/>
                  </a:cubicBezTo>
                  <a:cubicBezTo>
                    <a:pt x="8940" y="235"/>
                    <a:pt x="8600" y="507"/>
                    <a:pt x="8702" y="830"/>
                  </a:cubicBezTo>
                  <a:cubicBezTo>
                    <a:pt x="8770" y="1017"/>
                    <a:pt x="8940" y="1153"/>
                    <a:pt x="9127" y="1221"/>
                  </a:cubicBezTo>
                  <a:cubicBezTo>
                    <a:pt x="9314" y="1289"/>
                    <a:pt x="9518" y="1289"/>
                    <a:pt x="9704" y="1306"/>
                  </a:cubicBezTo>
                  <a:cubicBezTo>
                    <a:pt x="12339" y="1578"/>
                    <a:pt x="14684" y="3889"/>
                    <a:pt x="13375" y="6608"/>
                  </a:cubicBezTo>
                  <a:cubicBezTo>
                    <a:pt x="12292" y="8848"/>
                    <a:pt x="9685" y="10166"/>
                    <a:pt x="7215" y="10166"/>
                  </a:cubicBezTo>
                  <a:cubicBezTo>
                    <a:pt x="6780" y="10166"/>
                    <a:pt x="6349" y="10125"/>
                    <a:pt x="5932" y="10041"/>
                  </a:cubicBezTo>
                  <a:cubicBezTo>
                    <a:pt x="4249" y="9718"/>
                    <a:pt x="2736" y="8206"/>
                    <a:pt x="2618" y="6472"/>
                  </a:cubicBezTo>
                  <a:cubicBezTo>
                    <a:pt x="2499" y="4773"/>
                    <a:pt x="3518" y="3770"/>
                    <a:pt x="4810" y="2869"/>
                  </a:cubicBezTo>
                  <a:cubicBezTo>
                    <a:pt x="5320" y="2495"/>
                    <a:pt x="5864" y="1612"/>
                    <a:pt x="4946" y="1408"/>
                  </a:cubicBezTo>
                  <a:cubicBezTo>
                    <a:pt x="4681" y="1352"/>
                    <a:pt x="4425" y="1325"/>
                    <a:pt x="4180" y="1325"/>
                  </a:cubicBezTo>
                  <a:cubicBezTo>
                    <a:pt x="1965" y="1325"/>
                    <a:pt x="539" y="3478"/>
                    <a:pt x="187" y="5589"/>
                  </a:cubicBezTo>
                  <a:cubicBezTo>
                    <a:pt x="0" y="6795"/>
                    <a:pt x="68" y="8019"/>
                    <a:pt x="357" y="9209"/>
                  </a:cubicBezTo>
                  <a:cubicBezTo>
                    <a:pt x="578" y="10160"/>
                    <a:pt x="884" y="11367"/>
                    <a:pt x="1496" y="12132"/>
                  </a:cubicBezTo>
                  <a:cubicBezTo>
                    <a:pt x="2023" y="12794"/>
                    <a:pt x="2855" y="13185"/>
                    <a:pt x="3552" y="13644"/>
                  </a:cubicBezTo>
                  <a:cubicBezTo>
                    <a:pt x="4334" y="14188"/>
                    <a:pt x="5201" y="14630"/>
                    <a:pt x="6085" y="14987"/>
                  </a:cubicBezTo>
                  <a:cubicBezTo>
                    <a:pt x="7226" y="15448"/>
                    <a:pt x="8446" y="15745"/>
                    <a:pt x="9664" y="15745"/>
                  </a:cubicBezTo>
                  <a:cubicBezTo>
                    <a:pt x="10241" y="15745"/>
                    <a:pt x="10819" y="15678"/>
                    <a:pt x="11387" y="15531"/>
                  </a:cubicBezTo>
                  <a:cubicBezTo>
                    <a:pt x="14497" y="14715"/>
                    <a:pt x="16553" y="11605"/>
                    <a:pt x="17896" y="8036"/>
                  </a:cubicBezTo>
                  <a:cubicBezTo>
                    <a:pt x="17828" y="6064"/>
                    <a:pt x="17369" y="4008"/>
                    <a:pt x="16078" y="2478"/>
                  </a:cubicBezTo>
                  <a:cubicBezTo>
                    <a:pt x="15245" y="1510"/>
                    <a:pt x="14106" y="762"/>
                    <a:pt x="12883" y="405"/>
                  </a:cubicBezTo>
                  <a:cubicBezTo>
                    <a:pt x="12104" y="188"/>
                    <a:pt x="11241" y="1"/>
                    <a:pt x="104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81"/>
            <p:cNvSpPr/>
            <p:nvPr/>
          </p:nvSpPr>
          <p:spPr>
            <a:xfrm>
              <a:off x="3607750" y="1703225"/>
              <a:ext cx="460175" cy="406200"/>
            </a:xfrm>
            <a:custGeom>
              <a:avLst/>
              <a:gdLst/>
              <a:ahLst/>
              <a:cxnLst/>
              <a:rect l="l" t="t" r="r" b="b"/>
              <a:pathLst>
                <a:path w="18407" h="16248" extrusionOk="0">
                  <a:moveTo>
                    <a:pt x="10701" y="508"/>
                  </a:moveTo>
                  <a:cubicBezTo>
                    <a:pt x="11560" y="508"/>
                    <a:pt x="12418" y="710"/>
                    <a:pt x="13070" y="896"/>
                  </a:cubicBezTo>
                  <a:cubicBezTo>
                    <a:pt x="14225" y="1236"/>
                    <a:pt x="15330" y="1950"/>
                    <a:pt x="16129" y="2901"/>
                  </a:cubicBezTo>
                  <a:cubicBezTo>
                    <a:pt x="17216" y="4159"/>
                    <a:pt x="17811" y="5961"/>
                    <a:pt x="17896" y="8238"/>
                  </a:cubicBezTo>
                  <a:cubicBezTo>
                    <a:pt x="16316" y="12402"/>
                    <a:pt x="14191" y="14849"/>
                    <a:pt x="11591" y="15546"/>
                  </a:cubicBezTo>
                  <a:cubicBezTo>
                    <a:pt x="11058" y="15681"/>
                    <a:pt x="10502" y="15749"/>
                    <a:pt x="9926" y="15749"/>
                  </a:cubicBezTo>
                  <a:cubicBezTo>
                    <a:pt x="8833" y="15749"/>
                    <a:pt x="7666" y="15503"/>
                    <a:pt x="6441" y="15002"/>
                  </a:cubicBezTo>
                  <a:cubicBezTo>
                    <a:pt x="5524" y="14628"/>
                    <a:pt x="4691" y="14203"/>
                    <a:pt x="3943" y="13693"/>
                  </a:cubicBezTo>
                  <a:cubicBezTo>
                    <a:pt x="3756" y="13574"/>
                    <a:pt x="3552" y="13455"/>
                    <a:pt x="3365" y="13336"/>
                  </a:cubicBezTo>
                  <a:cubicBezTo>
                    <a:pt x="2856" y="13013"/>
                    <a:pt x="2312" y="12691"/>
                    <a:pt x="1955" y="12232"/>
                  </a:cubicBezTo>
                  <a:cubicBezTo>
                    <a:pt x="1394" y="11535"/>
                    <a:pt x="1088" y="10464"/>
                    <a:pt x="850" y="9411"/>
                  </a:cubicBezTo>
                  <a:cubicBezTo>
                    <a:pt x="561" y="8170"/>
                    <a:pt x="510" y="6997"/>
                    <a:pt x="697" y="5876"/>
                  </a:cubicBezTo>
                  <a:cubicBezTo>
                    <a:pt x="935" y="4397"/>
                    <a:pt x="1700" y="3054"/>
                    <a:pt x="2703" y="2375"/>
                  </a:cubicBezTo>
                  <a:cubicBezTo>
                    <a:pt x="3110" y="2086"/>
                    <a:pt x="3535" y="1916"/>
                    <a:pt x="3994" y="1865"/>
                  </a:cubicBezTo>
                  <a:cubicBezTo>
                    <a:pt x="4142" y="1845"/>
                    <a:pt x="4289" y="1835"/>
                    <a:pt x="4439" y="1835"/>
                  </a:cubicBezTo>
                  <a:cubicBezTo>
                    <a:pt x="4668" y="1835"/>
                    <a:pt x="4903" y="1858"/>
                    <a:pt x="5150" y="1899"/>
                  </a:cubicBezTo>
                  <a:cubicBezTo>
                    <a:pt x="5320" y="1950"/>
                    <a:pt x="5422" y="2018"/>
                    <a:pt x="5439" y="2103"/>
                  </a:cubicBezTo>
                  <a:cubicBezTo>
                    <a:pt x="5473" y="2307"/>
                    <a:pt x="5235" y="2680"/>
                    <a:pt x="4912" y="2918"/>
                  </a:cubicBezTo>
                  <a:cubicBezTo>
                    <a:pt x="3637" y="3802"/>
                    <a:pt x="2482" y="4890"/>
                    <a:pt x="2618" y="6742"/>
                  </a:cubicBezTo>
                  <a:cubicBezTo>
                    <a:pt x="2737" y="8510"/>
                    <a:pt x="4283" y="10175"/>
                    <a:pt x="6136" y="10549"/>
                  </a:cubicBezTo>
                  <a:cubicBezTo>
                    <a:pt x="6573" y="10634"/>
                    <a:pt x="7018" y="10675"/>
                    <a:pt x="7462" y="10675"/>
                  </a:cubicBezTo>
                  <a:cubicBezTo>
                    <a:pt x="10123" y="10675"/>
                    <a:pt x="12774" y="9206"/>
                    <a:pt x="13851" y="6963"/>
                  </a:cubicBezTo>
                  <a:cubicBezTo>
                    <a:pt x="14548" y="5519"/>
                    <a:pt x="14208" y="4363"/>
                    <a:pt x="13817" y="3649"/>
                  </a:cubicBezTo>
                  <a:cubicBezTo>
                    <a:pt x="13104" y="2392"/>
                    <a:pt x="11608" y="1474"/>
                    <a:pt x="9993" y="1321"/>
                  </a:cubicBezTo>
                  <a:lnTo>
                    <a:pt x="9925" y="1304"/>
                  </a:lnTo>
                  <a:cubicBezTo>
                    <a:pt x="9756" y="1287"/>
                    <a:pt x="9603" y="1287"/>
                    <a:pt x="9467" y="1236"/>
                  </a:cubicBezTo>
                  <a:cubicBezTo>
                    <a:pt x="9331" y="1185"/>
                    <a:pt x="9229" y="1100"/>
                    <a:pt x="9212" y="998"/>
                  </a:cubicBezTo>
                  <a:cubicBezTo>
                    <a:pt x="9195" y="964"/>
                    <a:pt x="9195" y="930"/>
                    <a:pt x="9212" y="879"/>
                  </a:cubicBezTo>
                  <a:cubicBezTo>
                    <a:pt x="9263" y="794"/>
                    <a:pt x="9399" y="692"/>
                    <a:pt x="9535" y="658"/>
                  </a:cubicBezTo>
                  <a:cubicBezTo>
                    <a:pt x="9910" y="551"/>
                    <a:pt x="10306" y="508"/>
                    <a:pt x="10701" y="508"/>
                  </a:cubicBezTo>
                  <a:close/>
                  <a:moveTo>
                    <a:pt x="10678" y="0"/>
                  </a:moveTo>
                  <a:cubicBezTo>
                    <a:pt x="10249" y="0"/>
                    <a:pt x="9816" y="47"/>
                    <a:pt x="9399" y="165"/>
                  </a:cubicBezTo>
                  <a:cubicBezTo>
                    <a:pt x="9178" y="233"/>
                    <a:pt x="8906" y="386"/>
                    <a:pt x="8770" y="658"/>
                  </a:cubicBezTo>
                  <a:cubicBezTo>
                    <a:pt x="8685" y="811"/>
                    <a:pt x="8668" y="998"/>
                    <a:pt x="8736" y="1168"/>
                  </a:cubicBezTo>
                  <a:cubicBezTo>
                    <a:pt x="8804" y="1406"/>
                    <a:pt x="9008" y="1610"/>
                    <a:pt x="9297" y="1712"/>
                  </a:cubicBezTo>
                  <a:cubicBezTo>
                    <a:pt x="9501" y="1780"/>
                    <a:pt x="9688" y="1797"/>
                    <a:pt x="9874" y="1814"/>
                  </a:cubicBezTo>
                  <a:lnTo>
                    <a:pt x="9942" y="1814"/>
                  </a:lnTo>
                  <a:cubicBezTo>
                    <a:pt x="11404" y="1967"/>
                    <a:pt x="12747" y="2765"/>
                    <a:pt x="13375" y="3887"/>
                  </a:cubicBezTo>
                  <a:cubicBezTo>
                    <a:pt x="13868" y="4771"/>
                    <a:pt x="13868" y="5757"/>
                    <a:pt x="13392" y="6742"/>
                  </a:cubicBezTo>
                  <a:cubicBezTo>
                    <a:pt x="12408" y="8812"/>
                    <a:pt x="9970" y="10166"/>
                    <a:pt x="7505" y="10166"/>
                  </a:cubicBezTo>
                  <a:cubicBezTo>
                    <a:pt x="7075" y="10166"/>
                    <a:pt x="6645" y="10125"/>
                    <a:pt x="6221" y="10039"/>
                  </a:cubicBezTo>
                  <a:cubicBezTo>
                    <a:pt x="4589" y="9716"/>
                    <a:pt x="3229" y="8255"/>
                    <a:pt x="3110" y="6708"/>
                  </a:cubicBezTo>
                  <a:cubicBezTo>
                    <a:pt x="3008" y="5196"/>
                    <a:pt x="3875" y="4261"/>
                    <a:pt x="5201" y="3326"/>
                  </a:cubicBezTo>
                  <a:cubicBezTo>
                    <a:pt x="5626" y="3020"/>
                    <a:pt x="6034" y="2460"/>
                    <a:pt x="5932" y="2001"/>
                  </a:cubicBezTo>
                  <a:cubicBezTo>
                    <a:pt x="5898" y="1797"/>
                    <a:pt x="5745" y="1525"/>
                    <a:pt x="5252" y="1423"/>
                  </a:cubicBezTo>
                  <a:cubicBezTo>
                    <a:pt x="4972" y="1362"/>
                    <a:pt x="4697" y="1332"/>
                    <a:pt x="4427" y="1332"/>
                  </a:cubicBezTo>
                  <a:cubicBezTo>
                    <a:pt x="3712" y="1332"/>
                    <a:pt x="3035" y="1542"/>
                    <a:pt x="2431" y="1950"/>
                  </a:cubicBezTo>
                  <a:cubicBezTo>
                    <a:pt x="1292" y="2714"/>
                    <a:pt x="459" y="4159"/>
                    <a:pt x="204" y="5808"/>
                  </a:cubicBezTo>
                  <a:cubicBezTo>
                    <a:pt x="0" y="6980"/>
                    <a:pt x="51" y="8221"/>
                    <a:pt x="357" y="9513"/>
                  </a:cubicBezTo>
                  <a:cubicBezTo>
                    <a:pt x="612" y="10634"/>
                    <a:pt x="952" y="11773"/>
                    <a:pt x="1564" y="12538"/>
                  </a:cubicBezTo>
                  <a:cubicBezTo>
                    <a:pt x="1717" y="12759"/>
                    <a:pt x="1904" y="12929"/>
                    <a:pt x="2108" y="13098"/>
                  </a:cubicBezTo>
                  <a:cubicBezTo>
                    <a:pt x="2431" y="13353"/>
                    <a:pt x="2771" y="13557"/>
                    <a:pt x="3110" y="13761"/>
                  </a:cubicBezTo>
                  <a:cubicBezTo>
                    <a:pt x="3297" y="13880"/>
                    <a:pt x="3484" y="13999"/>
                    <a:pt x="3654" y="14118"/>
                  </a:cubicBezTo>
                  <a:cubicBezTo>
                    <a:pt x="4436" y="14628"/>
                    <a:pt x="5303" y="15087"/>
                    <a:pt x="6255" y="15478"/>
                  </a:cubicBezTo>
                  <a:cubicBezTo>
                    <a:pt x="7524" y="15996"/>
                    <a:pt x="8744" y="16248"/>
                    <a:pt x="9893" y="16248"/>
                  </a:cubicBezTo>
                  <a:cubicBezTo>
                    <a:pt x="10251" y="16248"/>
                    <a:pt x="10602" y="16223"/>
                    <a:pt x="10945" y="16175"/>
                  </a:cubicBezTo>
                  <a:cubicBezTo>
                    <a:pt x="11200" y="16141"/>
                    <a:pt x="11455" y="16090"/>
                    <a:pt x="11710" y="16022"/>
                  </a:cubicBezTo>
                  <a:cubicBezTo>
                    <a:pt x="14310" y="15342"/>
                    <a:pt x="16435" y="13064"/>
                    <a:pt x="18032" y="9241"/>
                  </a:cubicBezTo>
                  <a:cubicBezTo>
                    <a:pt x="18151" y="8969"/>
                    <a:pt x="18270" y="8680"/>
                    <a:pt x="18389" y="8374"/>
                  </a:cubicBezTo>
                  <a:cubicBezTo>
                    <a:pt x="18389" y="8340"/>
                    <a:pt x="18406" y="8306"/>
                    <a:pt x="18406" y="8272"/>
                  </a:cubicBezTo>
                  <a:cubicBezTo>
                    <a:pt x="18304" y="5842"/>
                    <a:pt x="17675" y="3921"/>
                    <a:pt x="16520" y="2561"/>
                  </a:cubicBezTo>
                  <a:cubicBezTo>
                    <a:pt x="15636" y="1542"/>
                    <a:pt x="14463" y="777"/>
                    <a:pt x="13206" y="420"/>
                  </a:cubicBezTo>
                  <a:cubicBezTo>
                    <a:pt x="12519" y="222"/>
                    <a:pt x="11609" y="0"/>
                    <a:pt x="106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81"/>
            <p:cNvSpPr/>
            <p:nvPr/>
          </p:nvSpPr>
          <p:spPr>
            <a:xfrm>
              <a:off x="3832500" y="14151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66" y="1"/>
                  </a:moveTo>
                  <a:cubicBezTo>
                    <a:pt x="2745" y="1"/>
                    <a:pt x="1156" y="641"/>
                    <a:pt x="1" y="2921"/>
                  </a:cubicBezTo>
                  <a:cubicBezTo>
                    <a:pt x="1" y="2921"/>
                    <a:pt x="1452" y="4070"/>
                    <a:pt x="3259" y="4070"/>
                  </a:cubicBezTo>
                  <a:cubicBezTo>
                    <a:pt x="4637" y="4070"/>
                    <a:pt x="6221" y="3403"/>
                    <a:pt x="7530" y="1051"/>
                  </a:cubicBezTo>
                  <a:cubicBezTo>
                    <a:pt x="7530" y="1051"/>
                    <a:pt x="5986" y="1"/>
                    <a:pt x="4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1"/>
            <p:cNvSpPr/>
            <p:nvPr/>
          </p:nvSpPr>
          <p:spPr>
            <a:xfrm>
              <a:off x="3825275" y="1408950"/>
              <a:ext cx="202275" cy="114250"/>
            </a:xfrm>
            <a:custGeom>
              <a:avLst/>
              <a:gdLst/>
              <a:ahLst/>
              <a:cxnLst/>
              <a:rect l="l" t="t" r="r" b="b"/>
              <a:pathLst>
                <a:path w="8091" h="4570" extrusionOk="0">
                  <a:moveTo>
                    <a:pt x="4430" y="496"/>
                  </a:moveTo>
                  <a:cubicBezTo>
                    <a:pt x="5794" y="496"/>
                    <a:pt x="7012" y="1122"/>
                    <a:pt x="7479" y="1382"/>
                  </a:cubicBezTo>
                  <a:cubicBezTo>
                    <a:pt x="6595" y="2861"/>
                    <a:pt x="5541" y="3745"/>
                    <a:pt x="4301" y="3982"/>
                  </a:cubicBezTo>
                  <a:cubicBezTo>
                    <a:pt x="4044" y="4035"/>
                    <a:pt x="3790" y="4058"/>
                    <a:pt x="3543" y="4058"/>
                  </a:cubicBezTo>
                  <a:cubicBezTo>
                    <a:pt x="2188" y="4058"/>
                    <a:pt x="1029" y="3369"/>
                    <a:pt x="613" y="3082"/>
                  </a:cubicBezTo>
                  <a:cubicBezTo>
                    <a:pt x="1343" y="1739"/>
                    <a:pt x="2295" y="923"/>
                    <a:pt x="3434" y="617"/>
                  </a:cubicBezTo>
                  <a:cubicBezTo>
                    <a:pt x="3769" y="532"/>
                    <a:pt x="4104" y="496"/>
                    <a:pt x="4430" y="496"/>
                  </a:cubicBezTo>
                  <a:close/>
                  <a:moveTo>
                    <a:pt x="4461" y="1"/>
                  </a:moveTo>
                  <a:cubicBezTo>
                    <a:pt x="4088" y="1"/>
                    <a:pt x="3703" y="42"/>
                    <a:pt x="3315" y="142"/>
                  </a:cubicBezTo>
                  <a:cubicBezTo>
                    <a:pt x="1972" y="481"/>
                    <a:pt x="868" y="1467"/>
                    <a:pt x="52" y="3048"/>
                  </a:cubicBezTo>
                  <a:cubicBezTo>
                    <a:pt x="1" y="3150"/>
                    <a:pt x="35" y="3286"/>
                    <a:pt x="120" y="3354"/>
                  </a:cubicBezTo>
                  <a:cubicBezTo>
                    <a:pt x="196" y="3415"/>
                    <a:pt x="1671" y="4570"/>
                    <a:pt x="3544" y="4570"/>
                  </a:cubicBezTo>
                  <a:cubicBezTo>
                    <a:pt x="3747" y="4570"/>
                    <a:pt x="3954" y="4556"/>
                    <a:pt x="4165" y="4526"/>
                  </a:cubicBezTo>
                  <a:cubicBezTo>
                    <a:pt x="4233" y="4509"/>
                    <a:pt x="4318" y="4492"/>
                    <a:pt x="4403" y="4475"/>
                  </a:cubicBezTo>
                  <a:cubicBezTo>
                    <a:pt x="5847" y="4186"/>
                    <a:pt x="7071" y="3167"/>
                    <a:pt x="8040" y="1416"/>
                  </a:cubicBezTo>
                  <a:cubicBezTo>
                    <a:pt x="8090" y="1314"/>
                    <a:pt x="8056" y="1161"/>
                    <a:pt x="7955" y="1093"/>
                  </a:cubicBezTo>
                  <a:cubicBezTo>
                    <a:pt x="7870" y="1037"/>
                    <a:pt x="6322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1"/>
            <p:cNvSpPr/>
            <p:nvPr/>
          </p:nvSpPr>
          <p:spPr>
            <a:xfrm>
              <a:off x="3875000" y="14166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66" y="1"/>
                  </a:moveTo>
                  <a:cubicBezTo>
                    <a:pt x="1032" y="1"/>
                    <a:pt x="151" y="795"/>
                    <a:pt x="85" y="1840"/>
                  </a:cubicBezTo>
                  <a:cubicBezTo>
                    <a:pt x="0" y="2928"/>
                    <a:pt x="833" y="3879"/>
                    <a:pt x="1921" y="3947"/>
                  </a:cubicBezTo>
                  <a:cubicBezTo>
                    <a:pt x="1972" y="3951"/>
                    <a:pt x="2023" y="3953"/>
                    <a:pt x="2073" y="3953"/>
                  </a:cubicBezTo>
                  <a:cubicBezTo>
                    <a:pt x="3096" y="3953"/>
                    <a:pt x="3963" y="3148"/>
                    <a:pt x="4028" y="2112"/>
                  </a:cubicBezTo>
                  <a:cubicBezTo>
                    <a:pt x="4096" y="1024"/>
                    <a:pt x="3280" y="72"/>
                    <a:pt x="2193" y="5"/>
                  </a:cubicBezTo>
                  <a:cubicBezTo>
                    <a:pt x="2150" y="2"/>
                    <a:pt x="2108" y="1"/>
                    <a:pt x="20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1"/>
            <p:cNvSpPr/>
            <p:nvPr/>
          </p:nvSpPr>
          <p:spPr>
            <a:xfrm>
              <a:off x="3470075" y="1517500"/>
              <a:ext cx="188250" cy="101775"/>
            </a:xfrm>
            <a:custGeom>
              <a:avLst/>
              <a:gdLst/>
              <a:ahLst/>
              <a:cxnLst/>
              <a:rect l="l" t="t" r="r" b="b"/>
              <a:pathLst>
                <a:path w="7530" h="4071" extrusionOk="0">
                  <a:moveTo>
                    <a:pt x="4173" y="0"/>
                  </a:moveTo>
                  <a:cubicBezTo>
                    <a:pt x="2753" y="0"/>
                    <a:pt x="1163" y="641"/>
                    <a:pt x="1" y="2921"/>
                  </a:cubicBezTo>
                  <a:cubicBezTo>
                    <a:pt x="1" y="2921"/>
                    <a:pt x="1452" y="4070"/>
                    <a:pt x="3260" y="4070"/>
                  </a:cubicBezTo>
                  <a:cubicBezTo>
                    <a:pt x="4637" y="4070"/>
                    <a:pt x="6222" y="3403"/>
                    <a:pt x="7530" y="1051"/>
                  </a:cubicBezTo>
                  <a:cubicBezTo>
                    <a:pt x="7530" y="1051"/>
                    <a:pt x="5991" y="0"/>
                    <a:pt x="4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1"/>
            <p:cNvSpPr/>
            <p:nvPr/>
          </p:nvSpPr>
          <p:spPr>
            <a:xfrm>
              <a:off x="3462875" y="1511350"/>
              <a:ext cx="202675" cy="114250"/>
            </a:xfrm>
            <a:custGeom>
              <a:avLst/>
              <a:gdLst/>
              <a:ahLst/>
              <a:cxnLst/>
              <a:rect l="l" t="t" r="r" b="b"/>
              <a:pathLst>
                <a:path w="8107" h="4570" extrusionOk="0">
                  <a:moveTo>
                    <a:pt x="4467" y="505"/>
                  </a:moveTo>
                  <a:cubicBezTo>
                    <a:pt x="5811" y="505"/>
                    <a:pt x="7015" y="1123"/>
                    <a:pt x="7478" y="1382"/>
                  </a:cubicBezTo>
                  <a:cubicBezTo>
                    <a:pt x="6611" y="2861"/>
                    <a:pt x="5540" y="3744"/>
                    <a:pt x="4300" y="3982"/>
                  </a:cubicBezTo>
                  <a:cubicBezTo>
                    <a:pt x="4043" y="4035"/>
                    <a:pt x="3789" y="4058"/>
                    <a:pt x="3542" y="4058"/>
                  </a:cubicBezTo>
                  <a:cubicBezTo>
                    <a:pt x="2187" y="4058"/>
                    <a:pt x="1029" y="3369"/>
                    <a:pt x="612" y="3082"/>
                  </a:cubicBezTo>
                  <a:cubicBezTo>
                    <a:pt x="1343" y="1756"/>
                    <a:pt x="2294" y="923"/>
                    <a:pt x="3450" y="634"/>
                  </a:cubicBezTo>
                  <a:cubicBezTo>
                    <a:pt x="3792" y="543"/>
                    <a:pt x="4134" y="505"/>
                    <a:pt x="4467" y="505"/>
                  </a:cubicBezTo>
                  <a:close/>
                  <a:moveTo>
                    <a:pt x="4461" y="1"/>
                  </a:moveTo>
                  <a:cubicBezTo>
                    <a:pt x="4088" y="1"/>
                    <a:pt x="3702" y="42"/>
                    <a:pt x="3314" y="141"/>
                  </a:cubicBezTo>
                  <a:cubicBezTo>
                    <a:pt x="1971" y="481"/>
                    <a:pt x="867" y="1467"/>
                    <a:pt x="68" y="3048"/>
                  </a:cubicBezTo>
                  <a:cubicBezTo>
                    <a:pt x="0" y="3150"/>
                    <a:pt x="34" y="3285"/>
                    <a:pt x="136" y="3353"/>
                  </a:cubicBezTo>
                  <a:cubicBezTo>
                    <a:pt x="197" y="3415"/>
                    <a:pt x="1684" y="4569"/>
                    <a:pt x="3547" y="4569"/>
                  </a:cubicBezTo>
                  <a:cubicBezTo>
                    <a:pt x="3749" y="4569"/>
                    <a:pt x="3955" y="4556"/>
                    <a:pt x="4164" y="4526"/>
                  </a:cubicBezTo>
                  <a:cubicBezTo>
                    <a:pt x="4249" y="4509"/>
                    <a:pt x="4317" y="4492"/>
                    <a:pt x="4402" y="4492"/>
                  </a:cubicBezTo>
                  <a:cubicBezTo>
                    <a:pt x="5846" y="4203"/>
                    <a:pt x="7070" y="3167"/>
                    <a:pt x="8039" y="1433"/>
                  </a:cubicBezTo>
                  <a:cubicBezTo>
                    <a:pt x="8107" y="1314"/>
                    <a:pt x="8073" y="1161"/>
                    <a:pt x="7954" y="1093"/>
                  </a:cubicBezTo>
                  <a:cubicBezTo>
                    <a:pt x="7883" y="1036"/>
                    <a:pt x="6326" y="1"/>
                    <a:pt x="4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1"/>
            <p:cNvSpPr/>
            <p:nvPr/>
          </p:nvSpPr>
          <p:spPr>
            <a:xfrm>
              <a:off x="3513000" y="1519025"/>
              <a:ext cx="102425" cy="98850"/>
            </a:xfrm>
            <a:custGeom>
              <a:avLst/>
              <a:gdLst/>
              <a:ahLst/>
              <a:cxnLst/>
              <a:rect l="l" t="t" r="r" b="b"/>
              <a:pathLst>
                <a:path w="4097" h="3954" extrusionOk="0">
                  <a:moveTo>
                    <a:pt x="2049" y="0"/>
                  </a:moveTo>
                  <a:cubicBezTo>
                    <a:pt x="1015" y="0"/>
                    <a:pt x="134" y="795"/>
                    <a:pt x="68" y="1840"/>
                  </a:cubicBezTo>
                  <a:cubicBezTo>
                    <a:pt x="0" y="2927"/>
                    <a:pt x="816" y="3879"/>
                    <a:pt x="1904" y="3947"/>
                  </a:cubicBezTo>
                  <a:cubicBezTo>
                    <a:pt x="1955" y="3951"/>
                    <a:pt x="2006" y="3953"/>
                    <a:pt x="2057" y="3953"/>
                  </a:cubicBezTo>
                  <a:cubicBezTo>
                    <a:pt x="3079" y="3953"/>
                    <a:pt x="3947" y="3148"/>
                    <a:pt x="4011" y="2112"/>
                  </a:cubicBezTo>
                  <a:cubicBezTo>
                    <a:pt x="4096" y="1024"/>
                    <a:pt x="3264" y="72"/>
                    <a:pt x="2176" y="4"/>
                  </a:cubicBezTo>
                  <a:cubicBezTo>
                    <a:pt x="2133" y="2"/>
                    <a:pt x="2091" y="0"/>
                    <a:pt x="2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1"/>
            <p:cNvSpPr/>
            <p:nvPr/>
          </p:nvSpPr>
          <p:spPr>
            <a:xfrm>
              <a:off x="3647675" y="2013250"/>
              <a:ext cx="18725" cy="20000"/>
            </a:xfrm>
            <a:custGeom>
              <a:avLst/>
              <a:gdLst/>
              <a:ahLst/>
              <a:cxnLst/>
              <a:rect l="l" t="t" r="r" b="b"/>
              <a:pathLst>
                <a:path w="749" h="800" extrusionOk="0">
                  <a:moveTo>
                    <a:pt x="443" y="1"/>
                  </a:moveTo>
                  <a:lnTo>
                    <a:pt x="1" y="239"/>
                  </a:lnTo>
                  <a:cubicBezTo>
                    <a:pt x="1" y="239"/>
                    <a:pt x="120" y="443"/>
                    <a:pt x="290" y="799"/>
                  </a:cubicBezTo>
                  <a:lnTo>
                    <a:pt x="749" y="579"/>
                  </a:lnTo>
                  <a:cubicBezTo>
                    <a:pt x="562" y="205"/>
                    <a:pt x="443" y="1"/>
                    <a:pt x="4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1"/>
            <p:cNvSpPr/>
            <p:nvPr/>
          </p:nvSpPr>
          <p:spPr>
            <a:xfrm>
              <a:off x="3660425" y="1934225"/>
              <a:ext cx="494150" cy="395875"/>
            </a:xfrm>
            <a:custGeom>
              <a:avLst/>
              <a:gdLst/>
              <a:ahLst/>
              <a:cxnLst/>
              <a:rect l="l" t="t" r="r" b="b"/>
              <a:pathLst>
                <a:path w="19766" h="15835" extrusionOk="0">
                  <a:moveTo>
                    <a:pt x="15925" y="1"/>
                  </a:moveTo>
                  <a:cubicBezTo>
                    <a:pt x="14328" y="3824"/>
                    <a:pt x="12203" y="6102"/>
                    <a:pt x="9603" y="6782"/>
                  </a:cubicBezTo>
                  <a:cubicBezTo>
                    <a:pt x="9348" y="6850"/>
                    <a:pt x="9093" y="6901"/>
                    <a:pt x="8838" y="6935"/>
                  </a:cubicBezTo>
                  <a:cubicBezTo>
                    <a:pt x="8495" y="6983"/>
                    <a:pt x="8144" y="7008"/>
                    <a:pt x="7786" y="7008"/>
                  </a:cubicBezTo>
                  <a:cubicBezTo>
                    <a:pt x="6637" y="7008"/>
                    <a:pt x="5417" y="6756"/>
                    <a:pt x="4148" y="6238"/>
                  </a:cubicBezTo>
                  <a:cubicBezTo>
                    <a:pt x="3196" y="5847"/>
                    <a:pt x="2329" y="5388"/>
                    <a:pt x="1547" y="4878"/>
                  </a:cubicBezTo>
                  <a:cubicBezTo>
                    <a:pt x="1377" y="4759"/>
                    <a:pt x="1190" y="4640"/>
                    <a:pt x="1003" y="4521"/>
                  </a:cubicBezTo>
                  <a:cubicBezTo>
                    <a:pt x="664" y="4317"/>
                    <a:pt x="324" y="4096"/>
                    <a:pt x="1" y="3858"/>
                  </a:cubicBezTo>
                  <a:lnTo>
                    <a:pt x="1" y="3858"/>
                  </a:lnTo>
                  <a:cubicBezTo>
                    <a:pt x="884" y="5626"/>
                    <a:pt x="3264" y="11081"/>
                    <a:pt x="1530" y="14616"/>
                  </a:cubicBezTo>
                  <a:cubicBezTo>
                    <a:pt x="3722" y="15483"/>
                    <a:pt x="5736" y="15834"/>
                    <a:pt x="7562" y="15834"/>
                  </a:cubicBezTo>
                  <a:cubicBezTo>
                    <a:pt x="15405" y="15834"/>
                    <a:pt x="19766" y="9348"/>
                    <a:pt x="19766" y="9348"/>
                  </a:cubicBezTo>
                  <a:cubicBezTo>
                    <a:pt x="16792" y="7427"/>
                    <a:pt x="16095" y="2363"/>
                    <a:pt x="15925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1"/>
            <p:cNvSpPr/>
            <p:nvPr/>
          </p:nvSpPr>
          <p:spPr>
            <a:xfrm>
              <a:off x="3642575" y="1907450"/>
              <a:ext cx="520925" cy="428800"/>
            </a:xfrm>
            <a:custGeom>
              <a:avLst/>
              <a:gdLst/>
              <a:ahLst/>
              <a:cxnLst/>
              <a:rect l="l" t="t" r="r" b="b"/>
              <a:pathLst>
                <a:path w="20837" h="17152" extrusionOk="0">
                  <a:moveTo>
                    <a:pt x="16469" y="2074"/>
                  </a:moveTo>
                  <a:cubicBezTo>
                    <a:pt x="16775" y="4794"/>
                    <a:pt x="17642" y="8685"/>
                    <a:pt x="20123" y="10470"/>
                  </a:cubicBezTo>
                  <a:cubicBezTo>
                    <a:pt x="19307" y="11558"/>
                    <a:pt x="15105" y="16641"/>
                    <a:pt x="8224" y="16641"/>
                  </a:cubicBezTo>
                  <a:cubicBezTo>
                    <a:pt x="6507" y="16641"/>
                    <a:pt x="4624" y="16325"/>
                    <a:pt x="2584" y="15551"/>
                  </a:cubicBezTo>
                  <a:cubicBezTo>
                    <a:pt x="3944" y="12373"/>
                    <a:pt x="2329" y="7870"/>
                    <a:pt x="1344" y="5660"/>
                  </a:cubicBezTo>
                  <a:lnTo>
                    <a:pt x="1344" y="5660"/>
                  </a:lnTo>
                  <a:cubicBezTo>
                    <a:pt x="1429" y="5711"/>
                    <a:pt x="1497" y="5762"/>
                    <a:pt x="1581" y="5813"/>
                  </a:cubicBezTo>
                  <a:cubicBezTo>
                    <a:pt x="1768" y="5932"/>
                    <a:pt x="1955" y="6034"/>
                    <a:pt x="2125" y="6153"/>
                  </a:cubicBezTo>
                  <a:cubicBezTo>
                    <a:pt x="2907" y="6680"/>
                    <a:pt x="3791" y="7139"/>
                    <a:pt x="4760" y="7530"/>
                  </a:cubicBezTo>
                  <a:cubicBezTo>
                    <a:pt x="6074" y="8063"/>
                    <a:pt x="7329" y="8338"/>
                    <a:pt x="8516" y="8338"/>
                  </a:cubicBezTo>
                  <a:cubicBezTo>
                    <a:pt x="8879" y="8338"/>
                    <a:pt x="9236" y="8312"/>
                    <a:pt x="9586" y="8261"/>
                  </a:cubicBezTo>
                  <a:cubicBezTo>
                    <a:pt x="9858" y="8227"/>
                    <a:pt x="10130" y="8176"/>
                    <a:pt x="10385" y="8108"/>
                  </a:cubicBezTo>
                  <a:cubicBezTo>
                    <a:pt x="12849" y="7462"/>
                    <a:pt x="14889" y="5422"/>
                    <a:pt x="16469" y="2074"/>
                  </a:cubicBezTo>
                  <a:close/>
                  <a:moveTo>
                    <a:pt x="16809" y="1"/>
                  </a:moveTo>
                  <a:lnTo>
                    <a:pt x="16401" y="987"/>
                  </a:lnTo>
                  <a:cubicBezTo>
                    <a:pt x="14838" y="4726"/>
                    <a:pt x="12764" y="6952"/>
                    <a:pt x="10249" y="7615"/>
                  </a:cubicBezTo>
                  <a:cubicBezTo>
                    <a:pt x="10011" y="7683"/>
                    <a:pt x="9773" y="7734"/>
                    <a:pt x="9518" y="7768"/>
                  </a:cubicBezTo>
                  <a:cubicBezTo>
                    <a:pt x="9198" y="7810"/>
                    <a:pt x="8872" y="7832"/>
                    <a:pt x="8539" y="7832"/>
                  </a:cubicBezTo>
                  <a:cubicBezTo>
                    <a:pt x="7408" y="7832"/>
                    <a:pt x="6208" y="7583"/>
                    <a:pt x="4947" y="7071"/>
                  </a:cubicBezTo>
                  <a:cubicBezTo>
                    <a:pt x="4012" y="6697"/>
                    <a:pt x="3162" y="6238"/>
                    <a:pt x="2414" y="5728"/>
                  </a:cubicBezTo>
                  <a:cubicBezTo>
                    <a:pt x="2227" y="5609"/>
                    <a:pt x="2040" y="5507"/>
                    <a:pt x="1853" y="5388"/>
                  </a:cubicBezTo>
                  <a:cubicBezTo>
                    <a:pt x="1514" y="5167"/>
                    <a:pt x="1174" y="4963"/>
                    <a:pt x="885" y="4726"/>
                  </a:cubicBezTo>
                  <a:lnTo>
                    <a:pt x="1" y="4012"/>
                  </a:lnTo>
                  <a:lnTo>
                    <a:pt x="1" y="4012"/>
                  </a:lnTo>
                  <a:lnTo>
                    <a:pt x="494" y="5031"/>
                  </a:lnTo>
                  <a:cubicBezTo>
                    <a:pt x="1276" y="6629"/>
                    <a:pt x="3723" y="12118"/>
                    <a:pt x="2006" y="15585"/>
                  </a:cubicBezTo>
                  <a:lnTo>
                    <a:pt x="1887" y="15823"/>
                  </a:lnTo>
                  <a:lnTo>
                    <a:pt x="2142" y="15925"/>
                  </a:lnTo>
                  <a:cubicBezTo>
                    <a:pt x="4347" y="16799"/>
                    <a:pt x="6381" y="17152"/>
                    <a:pt x="8229" y="17152"/>
                  </a:cubicBezTo>
                  <a:cubicBezTo>
                    <a:pt x="8717" y="17152"/>
                    <a:pt x="9192" y="17127"/>
                    <a:pt x="9654" y="17081"/>
                  </a:cubicBezTo>
                  <a:cubicBezTo>
                    <a:pt x="16690" y="16367"/>
                    <a:pt x="20633" y="10623"/>
                    <a:pt x="20684" y="10555"/>
                  </a:cubicBezTo>
                  <a:lnTo>
                    <a:pt x="20837" y="10334"/>
                  </a:lnTo>
                  <a:lnTo>
                    <a:pt x="20616" y="10198"/>
                  </a:lnTo>
                  <a:cubicBezTo>
                    <a:pt x="17710" y="8329"/>
                    <a:pt x="17047" y="3179"/>
                    <a:pt x="16894" y="1055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1"/>
            <p:cNvSpPr/>
            <p:nvPr/>
          </p:nvSpPr>
          <p:spPr>
            <a:xfrm>
              <a:off x="4050900" y="1903625"/>
              <a:ext cx="14050" cy="31050"/>
            </a:xfrm>
            <a:custGeom>
              <a:avLst/>
              <a:gdLst/>
              <a:ahLst/>
              <a:cxnLst/>
              <a:rect l="l" t="t" r="r" b="b"/>
              <a:pathLst>
                <a:path w="562" h="1242" extrusionOk="0">
                  <a:moveTo>
                    <a:pt x="0" y="1"/>
                  </a:moveTo>
                  <a:cubicBezTo>
                    <a:pt x="0" y="1"/>
                    <a:pt x="0" y="256"/>
                    <a:pt x="17" y="664"/>
                  </a:cubicBezTo>
                  <a:lnTo>
                    <a:pt x="34" y="800"/>
                  </a:lnTo>
                  <a:cubicBezTo>
                    <a:pt x="34" y="936"/>
                    <a:pt x="51" y="1089"/>
                    <a:pt x="51" y="1242"/>
                  </a:cubicBezTo>
                  <a:lnTo>
                    <a:pt x="561" y="1225"/>
                  </a:lnTo>
                  <a:cubicBezTo>
                    <a:pt x="544" y="1055"/>
                    <a:pt x="544" y="902"/>
                    <a:pt x="527" y="766"/>
                  </a:cubicBezTo>
                  <a:lnTo>
                    <a:pt x="527" y="647"/>
                  </a:lnTo>
                  <a:cubicBezTo>
                    <a:pt x="510" y="239"/>
                    <a:pt x="510" y="18"/>
                    <a:pt x="510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1"/>
            <p:cNvSpPr/>
            <p:nvPr/>
          </p:nvSpPr>
          <p:spPr>
            <a:xfrm>
              <a:off x="3189250" y="2100725"/>
              <a:ext cx="1586925" cy="780575"/>
            </a:xfrm>
            <a:custGeom>
              <a:avLst/>
              <a:gdLst/>
              <a:ahLst/>
              <a:cxnLst/>
              <a:rect l="l" t="t" r="r" b="b"/>
              <a:pathLst>
                <a:path w="63477" h="31223" extrusionOk="0">
                  <a:moveTo>
                    <a:pt x="47960" y="1"/>
                  </a:moveTo>
                  <a:cubicBezTo>
                    <a:pt x="45340" y="1"/>
                    <a:pt x="42304" y="708"/>
                    <a:pt x="38817" y="2280"/>
                  </a:cubicBezTo>
                  <a:cubicBezTo>
                    <a:pt x="38817" y="2280"/>
                    <a:pt x="34426" y="8486"/>
                    <a:pt x="26782" y="8486"/>
                  </a:cubicBezTo>
                  <a:cubicBezTo>
                    <a:pt x="24868" y="8486"/>
                    <a:pt x="22750" y="8097"/>
                    <a:pt x="20445" y="7124"/>
                  </a:cubicBezTo>
                  <a:cubicBezTo>
                    <a:pt x="20445" y="7124"/>
                    <a:pt x="0" y="7328"/>
                    <a:pt x="8124" y="31223"/>
                  </a:cubicBezTo>
                  <a:cubicBezTo>
                    <a:pt x="8124" y="31223"/>
                    <a:pt x="62576" y="16743"/>
                    <a:pt x="62695" y="16692"/>
                  </a:cubicBezTo>
                  <a:cubicBezTo>
                    <a:pt x="63477" y="16386"/>
                    <a:pt x="59823" y="8602"/>
                    <a:pt x="58565" y="6410"/>
                  </a:cubicBezTo>
                  <a:cubicBezTo>
                    <a:pt x="56326" y="2486"/>
                    <a:pt x="52873" y="1"/>
                    <a:pt x="47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1"/>
            <p:cNvSpPr/>
            <p:nvPr/>
          </p:nvSpPr>
          <p:spPr>
            <a:xfrm>
              <a:off x="3318400" y="2094250"/>
              <a:ext cx="1456075" cy="794700"/>
            </a:xfrm>
            <a:custGeom>
              <a:avLst/>
              <a:gdLst/>
              <a:ahLst/>
              <a:cxnLst/>
              <a:rect l="l" t="t" r="r" b="b"/>
              <a:pathLst>
                <a:path w="58243" h="31788" extrusionOk="0">
                  <a:moveTo>
                    <a:pt x="42786" y="520"/>
                  </a:moveTo>
                  <a:cubicBezTo>
                    <a:pt x="47285" y="520"/>
                    <a:pt x="50808" y="2625"/>
                    <a:pt x="53178" y="6788"/>
                  </a:cubicBezTo>
                  <a:cubicBezTo>
                    <a:pt x="54555" y="9201"/>
                    <a:pt x="57563" y="15829"/>
                    <a:pt x="57376" y="16730"/>
                  </a:cubicBezTo>
                  <a:cubicBezTo>
                    <a:pt x="55252" y="17325"/>
                    <a:pt x="6901" y="30173"/>
                    <a:pt x="3128" y="31193"/>
                  </a:cubicBezTo>
                  <a:cubicBezTo>
                    <a:pt x="545" y="23443"/>
                    <a:pt x="715" y="17444"/>
                    <a:pt x="3621" y="13314"/>
                  </a:cubicBezTo>
                  <a:cubicBezTo>
                    <a:pt x="6952" y="8623"/>
                    <a:pt x="12985" y="7808"/>
                    <a:pt x="14769" y="7672"/>
                  </a:cubicBezTo>
                  <a:cubicBezTo>
                    <a:pt x="14990" y="7655"/>
                    <a:pt x="15160" y="7638"/>
                    <a:pt x="15228" y="7638"/>
                  </a:cubicBezTo>
                  <a:cubicBezTo>
                    <a:pt x="17532" y="8605"/>
                    <a:pt x="19646" y="8989"/>
                    <a:pt x="21569" y="8989"/>
                  </a:cubicBezTo>
                  <a:cubicBezTo>
                    <a:pt x="21944" y="8989"/>
                    <a:pt x="22312" y="8974"/>
                    <a:pt x="22672" y="8946"/>
                  </a:cubicBezTo>
                  <a:cubicBezTo>
                    <a:pt x="29334" y="8436"/>
                    <a:pt x="33362" y="3355"/>
                    <a:pt x="33804" y="2743"/>
                  </a:cubicBezTo>
                  <a:cubicBezTo>
                    <a:pt x="37116" y="1258"/>
                    <a:pt x="40122" y="520"/>
                    <a:pt x="42786" y="520"/>
                  </a:cubicBezTo>
                  <a:close/>
                  <a:moveTo>
                    <a:pt x="42811" y="0"/>
                  </a:moveTo>
                  <a:cubicBezTo>
                    <a:pt x="40242" y="0"/>
                    <a:pt x="37185" y="673"/>
                    <a:pt x="33549" y="2318"/>
                  </a:cubicBezTo>
                  <a:lnTo>
                    <a:pt x="33481" y="2352"/>
                  </a:lnTo>
                  <a:lnTo>
                    <a:pt x="33447" y="2403"/>
                  </a:lnTo>
                  <a:cubicBezTo>
                    <a:pt x="33430" y="2420"/>
                    <a:pt x="31714" y="4816"/>
                    <a:pt x="28637" y="6584"/>
                  </a:cubicBezTo>
                  <a:cubicBezTo>
                    <a:pt x="26400" y="7860"/>
                    <a:pt x="24061" y="8502"/>
                    <a:pt x="21639" y="8502"/>
                  </a:cubicBezTo>
                  <a:cubicBezTo>
                    <a:pt x="19609" y="8502"/>
                    <a:pt x="17520" y="8051"/>
                    <a:pt x="15381" y="7145"/>
                  </a:cubicBezTo>
                  <a:lnTo>
                    <a:pt x="15330" y="7128"/>
                  </a:lnTo>
                  <a:lnTo>
                    <a:pt x="15279" y="7128"/>
                  </a:lnTo>
                  <a:cubicBezTo>
                    <a:pt x="15194" y="7128"/>
                    <a:pt x="7292" y="7281"/>
                    <a:pt x="3213" y="13025"/>
                  </a:cubicBezTo>
                  <a:cubicBezTo>
                    <a:pt x="171" y="17325"/>
                    <a:pt x="1" y="23562"/>
                    <a:pt x="2720" y="31567"/>
                  </a:cubicBezTo>
                  <a:lnTo>
                    <a:pt x="2805" y="31788"/>
                  </a:lnTo>
                  <a:lnTo>
                    <a:pt x="3026" y="31737"/>
                  </a:lnTo>
                  <a:cubicBezTo>
                    <a:pt x="19409" y="27386"/>
                    <a:pt x="57512" y="17240"/>
                    <a:pt x="57631" y="17189"/>
                  </a:cubicBezTo>
                  <a:cubicBezTo>
                    <a:pt x="57699" y="17155"/>
                    <a:pt x="57801" y="17087"/>
                    <a:pt x="57852" y="16934"/>
                  </a:cubicBezTo>
                  <a:cubicBezTo>
                    <a:pt x="58243" y="15778"/>
                    <a:pt x="54623" y="8317"/>
                    <a:pt x="53620" y="6550"/>
                  </a:cubicBezTo>
                  <a:cubicBezTo>
                    <a:pt x="51729" y="3235"/>
                    <a:pt x="48444" y="0"/>
                    <a:pt x="428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1"/>
            <p:cNvSpPr/>
            <p:nvPr/>
          </p:nvSpPr>
          <p:spPr>
            <a:xfrm>
              <a:off x="3611150" y="2354325"/>
              <a:ext cx="1823600" cy="905275"/>
            </a:xfrm>
            <a:custGeom>
              <a:avLst/>
              <a:gdLst/>
              <a:ahLst/>
              <a:cxnLst/>
              <a:rect l="l" t="t" r="r" b="b"/>
              <a:pathLst>
                <a:path w="72944" h="36211" extrusionOk="0">
                  <a:moveTo>
                    <a:pt x="18614" y="0"/>
                  </a:moveTo>
                  <a:cubicBezTo>
                    <a:pt x="15955" y="0"/>
                    <a:pt x="13156" y="473"/>
                    <a:pt x="10588" y="1823"/>
                  </a:cubicBezTo>
                  <a:cubicBezTo>
                    <a:pt x="4980" y="4780"/>
                    <a:pt x="1428" y="11103"/>
                    <a:pt x="51" y="20637"/>
                  </a:cubicBezTo>
                  <a:lnTo>
                    <a:pt x="0" y="20960"/>
                  </a:lnTo>
                  <a:lnTo>
                    <a:pt x="323" y="21028"/>
                  </a:lnTo>
                  <a:cubicBezTo>
                    <a:pt x="493" y="21062"/>
                    <a:pt x="18457" y="24954"/>
                    <a:pt x="35554" y="28608"/>
                  </a:cubicBezTo>
                  <a:cubicBezTo>
                    <a:pt x="45581" y="30766"/>
                    <a:pt x="54707" y="32737"/>
                    <a:pt x="60452" y="33961"/>
                  </a:cubicBezTo>
                  <a:cubicBezTo>
                    <a:pt x="69406" y="35860"/>
                    <a:pt x="71069" y="36210"/>
                    <a:pt x="71469" y="36210"/>
                  </a:cubicBezTo>
                  <a:cubicBezTo>
                    <a:pt x="71560" y="36210"/>
                    <a:pt x="71586" y="36192"/>
                    <a:pt x="71618" y="36170"/>
                  </a:cubicBezTo>
                  <a:lnTo>
                    <a:pt x="71737" y="36085"/>
                  </a:lnTo>
                  <a:lnTo>
                    <a:pt x="71754" y="35949"/>
                  </a:lnTo>
                  <a:cubicBezTo>
                    <a:pt x="72637" y="31701"/>
                    <a:pt x="72943" y="25973"/>
                    <a:pt x="72739" y="22914"/>
                  </a:cubicBezTo>
                  <a:cubicBezTo>
                    <a:pt x="72450" y="18563"/>
                    <a:pt x="70632" y="14842"/>
                    <a:pt x="67471" y="12122"/>
                  </a:cubicBezTo>
                  <a:cubicBezTo>
                    <a:pt x="63953" y="9114"/>
                    <a:pt x="57767" y="7092"/>
                    <a:pt x="51291" y="6650"/>
                  </a:cubicBezTo>
                  <a:lnTo>
                    <a:pt x="51189" y="6633"/>
                  </a:lnTo>
                  <a:lnTo>
                    <a:pt x="51105" y="6684"/>
                  </a:lnTo>
                  <a:cubicBezTo>
                    <a:pt x="51105" y="6684"/>
                    <a:pt x="50969" y="6752"/>
                    <a:pt x="50714" y="6871"/>
                  </a:cubicBezTo>
                  <a:cubicBezTo>
                    <a:pt x="49813" y="7296"/>
                    <a:pt x="47383" y="8298"/>
                    <a:pt x="44255" y="8502"/>
                  </a:cubicBezTo>
                  <a:cubicBezTo>
                    <a:pt x="43838" y="8531"/>
                    <a:pt x="43424" y="8546"/>
                    <a:pt x="43014" y="8546"/>
                  </a:cubicBezTo>
                  <a:cubicBezTo>
                    <a:pt x="38352" y="8546"/>
                    <a:pt x="34189" y="6681"/>
                    <a:pt x="30642" y="2979"/>
                  </a:cubicBezTo>
                  <a:cubicBezTo>
                    <a:pt x="30523" y="2860"/>
                    <a:pt x="30421" y="2741"/>
                    <a:pt x="30320" y="2639"/>
                  </a:cubicBezTo>
                  <a:lnTo>
                    <a:pt x="30269" y="2588"/>
                  </a:lnTo>
                  <a:lnTo>
                    <a:pt x="30218" y="2554"/>
                  </a:lnTo>
                  <a:cubicBezTo>
                    <a:pt x="30146" y="2518"/>
                    <a:pt x="24754" y="0"/>
                    <a:pt x="18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1"/>
            <p:cNvSpPr/>
            <p:nvPr/>
          </p:nvSpPr>
          <p:spPr>
            <a:xfrm>
              <a:off x="4408650" y="1049775"/>
              <a:ext cx="1006550" cy="773150"/>
            </a:xfrm>
            <a:custGeom>
              <a:avLst/>
              <a:gdLst/>
              <a:ahLst/>
              <a:cxnLst/>
              <a:rect l="l" t="t" r="r" b="b"/>
              <a:pathLst>
                <a:path w="40262" h="30926" extrusionOk="0">
                  <a:moveTo>
                    <a:pt x="18127" y="1"/>
                  </a:moveTo>
                  <a:cubicBezTo>
                    <a:pt x="11856" y="1"/>
                    <a:pt x="5530" y="2052"/>
                    <a:pt x="2753" y="7948"/>
                  </a:cubicBezTo>
                  <a:cubicBezTo>
                    <a:pt x="918" y="11840"/>
                    <a:pt x="0" y="16701"/>
                    <a:pt x="187" y="20984"/>
                  </a:cubicBezTo>
                  <a:cubicBezTo>
                    <a:pt x="187" y="21239"/>
                    <a:pt x="170" y="21494"/>
                    <a:pt x="459" y="21799"/>
                  </a:cubicBezTo>
                  <a:cubicBezTo>
                    <a:pt x="493" y="21731"/>
                    <a:pt x="510" y="21647"/>
                    <a:pt x="544" y="21596"/>
                  </a:cubicBezTo>
                  <a:cubicBezTo>
                    <a:pt x="629" y="21375"/>
                    <a:pt x="697" y="21205"/>
                    <a:pt x="748" y="21018"/>
                  </a:cubicBezTo>
                  <a:cubicBezTo>
                    <a:pt x="1377" y="18995"/>
                    <a:pt x="2345" y="17109"/>
                    <a:pt x="3586" y="15392"/>
                  </a:cubicBezTo>
                  <a:cubicBezTo>
                    <a:pt x="5178" y="13137"/>
                    <a:pt x="7820" y="11852"/>
                    <a:pt x="10516" y="11852"/>
                  </a:cubicBezTo>
                  <a:cubicBezTo>
                    <a:pt x="11964" y="11852"/>
                    <a:pt x="13427" y="12223"/>
                    <a:pt x="14752" y="13013"/>
                  </a:cubicBezTo>
                  <a:cubicBezTo>
                    <a:pt x="15517" y="13472"/>
                    <a:pt x="16298" y="13914"/>
                    <a:pt x="17097" y="14288"/>
                  </a:cubicBezTo>
                  <a:cubicBezTo>
                    <a:pt x="18902" y="15146"/>
                    <a:pt x="20758" y="15720"/>
                    <a:pt x="22756" y="15720"/>
                  </a:cubicBezTo>
                  <a:cubicBezTo>
                    <a:pt x="23053" y="15720"/>
                    <a:pt x="23353" y="15708"/>
                    <a:pt x="23657" y="15681"/>
                  </a:cubicBezTo>
                  <a:cubicBezTo>
                    <a:pt x="24345" y="15621"/>
                    <a:pt x="25042" y="15577"/>
                    <a:pt x="25739" y="15577"/>
                  </a:cubicBezTo>
                  <a:cubicBezTo>
                    <a:pt x="26610" y="15577"/>
                    <a:pt x="27481" y="15645"/>
                    <a:pt x="28331" y="15834"/>
                  </a:cubicBezTo>
                  <a:cubicBezTo>
                    <a:pt x="29639" y="16106"/>
                    <a:pt x="30829" y="16616"/>
                    <a:pt x="31832" y="17568"/>
                  </a:cubicBezTo>
                  <a:cubicBezTo>
                    <a:pt x="33140" y="18825"/>
                    <a:pt x="33684" y="20474"/>
                    <a:pt x="33922" y="22156"/>
                  </a:cubicBezTo>
                  <a:cubicBezTo>
                    <a:pt x="34194" y="24043"/>
                    <a:pt x="34211" y="25980"/>
                    <a:pt x="33837" y="27867"/>
                  </a:cubicBezTo>
                  <a:cubicBezTo>
                    <a:pt x="33684" y="28632"/>
                    <a:pt x="33514" y="29379"/>
                    <a:pt x="33310" y="30127"/>
                  </a:cubicBezTo>
                  <a:cubicBezTo>
                    <a:pt x="33225" y="30433"/>
                    <a:pt x="33259" y="30654"/>
                    <a:pt x="33599" y="30926"/>
                  </a:cubicBezTo>
                  <a:cubicBezTo>
                    <a:pt x="33752" y="30773"/>
                    <a:pt x="33922" y="30637"/>
                    <a:pt x="34075" y="30484"/>
                  </a:cubicBezTo>
                  <a:cubicBezTo>
                    <a:pt x="34160" y="30416"/>
                    <a:pt x="34228" y="30331"/>
                    <a:pt x="34279" y="30229"/>
                  </a:cubicBezTo>
                  <a:cubicBezTo>
                    <a:pt x="35197" y="28750"/>
                    <a:pt x="36183" y="27306"/>
                    <a:pt x="36947" y="25759"/>
                  </a:cubicBezTo>
                  <a:cubicBezTo>
                    <a:pt x="38120" y="23346"/>
                    <a:pt x="39021" y="20814"/>
                    <a:pt x="39310" y="18213"/>
                  </a:cubicBezTo>
                  <a:cubicBezTo>
                    <a:pt x="40261" y="9733"/>
                    <a:pt x="33905" y="3088"/>
                    <a:pt x="26037" y="1031"/>
                  </a:cubicBezTo>
                  <a:cubicBezTo>
                    <a:pt x="23613" y="394"/>
                    <a:pt x="20876" y="1"/>
                    <a:pt x="18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1"/>
            <p:cNvSpPr/>
            <p:nvPr/>
          </p:nvSpPr>
          <p:spPr>
            <a:xfrm>
              <a:off x="5238850" y="1804600"/>
              <a:ext cx="29350" cy="18750"/>
            </a:xfrm>
            <a:custGeom>
              <a:avLst/>
              <a:gdLst/>
              <a:ahLst/>
              <a:cxnLst/>
              <a:rect l="l" t="t" r="r" b="b"/>
              <a:pathLst>
                <a:path w="1174" h="750" extrusionOk="0">
                  <a:moveTo>
                    <a:pt x="876" y="1"/>
                  </a:moveTo>
                  <a:cubicBezTo>
                    <a:pt x="868" y="1"/>
                    <a:pt x="859" y="1"/>
                    <a:pt x="850" y="2"/>
                  </a:cubicBezTo>
                  <a:cubicBezTo>
                    <a:pt x="493" y="19"/>
                    <a:pt x="221" y="189"/>
                    <a:pt x="187" y="206"/>
                  </a:cubicBezTo>
                  <a:cubicBezTo>
                    <a:pt x="51" y="291"/>
                    <a:pt x="0" y="478"/>
                    <a:pt x="85" y="614"/>
                  </a:cubicBezTo>
                  <a:cubicBezTo>
                    <a:pt x="153" y="699"/>
                    <a:pt x="238" y="750"/>
                    <a:pt x="340" y="750"/>
                  </a:cubicBezTo>
                  <a:cubicBezTo>
                    <a:pt x="391" y="750"/>
                    <a:pt x="459" y="733"/>
                    <a:pt x="510" y="716"/>
                  </a:cubicBezTo>
                  <a:cubicBezTo>
                    <a:pt x="510" y="716"/>
                    <a:pt x="680" y="597"/>
                    <a:pt x="867" y="597"/>
                  </a:cubicBezTo>
                  <a:cubicBezTo>
                    <a:pt x="1037" y="597"/>
                    <a:pt x="1173" y="444"/>
                    <a:pt x="1156" y="291"/>
                  </a:cubicBezTo>
                  <a:cubicBezTo>
                    <a:pt x="1156" y="131"/>
                    <a:pt x="1020" y="1"/>
                    <a:pt x="8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1"/>
            <p:cNvSpPr/>
            <p:nvPr/>
          </p:nvSpPr>
          <p:spPr>
            <a:xfrm>
              <a:off x="4326225" y="1346075"/>
              <a:ext cx="966600" cy="666725"/>
            </a:xfrm>
            <a:custGeom>
              <a:avLst/>
              <a:gdLst/>
              <a:ahLst/>
              <a:cxnLst/>
              <a:rect l="l" t="t" r="r" b="b"/>
              <a:pathLst>
                <a:path w="38664" h="26669" extrusionOk="0">
                  <a:moveTo>
                    <a:pt x="13813" y="0"/>
                  </a:moveTo>
                  <a:cubicBezTo>
                    <a:pt x="11117" y="0"/>
                    <a:pt x="8475" y="1285"/>
                    <a:pt x="6883" y="3540"/>
                  </a:cubicBezTo>
                  <a:cubicBezTo>
                    <a:pt x="5642" y="5257"/>
                    <a:pt x="4674" y="7143"/>
                    <a:pt x="4045" y="9166"/>
                  </a:cubicBezTo>
                  <a:cubicBezTo>
                    <a:pt x="3994" y="9353"/>
                    <a:pt x="3926" y="9523"/>
                    <a:pt x="3841" y="9744"/>
                  </a:cubicBezTo>
                  <a:cubicBezTo>
                    <a:pt x="3790" y="10202"/>
                    <a:pt x="3756" y="10695"/>
                    <a:pt x="3705" y="11103"/>
                  </a:cubicBezTo>
                  <a:cubicBezTo>
                    <a:pt x="3705" y="11103"/>
                    <a:pt x="3307" y="10082"/>
                    <a:pt x="2629" y="10082"/>
                  </a:cubicBezTo>
                  <a:cubicBezTo>
                    <a:pt x="2432" y="10082"/>
                    <a:pt x="2212" y="10168"/>
                    <a:pt x="1971" y="10389"/>
                  </a:cubicBezTo>
                  <a:cubicBezTo>
                    <a:pt x="0" y="12242"/>
                    <a:pt x="3586" y="15165"/>
                    <a:pt x="3586" y="15165"/>
                  </a:cubicBezTo>
                  <a:cubicBezTo>
                    <a:pt x="3586" y="15165"/>
                    <a:pt x="3535" y="15743"/>
                    <a:pt x="3535" y="16729"/>
                  </a:cubicBezTo>
                  <a:cubicBezTo>
                    <a:pt x="3640" y="17150"/>
                    <a:pt x="5126" y="22213"/>
                    <a:pt x="11226" y="22213"/>
                  </a:cubicBezTo>
                  <a:cubicBezTo>
                    <a:pt x="12991" y="22213"/>
                    <a:pt x="15143" y="21789"/>
                    <a:pt x="17760" y="20705"/>
                  </a:cubicBezTo>
                  <a:cubicBezTo>
                    <a:pt x="17760" y="20705"/>
                    <a:pt x="18026" y="21208"/>
                    <a:pt x="18483" y="21208"/>
                  </a:cubicBezTo>
                  <a:cubicBezTo>
                    <a:pt x="18626" y="21208"/>
                    <a:pt x="18788" y="21158"/>
                    <a:pt x="18967" y="21028"/>
                  </a:cubicBezTo>
                  <a:cubicBezTo>
                    <a:pt x="18967" y="21028"/>
                    <a:pt x="21841" y="26668"/>
                    <a:pt x="27574" y="26668"/>
                  </a:cubicBezTo>
                  <a:cubicBezTo>
                    <a:pt x="29362" y="26668"/>
                    <a:pt x="31427" y="26120"/>
                    <a:pt x="33769" y="24682"/>
                  </a:cubicBezTo>
                  <a:cubicBezTo>
                    <a:pt x="34143" y="24002"/>
                    <a:pt x="34330" y="23595"/>
                    <a:pt x="34330" y="23595"/>
                  </a:cubicBezTo>
                  <a:cubicBezTo>
                    <a:pt x="34330" y="23595"/>
                    <a:pt x="38664" y="21912"/>
                    <a:pt x="38222" y="19584"/>
                  </a:cubicBezTo>
                  <a:cubicBezTo>
                    <a:pt x="38086" y="18802"/>
                    <a:pt x="37695" y="18632"/>
                    <a:pt x="37372" y="18632"/>
                  </a:cubicBezTo>
                  <a:cubicBezTo>
                    <a:pt x="37219" y="18785"/>
                    <a:pt x="37049" y="18921"/>
                    <a:pt x="36896" y="19074"/>
                  </a:cubicBezTo>
                  <a:cubicBezTo>
                    <a:pt x="36556" y="18802"/>
                    <a:pt x="36522" y="18581"/>
                    <a:pt x="36607" y="18275"/>
                  </a:cubicBezTo>
                  <a:cubicBezTo>
                    <a:pt x="36811" y="17527"/>
                    <a:pt x="36981" y="16780"/>
                    <a:pt x="37134" y="16015"/>
                  </a:cubicBezTo>
                  <a:cubicBezTo>
                    <a:pt x="37508" y="14128"/>
                    <a:pt x="37491" y="12191"/>
                    <a:pt x="37219" y="10304"/>
                  </a:cubicBezTo>
                  <a:cubicBezTo>
                    <a:pt x="36981" y="8622"/>
                    <a:pt x="36437" y="6973"/>
                    <a:pt x="35129" y="5716"/>
                  </a:cubicBezTo>
                  <a:cubicBezTo>
                    <a:pt x="34126" y="4764"/>
                    <a:pt x="32936" y="4254"/>
                    <a:pt x="31628" y="3982"/>
                  </a:cubicBezTo>
                  <a:cubicBezTo>
                    <a:pt x="30778" y="3793"/>
                    <a:pt x="29907" y="3725"/>
                    <a:pt x="29036" y="3725"/>
                  </a:cubicBezTo>
                  <a:cubicBezTo>
                    <a:pt x="28339" y="3725"/>
                    <a:pt x="27642" y="3769"/>
                    <a:pt x="26954" y="3829"/>
                  </a:cubicBezTo>
                  <a:cubicBezTo>
                    <a:pt x="26650" y="3856"/>
                    <a:pt x="26350" y="3868"/>
                    <a:pt x="26053" y="3868"/>
                  </a:cubicBezTo>
                  <a:cubicBezTo>
                    <a:pt x="24055" y="3868"/>
                    <a:pt x="22199" y="3294"/>
                    <a:pt x="20394" y="2436"/>
                  </a:cubicBezTo>
                  <a:cubicBezTo>
                    <a:pt x="19595" y="2062"/>
                    <a:pt x="18814" y="1620"/>
                    <a:pt x="18049" y="1161"/>
                  </a:cubicBezTo>
                  <a:cubicBezTo>
                    <a:pt x="16724" y="371"/>
                    <a:pt x="15261" y="0"/>
                    <a:pt x="13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1"/>
            <p:cNvSpPr/>
            <p:nvPr/>
          </p:nvSpPr>
          <p:spPr>
            <a:xfrm>
              <a:off x="4352975" y="1338275"/>
              <a:ext cx="947075" cy="682225"/>
            </a:xfrm>
            <a:custGeom>
              <a:avLst/>
              <a:gdLst/>
              <a:ahLst/>
              <a:cxnLst/>
              <a:rect l="l" t="t" r="r" b="b"/>
              <a:pathLst>
                <a:path w="37883" h="27289" extrusionOk="0">
                  <a:moveTo>
                    <a:pt x="12709" y="592"/>
                  </a:moveTo>
                  <a:cubicBezTo>
                    <a:pt x="14121" y="592"/>
                    <a:pt x="15544" y="960"/>
                    <a:pt x="16826" y="1728"/>
                  </a:cubicBezTo>
                  <a:cubicBezTo>
                    <a:pt x="17625" y="2221"/>
                    <a:pt x="18440" y="2663"/>
                    <a:pt x="19205" y="3020"/>
                  </a:cubicBezTo>
                  <a:cubicBezTo>
                    <a:pt x="21263" y="4005"/>
                    <a:pt x="23111" y="4472"/>
                    <a:pt x="24949" y="4472"/>
                  </a:cubicBezTo>
                  <a:cubicBezTo>
                    <a:pt x="25267" y="4472"/>
                    <a:pt x="25584" y="4458"/>
                    <a:pt x="25901" y="4430"/>
                  </a:cubicBezTo>
                  <a:cubicBezTo>
                    <a:pt x="26523" y="4376"/>
                    <a:pt x="27197" y="4333"/>
                    <a:pt x="27897" y="4333"/>
                  </a:cubicBezTo>
                  <a:cubicBezTo>
                    <a:pt x="28745" y="4333"/>
                    <a:pt x="29631" y="4397"/>
                    <a:pt x="30507" y="4583"/>
                  </a:cubicBezTo>
                  <a:cubicBezTo>
                    <a:pt x="31900" y="4872"/>
                    <a:pt x="32988" y="5416"/>
                    <a:pt x="33838" y="6249"/>
                  </a:cubicBezTo>
                  <a:cubicBezTo>
                    <a:pt x="34926" y="7285"/>
                    <a:pt x="35571" y="8696"/>
                    <a:pt x="35860" y="10667"/>
                  </a:cubicBezTo>
                  <a:cubicBezTo>
                    <a:pt x="36149" y="12639"/>
                    <a:pt x="36115" y="14542"/>
                    <a:pt x="35775" y="16276"/>
                  </a:cubicBezTo>
                  <a:cubicBezTo>
                    <a:pt x="35605" y="17075"/>
                    <a:pt x="35435" y="17805"/>
                    <a:pt x="35248" y="18502"/>
                  </a:cubicBezTo>
                  <a:cubicBezTo>
                    <a:pt x="35130" y="18961"/>
                    <a:pt x="35232" y="19301"/>
                    <a:pt x="35622" y="19607"/>
                  </a:cubicBezTo>
                  <a:cubicBezTo>
                    <a:pt x="35680" y="19656"/>
                    <a:pt x="35752" y="19681"/>
                    <a:pt x="35824" y="19681"/>
                  </a:cubicBezTo>
                  <a:cubicBezTo>
                    <a:pt x="35901" y="19681"/>
                    <a:pt x="35977" y="19652"/>
                    <a:pt x="36030" y="19590"/>
                  </a:cubicBezTo>
                  <a:cubicBezTo>
                    <a:pt x="36098" y="19522"/>
                    <a:pt x="36183" y="19454"/>
                    <a:pt x="36251" y="19386"/>
                  </a:cubicBezTo>
                  <a:cubicBezTo>
                    <a:pt x="36302" y="19335"/>
                    <a:pt x="36353" y="19301"/>
                    <a:pt x="36404" y="19250"/>
                  </a:cubicBezTo>
                  <a:cubicBezTo>
                    <a:pt x="36557" y="19284"/>
                    <a:pt x="36761" y="19403"/>
                    <a:pt x="36863" y="19964"/>
                  </a:cubicBezTo>
                  <a:cubicBezTo>
                    <a:pt x="37254" y="22003"/>
                    <a:pt x="33192" y="23601"/>
                    <a:pt x="33158" y="23618"/>
                  </a:cubicBezTo>
                  <a:cubicBezTo>
                    <a:pt x="33073" y="23652"/>
                    <a:pt x="33022" y="23703"/>
                    <a:pt x="32988" y="23771"/>
                  </a:cubicBezTo>
                  <a:cubicBezTo>
                    <a:pt x="32988" y="23771"/>
                    <a:pt x="32818" y="24161"/>
                    <a:pt x="32478" y="24773"/>
                  </a:cubicBezTo>
                  <a:cubicBezTo>
                    <a:pt x="30378" y="26043"/>
                    <a:pt x="28373" y="26682"/>
                    <a:pt x="26479" y="26682"/>
                  </a:cubicBezTo>
                  <a:cubicBezTo>
                    <a:pt x="25737" y="26682"/>
                    <a:pt x="25011" y="26584"/>
                    <a:pt x="24304" y="26388"/>
                  </a:cubicBezTo>
                  <a:cubicBezTo>
                    <a:pt x="20276" y="25249"/>
                    <a:pt x="18185" y="21255"/>
                    <a:pt x="18168" y="21204"/>
                  </a:cubicBezTo>
                  <a:cubicBezTo>
                    <a:pt x="18134" y="21136"/>
                    <a:pt x="18049" y="21085"/>
                    <a:pt x="17965" y="21051"/>
                  </a:cubicBezTo>
                  <a:lnTo>
                    <a:pt x="17897" y="21051"/>
                  </a:lnTo>
                  <a:cubicBezTo>
                    <a:pt x="17846" y="21051"/>
                    <a:pt x="17778" y="21068"/>
                    <a:pt x="17727" y="21102"/>
                  </a:cubicBezTo>
                  <a:cubicBezTo>
                    <a:pt x="17613" y="21188"/>
                    <a:pt x="17499" y="21226"/>
                    <a:pt x="17405" y="21226"/>
                  </a:cubicBezTo>
                  <a:cubicBezTo>
                    <a:pt x="17387" y="21226"/>
                    <a:pt x="17369" y="21224"/>
                    <a:pt x="17353" y="21221"/>
                  </a:cubicBezTo>
                  <a:cubicBezTo>
                    <a:pt x="17149" y="21170"/>
                    <a:pt x="16996" y="20966"/>
                    <a:pt x="16962" y="20881"/>
                  </a:cubicBezTo>
                  <a:cubicBezTo>
                    <a:pt x="16911" y="20780"/>
                    <a:pt x="16804" y="20726"/>
                    <a:pt x="16696" y="20726"/>
                  </a:cubicBezTo>
                  <a:cubicBezTo>
                    <a:pt x="16660" y="20726"/>
                    <a:pt x="16623" y="20732"/>
                    <a:pt x="16588" y="20745"/>
                  </a:cubicBezTo>
                  <a:cubicBezTo>
                    <a:pt x="14197" y="21735"/>
                    <a:pt x="12054" y="22233"/>
                    <a:pt x="10177" y="22233"/>
                  </a:cubicBezTo>
                  <a:cubicBezTo>
                    <a:pt x="8798" y="22233"/>
                    <a:pt x="7562" y="21965"/>
                    <a:pt x="6476" y="21425"/>
                  </a:cubicBezTo>
                  <a:cubicBezTo>
                    <a:pt x="3740" y="20083"/>
                    <a:pt x="2890" y="17448"/>
                    <a:pt x="2754" y="16990"/>
                  </a:cubicBezTo>
                  <a:cubicBezTo>
                    <a:pt x="2754" y="16072"/>
                    <a:pt x="2805" y="15494"/>
                    <a:pt x="2805" y="15494"/>
                  </a:cubicBezTo>
                  <a:cubicBezTo>
                    <a:pt x="2822" y="15392"/>
                    <a:pt x="2771" y="15307"/>
                    <a:pt x="2703" y="15239"/>
                  </a:cubicBezTo>
                  <a:cubicBezTo>
                    <a:pt x="2686" y="15222"/>
                    <a:pt x="664" y="13574"/>
                    <a:pt x="613" y="12078"/>
                  </a:cubicBezTo>
                  <a:cubicBezTo>
                    <a:pt x="596" y="11636"/>
                    <a:pt x="765" y="11262"/>
                    <a:pt x="1105" y="10922"/>
                  </a:cubicBezTo>
                  <a:cubicBezTo>
                    <a:pt x="1323" y="10729"/>
                    <a:pt x="1472" y="10690"/>
                    <a:pt x="1564" y="10690"/>
                  </a:cubicBezTo>
                  <a:cubicBezTo>
                    <a:pt x="1602" y="10690"/>
                    <a:pt x="1630" y="10696"/>
                    <a:pt x="1649" y="10701"/>
                  </a:cubicBezTo>
                  <a:cubicBezTo>
                    <a:pt x="1989" y="10786"/>
                    <a:pt x="2278" y="11330"/>
                    <a:pt x="2363" y="11517"/>
                  </a:cubicBezTo>
                  <a:cubicBezTo>
                    <a:pt x="2409" y="11639"/>
                    <a:pt x="2523" y="11707"/>
                    <a:pt x="2645" y="11707"/>
                  </a:cubicBezTo>
                  <a:cubicBezTo>
                    <a:pt x="2658" y="11707"/>
                    <a:pt x="2672" y="11706"/>
                    <a:pt x="2686" y="11704"/>
                  </a:cubicBezTo>
                  <a:cubicBezTo>
                    <a:pt x="2822" y="11687"/>
                    <a:pt x="2924" y="11585"/>
                    <a:pt x="2941" y="11449"/>
                  </a:cubicBezTo>
                  <a:cubicBezTo>
                    <a:pt x="2958" y="11211"/>
                    <a:pt x="2975" y="10973"/>
                    <a:pt x="3009" y="10718"/>
                  </a:cubicBezTo>
                  <a:lnTo>
                    <a:pt x="3060" y="10124"/>
                  </a:lnTo>
                  <a:lnTo>
                    <a:pt x="3077" y="10073"/>
                  </a:lnTo>
                  <a:cubicBezTo>
                    <a:pt x="3145" y="9886"/>
                    <a:pt x="3213" y="9733"/>
                    <a:pt x="3264" y="9580"/>
                  </a:cubicBezTo>
                  <a:cubicBezTo>
                    <a:pt x="3859" y="7642"/>
                    <a:pt x="4793" y="5773"/>
                    <a:pt x="6051" y="4022"/>
                  </a:cubicBezTo>
                  <a:cubicBezTo>
                    <a:pt x="7628" y="1799"/>
                    <a:pt x="10150" y="592"/>
                    <a:pt x="12709" y="592"/>
                  </a:cubicBezTo>
                  <a:close/>
                  <a:moveTo>
                    <a:pt x="12711" y="1"/>
                  </a:moveTo>
                  <a:cubicBezTo>
                    <a:pt x="9966" y="1"/>
                    <a:pt x="7254" y="1290"/>
                    <a:pt x="5558" y="3665"/>
                  </a:cubicBezTo>
                  <a:cubicBezTo>
                    <a:pt x="4266" y="5484"/>
                    <a:pt x="3298" y="7404"/>
                    <a:pt x="2686" y="9393"/>
                  </a:cubicBezTo>
                  <a:cubicBezTo>
                    <a:pt x="2652" y="9546"/>
                    <a:pt x="2584" y="9682"/>
                    <a:pt x="2533" y="9852"/>
                  </a:cubicBezTo>
                  <a:lnTo>
                    <a:pt x="2499" y="9937"/>
                  </a:lnTo>
                  <a:cubicBezTo>
                    <a:pt x="2482" y="9971"/>
                    <a:pt x="2482" y="9988"/>
                    <a:pt x="2465" y="10022"/>
                  </a:cubicBezTo>
                  <a:lnTo>
                    <a:pt x="2431" y="10514"/>
                  </a:lnTo>
                  <a:cubicBezTo>
                    <a:pt x="2261" y="10344"/>
                    <a:pt x="2040" y="10174"/>
                    <a:pt x="1768" y="10124"/>
                  </a:cubicBezTo>
                  <a:cubicBezTo>
                    <a:pt x="1711" y="10111"/>
                    <a:pt x="1646" y="10103"/>
                    <a:pt x="1573" y="10103"/>
                  </a:cubicBezTo>
                  <a:cubicBezTo>
                    <a:pt x="1340" y="10103"/>
                    <a:pt x="1034" y="10187"/>
                    <a:pt x="698" y="10497"/>
                  </a:cubicBezTo>
                  <a:cubicBezTo>
                    <a:pt x="222" y="10939"/>
                    <a:pt x="1" y="11483"/>
                    <a:pt x="18" y="12095"/>
                  </a:cubicBezTo>
                  <a:cubicBezTo>
                    <a:pt x="69" y="13641"/>
                    <a:pt x="1734" y="15188"/>
                    <a:pt x="2210" y="15596"/>
                  </a:cubicBezTo>
                  <a:cubicBezTo>
                    <a:pt x="2193" y="15834"/>
                    <a:pt x="2159" y="16344"/>
                    <a:pt x="2159" y="17041"/>
                  </a:cubicBezTo>
                  <a:cubicBezTo>
                    <a:pt x="2159" y="17058"/>
                    <a:pt x="2159" y="17092"/>
                    <a:pt x="2176" y="17109"/>
                  </a:cubicBezTo>
                  <a:cubicBezTo>
                    <a:pt x="2261" y="17448"/>
                    <a:pt x="3145" y="20457"/>
                    <a:pt x="6221" y="21969"/>
                  </a:cubicBezTo>
                  <a:cubicBezTo>
                    <a:pt x="7385" y="22540"/>
                    <a:pt x="8705" y="22826"/>
                    <a:pt x="10173" y="22826"/>
                  </a:cubicBezTo>
                  <a:cubicBezTo>
                    <a:pt x="12069" y="22826"/>
                    <a:pt x="14213" y="22349"/>
                    <a:pt x="16588" y="21391"/>
                  </a:cubicBezTo>
                  <a:cubicBezTo>
                    <a:pt x="16724" y="21544"/>
                    <a:pt x="16928" y="21731"/>
                    <a:pt x="17217" y="21799"/>
                  </a:cubicBezTo>
                  <a:cubicBezTo>
                    <a:pt x="17276" y="21814"/>
                    <a:pt x="17348" y="21825"/>
                    <a:pt x="17428" y="21825"/>
                  </a:cubicBezTo>
                  <a:cubicBezTo>
                    <a:pt x="17533" y="21825"/>
                    <a:pt x="17653" y="21806"/>
                    <a:pt x="17778" y="21748"/>
                  </a:cubicBezTo>
                  <a:cubicBezTo>
                    <a:pt x="18338" y="22717"/>
                    <a:pt x="20429" y="25912"/>
                    <a:pt x="24134" y="26949"/>
                  </a:cubicBezTo>
                  <a:cubicBezTo>
                    <a:pt x="24898" y="27170"/>
                    <a:pt x="25697" y="27289"/>
                    <a:pt x="26496" y="27289"/>
                  </a:cubicBezTo>
                  <a:cubicBezTo>
                    <a:pt x="28518" y="27289"/>
                    <a:pt x="30643" y="26592"/>
                    <a:pt x="32852" y="25249"/>
                  </a:cubicBezTo>
                  <a:cubicBezTo>
                    <a:pt x="32886" y="25215"/>
                    <a:pt x="32920" y="25181"/>
                    <a:pt x="32954" y="25130"/>
                  </a:cubicBezTo>
                  <a:cubicBezTo>
                    <a:pt x="33226" y="24654"/>
                    <a:pt x="33396" y="24297"/>
                    <a:pt x="33481" y="24127"/>
                  </a:cubicBezTo>
                  <a:cubicBezTo>
                    <a:pt x="34195" y="23839"/>
                    <a:pt x="37883" y="22190"/>
                    <a:pt x="37458" y="19845"/>
                  </a:cubicBezTo>
                  <a:cubicBezTo>
                    <a:pt x="37264" y="18827"/>
                    <a:pt x="36701" y="18654"/>
                    <a:pt x="36340" y="18654"/>
                  </a:cubicBezTo>
                  <a:cubicBezTo>
                    <a:pt x="36321" y="18654"/>
                    <a:pt x="36303" y="18654"/>
                    <a:pt x="36285" y="18655"/>
                  </a:cubicBezTo>
                  <a:cubicBezTo>
                    <a:pt x="36200" y="18655"/>
                    <a:pt x="36132" y="18689"/>
                    <a:pt x="36081" y="18740"/>
                  </a:cubicBezTo>
                  <a:cubicBezTo>
                    <a:pt x="36013" y="18808"/>
                    <a:pt x="35945" y="18876"/>
                    <a:pt x="35860" y="18944"/>
                  </a:cubicBezTo>
                  <a:cubicBezTo>
                    <a:pt x="35860" y="18944"/>
                    <a:pt x="35843" y="18961"/>
                    <a:pt x="35826" y="18961"/>
                  </a:cubicBezTo>
                  <a:cubicBezTo>
                    <a:pt x="35775" y="18876"/>
                    <a:pt x="35792" y="18791"/>
                    <a:pt x="35826" y="18655"/>
                  </a:cubicBezTo>
                  <a:cubicBezTo>
                    <a:pt x="36013" y="17941"/>
                    <a:pt x="36200" y="17210"/>
                    <a:pt x="36353" y="16395"/>
                  </a:cubicBezTo>
                  <a:cubicBezTo>
                    <a:pt x="36710" y="14576"/>
                    <a:pt x="36744" y="12622"/>
                    <a:pt x="36438" y="10582"/>
                  </a:cubicBezTo>
                  <a:cubicBezTo>
                    <a:pt x="36132" y="8475"/>
                    <a:pt x="35435" y="6945"/>
                    <a:pt x="34263" y="5807"/>
                  </a:cubicBezTo>
                  <a:cubicBezTo>
                    <a:pt x="33328" y="4906"/>
                    <a:pt x="32138" y="4311"/>
                    <a:pt x="30626" y="3988"/>
                  </a:cubicBezTo>
                  <a:cubicBezTo>
                    <a:pt x="29713" y="3802"/>
                    <a:pt x="28795" y="3738"/>
                    <a:pt x="27917" y="3738"/>
                  </a:cubicBezTo>
                  <a:cubicBezTo>
                    <a:pt x="27193" y="3738"/>
                    <a:pt x="26495" y="3782"/>
                    <a:pt x="25850" y="3835"/>
                  </a:cubicBezTo>
                  <a:cubicBezTo>
                    <a:pt x="25548" y="3863"/>
                    <a:pt x="25245" y="3877"/>
                    <a:pt x="24942" y="3877"/>
                  </a:cubicBezTo>
                  <a:cubicBezTo>
                    <a:pt x="23200" y="3877"/>
                    <a:pt x="21429" y="3419"/>
                    <a:pt x="19460" y="2493"/>
                  </a:cubicBezTo>
                  <a:cubicBezTo>
                    <a:pt x="18712" y="2119"/>
                    <a:pt x="17914" y="1694"/>
                    <a:pt x="17132" y="1218"/>
                  </a:cubicBezTo>
                  <a:cubicBezTo>
                    <a:pt x="15758" y="395"/>
                    <a:pt x="14230" y="1"/>
                    <a:pt x="1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1"/>
            <p:cNvSpPr/>
            <p:nvPr/>
          </p:nvSpPr>
          <p:spPr>
            <a:xfrm>
              <a:off x="4414575" y="1527575"/>
              <a:ext cx="20425" cy="69325"/>
            </a:xfrm>
            <a:custGeom>
              <a:avLst/>
              <a:gdLst/>
              <a:ahLst/>
              <a:cxnLst/>
              <a:rect l="l" t="t" r="r" b="b"/>
              <a:pathLst>
                <a:path w="817" h="2773" extrusionOk="0">
                  <a:moveTo>
                    <a:pt x="499" y="1"/>
                  </a:moveTo>
                  <a:cubicBezTo>
                    <a:pt x="343" y="1"/>
                    <a:pt x="221" y="130"/>
                    <a:pt x="205" y="274"/>
                  </a:cubicBezTo>
                  <a:cubicBezTo>
                    <a:pt x="205" y="274"/>
                    <a:pt x="103" y="1345"/>
                    <a:pt x="1" y="2450"/>
                  </a:cubicBezTo>
                  <a:cubicBezTo>
                    <a:pt x="1" y="2619"/>
                    <a:pt x="120" y="2755"/>
                    <a:pt x="273" y="2772"/>
                  </a:cubicBezTo>
                  <a:lnTo>
                    <a:pt x="307" y="2772"/>
                  </a:lnTo>
                  <a:cubicBezTo>
                    <a:pt x="460" y="2772"/>
                    <a:pt x="596" y="2653"/>
                    <a:pt x="596" y="2501"/>
                  </a:cubicBezTo>
                  <a:cubicBezTo>
                    <a:pt x="698" y="1396"/>
                    <a:pt x="800" y="325"/>
                    <a:pt x="800" y="325"/>
                  </a:cubicBezTo>
                  <a:cubicBezTo>
                    <a:pt x="817" y="172"/>
                    <a:pt x="698" y="19"/>
                    <a:pt x="528" y="2"/>
                  </a:cubicBezTo>
                  <a:cubicBezTo>
                    <a:pt x="518" y="1"/>
                    <a:pt x="509" y="1"/>
                    <a:pt x="4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1"/>
            <p:cNvSpPr/>
            <p:nvPr/>
          </p:nvSpPr>
          <p:spPr>
            <a:xfrm>
              <a:off x="4414575" y="1764275"/>
              <a:ext cx="755900" cy="467300"/>
            </a:xfrm>
            <a:custGeom>
              <a:avLst/>
              <a:gdLst/>
              <a:ahLst/>
              <a:cxnLst/>
              <a:rect l="l" t="t" r="r" b="b"/>
              <a:pathLst>
                <a:path w="30236" h="18692" extrusionOk="0">
                  <a:moveTo>
                    <a:pt x="1" y="1"/>
                  </a:moveTo>
                  <a:cubicBezTo>
                    <a:pt x="1" y="3026"/>
                    <a:pt x="477" y="9807"/>
                    <a:pt x="4369" y="14310"/>
                  </a:cubicBezTo>
                  <a:cubicBezTo>
                    <a:pt x="5864" y="16061"/>
                    <a:pt x="7887" y="17455"/>
                    <a:pt x="10589" y="18151"/>
                  </a:cubicBezTo>
                  <a:cubicBezTo>
                    <a:pt x="12024" y="18525"/>
                    <a:pt x="13384" y="18692"/>
                    <a:pt x="14666" y="18692"/>
                  </a:cubicBezTo>
                  <a:cubicBezTo>
                    <a:pt x="16300" y="18692"/>
                    <a:pt x="17808" y="18421"/>
                    <a:pt x="19188" y="17964"/>
                  </a:cubicBezTo>
                  <a:cubicBezTo>
                    <a:pt x="25222" y="15942"/>
                    <a:pt x="28893" y="10334"/>
                    <a:pt x="30235" y="7954"/>
                  </a:cubicBezTo>
                  <a:lnTo>
                    <a:pt x="30235" y="7954"/>
                  </a:lnTo>
                  <a:cubicBezTo>
                    <a:pt x="27893" y="9392"/>
                    <a:pt x="25828" y="9940"/>
                    <a:pt x="24040" y="9940"/>
                  </a:cubicBezTo>
                  <a:cubicBezTo>
                    <a:pt x="18307" y="9940"/>
                    <a:pt x="15433" y="4300"/>
                    <a:pt x="15433" y="4300"/>
                  </a:cubicBezTo>
                  <a:cubicBezTo>
                    <a:pt x="15433" y="4317"/>
                    <a:pt x="15433" y="4317"/>
                    <a:pt x="15433" y="4317"/>
                  </a:cubicBezTo>
                  <a:cubicBezTo>
                    <a:pt x="15399" y="4334"/>
                    <a:pt x="15382" y="4351"/>
                    <a:pt x="15348" y="4368"/>
                  </a:cubicBezTo>
                  <a:cubicBezTo>
                    <a:pt x="15314" y="4385"/>
                    <a:pt x="15297" y="4402"/>
                    <a:pt x="15263" y="4419"/>
                  </a:cubicBezTo>
                  <a:cubicBezTo>
                    <a:pt x="15178" y="4453"/>
                    <a:pt x="15110" y="4470"/>
                    <a:pt x="15025" y="4487"/>
                  </a:cubicBezTo>
                  <a:lnTo>
                    <a:pt x="14889" y="4487"/>
                  </a:lnTo>
                  <a:cubicBezTo>
                    <a:pt x="14838" y="4470"/>
                    <a:pt x="14787" y="4470"/>
                    <a:pt x="14753" y="4453"/>
                  </a:cubicBezTo>
                  <a:cubicBezTo>
                    <a:pt x="14719" y="4436"/>
                    <a:pt x="14685" y="4419"/>
                    <a:pt x="14651" y="4402"/>
                  </a:cubicBezTo>
                  <a:cubicBezTo>
                    <a:pt x="14396" y="4283"/>
                    <a:pt x="14260" y="4028"/>
                    <a:pt x="14243" y="3994"/>
                  </a:cubicBezTo>
                  <a:cubicBezTo>
                    <a:pt x="14243" y="3994"/>
                    <a:pt x="14243" y="3994"/>
                    <a:pt x="14226" y="3977"/>
                  </a:cubicBezTo>
                  <a:cubicBezTo>
                    <a:pt x="11609" y="5061"/>
                    <a:pt x="9457" y="5485"/>
                    <a:pt x="7692" y="5485"/>
                  </a:cubicBezTo>
                  <a:cubicBezTo>
                    <a:pt x="1592" y="5485"/>
                    <a:pt x="106" y="422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1"/>
            <p:cNvSpPr/>
            <p:nvPr/>
          </p:nvSpPr>
          <p:spPr>
            <a:xfrm>
              <a:off x="4406950" y="1756575"/>
              <a:ext cx="771600" cy="482750"/>
            </a:xfrm>
            <a:custGeom>
              <a:avLst/>
              <a:gdLst/>
              <a:ahLst/>
              <a:cxnLst/>
              <a:rect l="l" t="t" r="r" b="b"/>
              <a:pathLst>
                <a:path w="30864" h="19310" extrusionOk="0">
                  <a:moveTo>
                    <a:pt x="646" y="1889"/>
                  </a:moveTo>
                  <a:lnTo>
                    <a:pt x="646" y="1889"/>
                  </a:lnTo>
                  <a:cubicBezTo>
                    <a:pt x="1224" y="2977"/>
                    <a:pt x="2277" y="4353"/>
                    <a:pt x="4062" y="5237"/>
                  </a:cubicBezTo>
                  <a:cubicBezTo>
                    <a:pt x="5226" y="5808"/>
                    <a:pt x="6546" y="6094"/>
                    <a:pt x="8014" y="6094"/>
                  </a:cubicBezTo>
                  <a:cubicBezTo>
                    <a:pt x="9910" y="6094"/>
                    <a:pt x="12054" y="5617"/>
                    <a:pt x="14429" y="4659"/>
                  </a:cubicBezTo>
                  <a:cubicBezTo>
                    <a:pt x="14514" y="4761"/>
                    <a:pt x="14650" y="4897"/>
                    <a:pt x="14820" y="4982"/>
                  </a:cubicBezTo>
                  <a:cubicBezTo>
                    <a:pt x="14871" y="4999"/>
                    <a:pt x="14905" y="5016"/>
                    <a:pt x="14973" y="5050"/>
                  </a:cubicBezTo>
                  <a:cubicBezTo>
                    <a:pt x="15007" y="5050"/>
                    <a:pt x="15075" y="5084"/>
                    <a:pt x="15143" y="5084"/>
                  </a:cubicBezTo>
                  <a:cubicBezTo>
                    <a:pt x="15185" y="5093"/>
                    <a:pt x="15223" y="5097"/>
                    <a:pt x="15260" y="5097"/>
                  </a:cubicBezTo>
                  <a:cubicBezTo>
                    <a:pt x="15296" y="5097"/>
                    <a:pt x="15330" y="5093"/>
                    <a:pt x="15364" y="5084"/>
                  </a:cubicBezTo>
                  <a:cubicBezTo>
                    <a:pt x="15449" y="5084"/>
                    <a:pt x="15534" y="5050"/>
                    <a:pt x="15619" y="5016"/>
                  </a:cubicBezTo>
                  <a:cubicBezTo>
                    <a:pt x="16179" y="5985"/>
                    <a:pt x="18270" y="9180"/>
                    <a:pt x="21975" y="10217"/>
                  </a:cubicBezTo>
                  <a:cubicBezTo>
                    <a:pt x="22751" y="10435"/>
                    <a:pt x="23547" y="10545"/>
                    <a:pt x="24360" y="10545"/>
                  </a:cubicBezTo>
                  <a:cubicBezTo>
                    <a:pt x="26074" y="10545"/>
                    <a:pt x="27863" y="10058"/>
                    <a:pt x="29707" y="9078"/>
                  </a:cubicBezTo>
                  <a:lnTo>
                    <a:pt x="29707" y="9078"/>
                  </a:lnTo>
                  <a:cubicBezTo>
                    <a:pt x="28076" y="11712"/>
                    <a:pt x="24626" y="16233"/>
                    <a:pt x="19391" y="17983"/>
                  </a:cubicBezTo>
                  <a:cubicBezTo>
                    <a:pt x="17963" y="18459"/>
                    <a:pt x="16481" y="18699"/>
                    <a:pt x="14960" y="18699"/>
                  </a:cubicBezTo>
                  <a:cubicBezTo>
                    <a:pt x="13658" y="18699"/>
                    <a:pt x="12328" y="18523"/>
                    <a:pt x="10979" y="18170"/>
                  </a:cubicBezTo>
                  <a:cubicBezTo>
                    <a:pt x="8549" y="17542"/>
                    <a:pt x="6492" y="16284"/>
                    <a:pt x="4895" y="14414"/>
                  </a:cubicBezTo>
                  <a:cubicBezTo>
                    <a:pt x="1649" y="10659"/>
                    <a:pt x="833" y="5186"/>
                    <a:pt x="646" y="1889"/>
                  </a:cubicBezTo>
                  <a:close/>
                  <a:moveTo>
                    <a:pt x="288" y="1"/>
                  </a:moveTo>
                  <a:cubicBezTo>
                    <a:pt x="277" y="1"/>
                    <a:pt x="266" y="1"/>
                    <a:pt x="255" y="3"/>
                  </a:cubicBezTo>
                  <a:cubicBezTo>
                    <a:pt x="119" y="20"/>
                    <a:pt x="0" y="156"/>
                    <a:pt x="0" y="309"/>
                  </a:cubicBezTo>
                  <a:cubicBezTo>
                    <a:pt x="0" y="3130"/>
                    <a:pt x="442" y="10183"/>
                    <a:pt x="4436" y="14805"/>
                  </a:cubicBezTo>
                  <a:cubicBezTo>
                    <a:pt x="6118" y="16760"/>
                    <a:pt x="8277" y="18085"/>
                    <a:pt x="10826" y="18748"/>
                  </a:cubicBezTo>
                  <a:cubicBezTo>
                    <a:pt x="12220" y="19122"/>
                    <a:pt x="13596" y="19309"/>
                    <a:pt x="14956" y="19309"/>
                  </a:cubicBezTo>
                  <a:cubicBezTo>
                    <a:pt x="16536" y="19309"/>
                    <a:pt x="18083" y="19054"/>
                    <a:pt x="19595" y="18544"/>
                  </a:cubicBezTo>
                  <a:cubicBezTo>
                    <a:pt x="25731" y="16488"/>
                    <a:pt x="29470" y="10761"/>
                    <a:pt x="30795" y="8398"/>
                  </a:cubicBezTo>
                  <a:cubicBezTo>
                    <a:pt x="30863" y="8279"/>
                    <a:pt x="30846" y="8126"/>
                    <a:pt x="30744" y="8041"/>
                  </a:cubicBezTo>
                  <a:cubicBezTo>
                    <a:pt x="30686" y="7983"/>
                    <a:pt x="30612" y="7953"/>
                    <a:pt x="30537" y="7953"/>
                  </a:cubicBezTo>
                  <a:cubicBezTo>
                    <a:pt x="30479" y="7953"/>
                    <a:pt x="30422" y="7971"/>
                    <a:pt x="30370" y="8007"/>
                  </a:cubicBezTo>
                  <a:cubicBezTo>
                    <a:pt x="28269" y="9302"/>
                    <a:pt x="26246" y="9956"/>
                    <a:pt x="24334" y="9956"/>
                  </a:cubicBezTo>
                  <a:cubicBezTo>
                    <a:pt x="23587" y="9956"/>
                    <a:pt x="22856" y="9856"/>
                    <a:pt x="22145" y="9656"/>
                  </a:cubicBezTo>
                  <a:cubicBezTo>
                    <a:pt x="18117" y="8517"/>
                    <a:pt x="16026" y="4523"/>
                    <a:pt x="16009" y="4472"/>
                  </a:cubicBezTo>
                  <a:cubicBezTo>
                    <a:pt x="15975" y="4404"/>
                    <a:pt x="15907" y="4353"/>
                    <a:pt x="15823" y="4336"/>
                  </a:cubicBezTo>
                  <a:cubicBezTo>
                    <a:pt x="15792" y="4324"/>
                    <a:pt x="15762" y="4319"/>
                    <a:pt x="15733" y="4319"/>
                  </a:cubicBezTo>
                  <a:cubicBezTo>
                    <a:pt x="15679" y="4319"/>
                    <a:pt x="15628" y="4337"/>
                    <a:pt x="15585" y="4370"/>
                  </a:cubicBezTo>
                  <a:lnTo>
                    <a:pt x="15568" y="4370"/>
                  </a:lnTo>
                  <a:cubicBezTo>
                    <a:pt x="15534" y="4387"/>
                    <a:pt x="15517" y="4404"/>
                    <a:pt x="15500" y="4421"/>
                  </a:cubicBezTo>
                  <a:lnTo>
                    <a:pt x="15483" y="4421"/>
                  </a:lnTo>
                  <a:cubicBezTo>
                    <a:pt x="15466" y="4438"/>
                    <a:pt x="15466" y="4438"/>
                    <a:pt x="15449" y="4455"/>
                  </a:cubicBezTo>
                  <a:cubicBezTo>
                    <a:pt x="15398" y="4472"/>
                    <a:pt x="15347" y="4489"/>
                    <a:pt x="15296" y="4489"/>
                  </a:cubicBezTo>
                  <a:lnTo>
                    <a:pt x="15228" y="4489"/>
                  </a:lnTo>
                  <a:cubicBezTo>
                    <a:pt x="15211" y="4489"/>
                    <a:pt x="15177" y="4489"/>
                    <a:pt x="15160" y="4472"/>
                  </a:cubicBezTo>
                  <a:cubicBezTo>
                    <a:pt x="15126" y="4472"/>
                    <a:pt x="15109" y="4455"/>
                    <a:pt x="15092" y="4455"/>
                  </a:cubicBezTo>
                  <a:cubicBezTo>
                    <a:pt x="14939" y="4370"/>
                    <a:pt x="14837" y="4217"/>
                    <a:pt x="14803" y="4149"/>
                  </a:cubicBezTo>
                  <a:cubicBezTo>
                    <a:pt x="14740" y="4048"/>
                    <a:pt x="14639" y="3994"/>
                    <a:pt x="14535" y="3994"/>
                  </a:cubicBezTo>
                  <a:cubicBezTo>
                    <a:pt x="14499" y="3994"/>
                    <a:pt x="14464" y="4000"/>
                    <a:pt x="14429" y="4013"/>
                  </a:cubicBezTo>
                  <a:cubicBezTo>
                    <a:pt x="12038" y="5003"/>
                    <a:pt x="9895" y="5501"/>
                    <a:pt x="8018" y="5501"/>
                  </a:cubicBezTo>
                  <a:cubicBezTo>
                    <a:pt x="6639" y="5501"/>
                    <a:pt x="5403" y="5233"/>
                    <a:pt x="4317" y="4693"/>
                  </a:cubicBezTo>
                  <a:cubicBezTo>
                    <a:pt x="1496" y="3300"/>
                    <a:pt x="680" y="529"/>
                    <a:pt x="595" y="224"/>
                  </a:cubicBezTo>
                  <a:cubicBezTo>
                    <a:pt x="548" y="98"/>
                    <a:pt x="427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1"/>
            <p:cNvSpPr/>
            <p:nvPr/>
          </p:nvSpPr>
          <p:spPr>
            <a:xfrm>
              <a:off x="4406100" y="1755875"/>
              <a:ext cx="16575" cy="15650"/>
            </a:xfrm>
            <a:custGeom>
              <a:avLst/>
              <a:gdLst/>
              <a:ahLst/>
              <a:cxnLst/>
              <a:rect l="l" t="t" r="r" b="b"/>
              <a:pathLst>
                <a:path w="663" h="626" extrusionOk="0">
                  <a:moveTo>
                    <a:pt x="342" y="0"/>
                  </a:moveTo>
                  <a:cubicBezTo>
                    <a:pt x="314" y="0"/>
                    <a:pt x="285" y="5"/>
                    <a:pt x="255" y="14"/>
                  </a:cubicBezTo>
                  <a:cubicBezTo>
                    <a:pt x="102" y="48"/>
                    <a:pt x="0" y="201"/>
                    <a:pt x="34" y="371"/>
                  </a:cubicBezTo>
                  <a:lnTo>
                    <a:pt x="51" y="405"/>
                  </a:lnTo>
                  <a:cubicBezTo>
                    <a:pt x="85" y="540"/>
                    <a:pt x="204" y="625"/>
                    <a:pt x="340" y="625"/>
                  </a:cubicBezTo>
                  <a:lnTo>
                    <a:pt x="408" y="625"/>
                  </a:lnTo>
                  <a:cubicBezTo>
                    <a:pt x="561" y="574"/>
                    <a:pt x="663" y="422"/>
                    <a:pt x="629" y="252"/>
                  </a:cubicBezTo>
                  <a:lnTo>
                    <a:pt x="612" y="235"/>
                  </a:lnTo>
                  <a:cubicBezTo>
                    <a:pt x="584" y="94"/>
                    <a:pt x="475" y="0"/>
                    <a:pt x="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1"/>
            <p:cNvSpPr/>
            <p:nvPr/>
          </p:nvSpPr>
          <p:spPr>
            <a:xfrm>
              <a:off x="4552250" y="1469925"/>
              <a:ext cx="680675" cy="414625"/>
            </a:xfrm>
            <a:custGeom>
              <a:avLst/>
              <a:gdLst/>
              <a:ahLst/>
              <a:cxnLst/>
              <a:rect l="l" t="t" r="r" b="b"/>
              <a:pathLst>
                <a:path w="27227" h="16585" extrusionOk="0">
                  <a:moveTo>
                    <a:pt x="2320" y="0"/>
                  </a:moveTo>
                  <a:cubicBezTo>
                    <a:pt x="1608" y="0"/>
                    <a:pt x="922" y="73"/>
                    <a:pt x="272" y="218"/>
                  </a:cubicBezTo>
                  <a:cubicBezTo>
                    <a:pt x="102" y="252"/>
                    <a:pt x="0" y="405"/>
                    <a:pt x="34" y="575"/>
                  </a:cubicBezTo>
                  <a:cubicBezTo>
                    <a:pt x="64" y="708"/>
                    <a:pt x="196" y="802"/>
                    <a:pt x="331" y="802"/>
                  </a:cubicBezTo>
                  <a:cubicBezTo>
                    <a:pt x="351" y="802"/>
                    <a:pt x="371" y="800"/>
                    <a:pt x="391" y="796"/>
                  </a:cubicBezTo>
                  <a:cubicBezTo>
                    <a:pt x="1006" y="658"/>
                    <a:pt x="1653" y="589"/>
                    <a:pt x="2322" y="589"/>
                  </a:cubicBezTo>
                  <a:cubicBezTo>
                    <a:pt x="3466" y="589"/>
                    <a:pt x="4675" y="790"/>
                    <a:pt x="5898" y="1187"/>
                  </a:cubicBezTo>
                  <a:cubicBezTo>
                    <a:pt x="6544" y="1390"/>
                    <a:pt x="7478" y="1747"/>
                    <a:pt x="8192" y="2376"/>
                  </a:cubicBezTo>
                  <a:cubicBezTo>
                    <a:pt x="10146" y="4076"/>
                    <a:pt x="9892" y="7101"/>
                    <a:pt x="9705" y="8308"/>
                  </a:cubicBezTo>
                  <a:cubicBezTo>
                    <a:pt x="9552" y="9208"/>
                    <a:pt x="9314" y="10109"/>
                    <a:pt x="9093" y="10993"/>
                  </a:cubicBezTo>
                  <a:cubicBezTo>
                    <a:pt x="8770" y="12250"/>
                    <a:pt x="8430" y="13559"/>
                    <a:pt x="8345" y="14902"/>
                  </a:cubicBezTo>
                  <a:cubicBezTo>
                    <a:pt x="8294" y="15700"/>
                    <a:pt x="8498" y="16227"/>
                    <a:pt x="8940" y="16465"/>
                  </a:cubicBezTo>
                  <a:cubicBezTo>
                    <a:pt x="9093" y="16550"/>
                    <a:pt x="9246" y="16584"/>
                    <a:pt x="9416" y="16584"/>
                  </a:cubicBezTo>
                  <a:cubicBezTo>
                    <a:pt x="9535" y="16584"/>
                    <a:pt x="9654" y="16567"/>
                    <a:pt x="9773" y="16516"/>
                  </a:cubicBezTo>
                  <a:cubicBezTo>
                    <a:pt x="10316" y="16312"/>
                    <a:pt x="10724" y="15666"/>
                    <a:pt x="10911" y="15174"/>
                  </a:cubicBezTo>
                  <a:cubicBezTo>
                    <a:pt x="11268" y="14222"/>
                    <a:pt x="11506" y="13219"/>
                    <a:pt x="11761" y="12233"/>
                  </a:cubicBezTo>
                  <a:cubicBezTo>
                    <a:pt x="12220" y="10313"/>
                    <a:pt x="12662" y="8494"/>
                    <a:pt x="13851" y="7067"/>
                  </a:cubicBezTo>
                  <a:cubicBezTo>
                    <a:pt x="15143" y="5511"/>
                    <a:pt x="17289" y="4596"/>
                    <a:pt x="19560" y="4596"/>
                  </a:cubicBezTo>
                  <a:cubicBezTo>
                    <a:pt x="19769" y="4596"/>
                    <a:pt x="19980" y="4604"/>
                    <a:pt x="20191" y="4620"/>
                  </a:cubicBezTo>
                  <a:cubicBezTo>
                    <a:pt x="22315" y="4790"/>
                    <a:pt x="24575" y="5724"/>
                    <a:pt x="26700" y="7356"/>
                  </a:cubicBezTo>
                  <a:cubicBezTo>
                    <a:pt x="26754" y="7390"/>
                    <a:pt x="26818" y="7408"/>
                    <a:pt x="26880" y="7408"/>
                  </a:cubicBezTo>
                  <a:cubicBezTo>
                    <a:pt x="26973" y="7408"/>
                    <a:pt x="27064" y="7369"/>
                    <a:pt x="27125" y="7288"/>
                  </a:cubicBezTo>
                  <a:cubicBezTo>
                    <a:pt x="27227" y="7152"/>
                    <a:pt x="27193" y="6965"/>
                    <a:pt x="27057" y="6880"/>
                  </a:cubicBezTo>
                  <a:cubicBezTo>
                    <a:pt x="24830" y="5180"/>
                    <a:pt x="22468" y="4212"/>
                    <a:pt x="20225" y="4025"/>
                  </a:cubicBezTo>
                  <a:cubicBezTo>
                    <a:pt x="19998" y="4008"/>
                    <a:pt x="19771" y="3999"/>
                    <a:pt x="19546" y="3999"/>
                  </a:cubicBezTo>
                  <a:cubicBezTo>
                    <a:pt x="17105" y="3999"/>
                    <a:pt x="14793" y="4996"/>
                    <a:pt x="13393" y="6676"/>
                  </a:cubicBezTo>
                  <a:cubicBezTo>
                    <a:pt x="12118" y="8223"/>
                    <a:pt x="11642" y="10194"/>
                    <a:pt x="11166" y="12097"/>
                  </a:cubicBezTo>
                  <a:cubicBezTo>
                    <a:pt x="10945" y="13049"/>
                    <a:pt x="10690" y="14052"/>
                    <a:pt x="10350" y="14970"/>
                  </a:cubicBezTo>
                  <a:cubicBezTo>
                    <a:pt x="10180" y="15428"/>
                    <a:pt x="9841" y="15853"/>
                    <a:pt x="9552" y="15955"/>
                  </a:cubicBezTo>
                  <a:cubicBezTo>
                    <a:pt x="9502" y="15977"/>
                    <a:pt x="9455" y="15986"/>
                    <a:pt x="9410" y="15986"/>
                  </a:cubicBezTo>
                  <a:cubicBezTo>
                    <a:pt x="9347" y="15986"/>
                    <a:pt x="9288" y="15968"/>
                    <a:pt x="9229" y="15938"/>
                  </a:cubicBezTo>
                  <a:cubicBezTo>
                    <a:pt x="8940" y="15785"/>
                    <a:pt x="8906" y="15310"/>
                    <a:pt x="8940" y="14936"/>
                  </a:cubicBezTo>
                  <a:cubicBezTo>
                    <a:pt x="9025" y="13661"/>
                    <a:pt x="9348" y="12386"/>
                    <a:pt x="9671" y="11146"/>
                  </a:cubicBezTo>
                  <a:cubicBezTo>
                    <a:pt x="9909" y="10262"/>
                    <a:pt x="10146" y="9327"/>
                    <a:pt x="10282" y="8409"/>
                  </a:cubicBezTo>
                  <a:cubicBezTo>
                    <a:pt x="10503" y="7084"/>
                    <a:pt x="10758" y="3821"/>
                    <a:pt x="8600" y="1917"/>
                  </a:cubicBezTo>
                  <a:cubicBezTo>
                    <a:pt x="7784" y="1221"/>
                    <a:pt x="6781" y="847"/>
                    <a:pt x="6085" y="626"/>
                  </a:cubicBezTo>
                  <a:cubicBezTo>
                    <a:pt x="4802" y="209"/>
                    <a:pt x="352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1"/>
            <p:cNvSpPr/>
            <p:nvPr/>
          </p:nvSpPr>
          <p:spPr>
            <a:xfrm>
              <a:off x="4467700" y="1526925"/>
              <a:ext cx="325050" cy="264950"/>
            </a:xfrm>
            <a:custGeom>
              <a:avLst/>
              <a:gdLst/>
              <a:ahLst/>
              <a:cxnLst/>
              <a:rect l="l" t="t" r="r" b="b"/>
              <a:pathLst>
                <a:path w="13002" h="10598" extrusionOk="0">
                  <a:moveTo>
                    <a:pt x="6502" y="0"/>
                  </a:moveTo>
                  <a:cubicBezTo>
                    <a:pt x="4723" y="0"/>
                    <a:pt x="2303" y="565"/>
                    <a:pt x="1343" y="3393"/>
                  </a:cubicBezTo>
                  <a:cubicBezTo>
                    <a:pt x="0" y="7370"/>
                    <a:pt x="1377" y="9036"/>
                    <a:pt x="4215" y="10259"/>
                  </a:cubicBezTo>
                  <a:cubicBezTo>
                    <a:pt x="4758" y="10489"/>
                    <a:pt x="5362" y="10597"/>
                    <a:pt x="5989" y="10597"/>
                  </a:cubicBezTo>
                  <a:cubicBezTo>
                    <a:pt x="8801" y="10597"/>
                    <a:pt x="12092" y="8421"/>
                    <a:pt x="12509" y="5212"/>
                  </a:cubicBezTo>
                  <a:cubicBezTo>
                    <a:pt x="13002" y="1286"/>
                    <a:pt x="8583" y="249"/>
                    <a:pt x="8583" y="249"/>
                  </a:cubicBezTo>
                  <a:cubicBezTo>
                    <a:pt x="8583" y="249"/>
                    <a:pt x="7684" y="0"/>
                    <a:pt x="6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1"/>
            <p:cNvSpPr/>
            <p:nvPr/>
          </p:nvSpPr>
          <p:spPr>
            <a:xfrm>
              <a:off x="4418825" y="1530425"/>
              <a:ext cx="110500" cy="117025"/>
            </a:xfrm>
            <a:custGeom>
              <a:avLst/>
              <a:gdLst/>
              <a:ahLst/>
              <a:cxnLst/>
              <a:rect l="l" t="t" r="r" b="b"/>
              <a:pathLst>
                <a:path w="4420" h="4681" extrusionOk="0">
                  <a:moveTo>
                    <a:pt x="341" y="1"/>
                  </a:moveTo>
                  <a:cubicBezTo>
                    <a:pt x="267" y="1"/>
                    <a:pt x="194" y="26"/>
                    <a:pt x="137" y="75"/>
                  </a:cubicBezTo>
                  <a:cubicBezTo>
                    <a:pt x="18" y="194"/>
                    <a:pt x="1" y="381"/>
                    <a:pt x="120" y="500"/>
                  </a:cubicBezTo>
                  <a:lnTo>
                    <a:pt x="3876" y="4579"/>
                  </a:lnTo>
                  <a:cubicBezTo>
                    <a:pt x="3927" y="4647"/>
                    <a:pt x="4012" y="4681"/>
                    <a:pt x="4097" y="4681"/>
                  </a:cubicBezTo>
                  <a:cubicBezTo>
                    <a:pt x="4165" y="4681"/>
                    <a:pt x="4233" y="4647"/>
                    <a:pt x="4301" y="4596"/>
                  </a:cubicBezTo>
                  <a:cubicBezTo>
                    <a:pt x="4420" y="4477"/>
                    <a:pt x="4420" y="4290"/>
                    <a:pt x="4318" y="4171"/>
                  </a:cubicBezTo>
                  <a:lnTo>
                    <a:pt x="562" y="92"/>
                  </a:lnTo>
                  <a:cubicBezTo>
                    <a:pt x="500" y="30"/>
                    <a:pt x="420" y="1"/>
                    <a:pt x="3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1"/>
            <p:cNvSpPr/>
            <p:nvPr/>
          </p:nvSpPr>
          <p:spPr>
            <a:xfrm>
              <a:off x="4871300" y="1616800"/>
              <a:ext cx="304275" cy="273775"/>
            </a:xfrm>
            <a:custGeom>
              <a:avLst/>
              <a:gdLst/>
              <a:ahLst/>
              <a:cxnLst/>
              <a:rect l="l" t="t" r="r" b="b"/>
              <a:pathLst>
                <a:path w="12171" h="10951" extrusionOk="0">
                  <a:moveTo>
                    <a:pt x="5687" y="1"/>
                  </a:moveTo>
                  <a:cubicBezTo>
                    <a:pt x="4396" y="1"/>
                    <a:pt x="1629" y="353"/>
                    <a:pt x="919" y="3282"/>
                  </a:cubicBezTo>
                  <a:cubicBezTo>
                    <a:pt x="0" y="7059"/>
                    <a:pt x="3518" y="10950"/>
                    <a:pt x="6705" y="10950"/>
                  </a:cubicBezTo>
                  <a:cubicBezTo>
                    <a:pt x="6759" y="10950"/>
                    <a:pt x="6814" y="10949"/>
                    <a:pt x="6868" y="10947"/>
                  </a:cubicBezTo>
                  <a:cubicBezTo>
                    <a:pt x="9961" y="10828"/>
                    <a:pt x="11830" y="9757"/>
                    <a:pt x="12000" y="5577"/>
                  </a:cubicBezTo>
                  <a:cubicBezTo>
                    <a:pt x="12170" y="597"/>
                    <a:pt x="6358" y="36"/>
                    <a:pt x="6358" y="36"/>
                  </a:cubicBezTo>
                  <a:cubicBezTo>
                    <a:pt x="6358" y="36"/>
                    <a:pt x="6097" y="1"/>
                    <a:pt x="56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1"/>
            <p:cNvSpPr/>
            <p:nvPr/>
          </p:nvSpPr>
          <p:spPr>
            <a:xfrm>
              <a:off x="5134325" y="1705750"/>
              <a:ext cx="140675" cy="76825"/>
            </a:xfrm>
            <a:custGeom>
              <a:avLst/>
              <a:gdLst/>
              <a:ahLst/>
              <a:cxnLst/>
              <a:rect l="l" t="t" r="r" b="b"/>
              <a:pathLst>
                <a:path w="5627" h="3073" extrusionOk="0">
                  <a:moveTo>
                    <a:pt x="5295" y="1"/>
                  </a:moveTo>
                  <a:cubicBezTo>
                    <a:pt x="5251" y="1"/>
                    <a:pt x="5207" y="10"/>
                    <a:pt x="5167" y="30"/>
                  </a:cubicBezTo>
                  <a:lnTo>
                    <a:pt x="205" y="2494"/>
                  </a:lnTo>
                  <a:cubicBezTo>
                    <a:pt x="52" y="2579"/>
                    <a:pt x="1" y="2749"/>
                    <a:pt x="69" y="2902"/>
                  </a:cubicBezTo>
                  <a:cubicBezTo>
                    <a:pt x="120" y="3004"/>
                    <a:pt x="222" y="3072"/>
                    <a:pt x="341" y="3072"/>
                  </a:cubicBezTo>
                  <a:cubicBezTo>
                    <a:pt x="375" y="3072"/>
                    <a:pt x="426" y="3055"/>
                    <a:pt x="460" y="3038"/>
                  </a:cubicBezTo>
                  <a:lnTo>
                    <a:pt x="5422" y="557"/>
                  </a:lnTo>
                  <a:cubicBezTo>
                    <a:pt x="5575" y="489"/>
                    <a:pt x="5626" y="319"/>
                    <a:pt x="5558" y="166"/>
                  </a:cubicBezTo>
                  <a:cubicBezTo>
                    <a:pt x="5510" y="58"/>
                    <a:pt x="5402" y="1"/>
                    <a:pt x="52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1"/>
            <p:cNvSpPr/>
            <p:nvPr/>
          </p:nvSpPr>
          <p:spPr>
            <a:xfrm>
              <a:off x="4751950" y="1667100"/>
              <a:ext cx="181425" cy="65750"/>
            </a:xfrm>
            <a:custGeom>
              <a:avLst/>
              <a:gdLst/>
              <a:ahLst/>
              <a:cxnLst/>
              <a:rect l="l" t="t" r="r" b="b"/>
              <a:pathLst>
                <a:path w="7257" h="2630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32"/>
                    <a:pt x="0" y="319"/>
                    <a:pt x="85" y="455"/>
                  </a:cubicBezTo>
                  <a:cubicBezTo>
                    <a:pt x="102" y="488"/>
                    <a:pt x="1530" y="2630"/>
                    <a:pt x="4249" y="2630"/>
                  </a:cubicBezTo>
                  <a:cubicBezTo>
                    <a:pt x="5065" y="2630"/>
                    <a:pt x="5999" y="2443"/>
                    <a:pt x="7036" y="1950"/>
                  </a:cubicBezTo>
                  <a:cubicBezTo>
                    <a:pt x="7189" y="1882"/>
                    <a:pt x="7257" y="1695"/>
                    <a:pt x="7189" y="1542"/>
                  </a:cubicBezTo>
                  <a:cubicBezTo>
                    <a:pt x="7127" y="1443"/>
                    <a:pt x="7019" y="1380"/>
                    <a:pt x="6906" y="1380"/>
                  </a:cubicBezTo>
                  <a:cubicBezTo>
                    <a:pt x="6864" y="1380"/>
                    <a:pt x="6822" y="1388"/>
                    <a:pt x="6781" y="1406"/>
                  </a:cubicBezTo>
                  <a:cubicBezTo>
                    <a:pt x="5817" y="1868"/>
                    <a:pt x="4966" y="2045"/>
                    <a:pt x="4226" y="2045"/>
                  </a:cubicBezTo>
                  <a:cubicBezTo>
                    <a:pt x="1861" y="2045"/>
                    <a:pt x="643" y="235"/>
                    <a:pt x="578" y="132"/>
                  </a:cubicBezTo>
                  <a:cubicBezTo>
                    <a:pt x="524" y="46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1"/>
            <p:cNvSpPr/>
            <p:nvPr/>
          </p:nvSpPr>
          <p:spPr>
            <a:xfrm>
              <a:off x="4643175" y="1969525"/>
              <a:ext cx="203100" cy="86625"/>
            </a:xfrm>
            <a:custGeom>
              <a:avLst/>
              <a:gdLst/>
              <a:ahLst/>
              <a:cxnLst/>
              <a:rect l="l" t="t" r="r" b="b"/>
              <a:pathLst>
                <a:path w="8124" h="3465" extrusionOk="0">
                  <a:moveTo>
                    <a:pt x="2193" y="1"/>
                  </a:moveTo>
                  <a:cubicBezTo>
                    <a:pt x="1108" y="1"/>
                    <a:pt x="331" y="267"/>
                    <a:pt x="204" y="764"/>
                  </a:cubicBezTo>
                  <a:cubicBezTo>
                    <a:pt x="0" y="1546"/>
                    <a:pt x="1581" y="2633"/>
                    <a:pt x="3705" y="3160"/>
                  </a:cubicBezTo>
                  <a:cubicBezTo>
                    <a:pt x="4509" y="3366"/>
                    <a:pt x="5281" y="3465"/>
                    <a:pt x="5940" y="3465"/>
                  </a:cubicBezTo>
                  <a:cubicBezTo>
                    <a:pt x="7024" y="3465"/>
                    <a:pt x="7804" y="3198"/>
                    <a:pt x="7920" y="2701"/>
                  </a:cubicBezTo>
                  <a:cubicBezTo>
                    <a:pt x="8124" y="1920"/>
                    <a:pt x="6560" y="832"/>
                    <a:pt x="4436" y="305"/>
                  </a:cubicBezTo>
                  <a:cubicBezTo>
                    <a:pt x="3626" y="99"/>
                    <a:pt x="2852" y="1"/>
                    <a:pt x="2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1"/>
            <p:cNvSpPr/>
            <p:nvPr/>
          </p:nvSpPr>
          <p:spPr>
            <a:xfrm>
              <a:off x="4362325" y="2421200"/>
              <a:ext cx="23400" cy="19925"/>
            </a:xfrm>
            <a:custGeom>
              <a:avLst/>
              <a:gdLst/>
              <a:ahLst/>
              <a:cxnLst/>
              <a:rect l="l" t="t" r="r" b="b"/>
              <a:pathLst>
                <a:path w="936" h="797" extrusionOk="0">
                  <a:moveTo>
                    <a:pt x="587" y="0"/>
                  </a:moveTo>
                  <a:cubicBezTo>
                    <a:pt x="523" y="0"/>
                    <a:pt x="459" y="22"/>
                    <a:pt x="408" y="66"/>
                  </a:cubicBezTo>
                  <a:cubicBezTo>
                    <a:pt x="324" y="134"/>
                    <a:pt x="256" y="202"/>
                    <a:pt x="171" y="253"/>
                  </a:cubicBezTo>
                  <a:cubicBezTo>
                    <a:pt x="35" y="355"/>
                    <a:pt x="1" y="542"/>
                    <a:pt x="103" y="678"/>
                  </a:cubicBezTo>
                  <a:cubicBezTo>
                    <a:pt x="154" y="746"/>
                    <a:pt x="256" y="797"/>
                    <a:pt x="341" y="797"/>
                  </a:cubicBezTo>
                  <a:cubicBezTo>
                    <a:pt x="408" y="797"/>
                    <a:pt x="459" y="780"/>
                    <a:pt x="510" y="729"/>
                  </a:cubicBezTo>
                  <a:cubicBezTo>
                    <a:pt x="612" y="678"/>
                    <a:pt x="697" y="610"/>
                    <a:pt x="782" y="542"/>
                  </a:cubicBezTo>
                  <a:cubicBezTo>
                    <a:pt x="918" y="423"/>
                    <a:pt x="935" y="236"/>
                    <a:pt x="816" y="117"/>
                  </a:cubicBezTo>
                  <a:cubicBezTo>
                    <a:pt x="758" y="39"/>
                    <a:pt x="672" y="0"/>
                    <a:pt x="5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1"/>
            <p:cNvSpPr/>
            <p:nvPr/>
          </p:nvSpPr>
          <p:spPr>
            <a:xfrm>
              <a:off x="4515700" y="2110500"/>
              <a:ext cx="16600" cy="18775"/>
            </a:xfrm>
            <a:custGeom>
              <a:avLst/>
              <a:gdLst/>
              <a:ahLst/>
              <a:cxnLst/>
              <a:rect l="l" t="t" r="r" b="b"/>
              <a:pathLst>
                <a:path w="664" h="751" extrusionOk="0">
                  <a:moveTo>
                    <a:pt x="343" y="1"/>
                  </a:moveTo>
                  <a:cubicBezTo>
                    <a:pt x="188" y="1"/>
                    <a:pt x="68" y="114"/>
                    <a:pt x="52" y="257"/>
                  </a:cubicBezTo>
                  <a:cubicBezTo>
                    <a:pt x="52" y="274"/>
                    <a:pt x="35" y="325"/>
                    <a:pt x="18" y="410"/>
                  </a:cubicBezTo>
                  <a:cubicBezTo>
                    <a:pt x="1" y="580"/>
                    <a:pt x="120" y="733"/>
                    <a:pt x="273" y="750"/>
                  </a:cubicBezTo>
                  <a:lnTo>
                    <a:pt x="324" y="750"/>
                  </a:lnTo>
                  <a:cubicBezTo>
                    <a:pt x="460" y="750"/>
                    <a:pt x="596" y="648"/>
                    <a:pt x="613" y="495"/>
                  </a:cubicBezTo>
                  <a:cubicBezTo>
                    <a:pt x="630" y="393"/>
                    <a:pt x="630" y="325"/>
                    <a:pt x="630" y="325"/>
                  </a:cubicBezTo>
                  <a:cubicBezTo>
                    <a:pt x="664" y="173"/>
                    <a:pt x="545" y="20"/>
                    <a:pt x="375" y="3"/>
                  </a:cubicBezTo>
                  <a:cubicBezTo>
                    <a:pt x="364" y="1"/>
                    <a:pt x="353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1"/>
            <p:cNvSpPr/>
            <p:nvPr/>
          </p:nvSpPr>
          <p:spPr>
            <a:xfrm>
              <a:off x="4377200" y="2122025"/>
              <a:ext cx="517100" cy="445950"/>
            </a:xfrm>
            <a:custGeom>
              <a:avLst/>
              <a:gdLst/>
              <a:ahLst/>
              <a:cxnLst/>
              <a:rect l="l" t="t" r="r" b="b"/>
              <a:pathLst>
                <a:path w="20684" h="17838" extrusionOk="0">
                  <a:moveTo>
                    <a:pt x="5864" y="0"/>
                  </a:moveTo>
                  <a:cubicBezTo>
                    <a:pt x="5694" y="1190"/>
                    <a:pt x="4436" y="8821"/>
                    <a:pt x="0" y="12271"/>
                  </a:cubicBezTo>
                  <a:cubicBezTo>
                    <a:pt x="3547" y="15973"/>
                    <a:pt x="7710" y="17838"/>
                    <a:pt x="12372" y="17838"/>
                  </a:cubicBezTo>
                  <a:cubicBezTo>
                    <a:pt x="12782" y="17838"/>
                    <a:pt x="13196" y="17823"/>
                    <a:pt x="13613" y="17794"/>
                  </a:cubicBezTo>
                  <a:cubicBezTo>
                    <a:pt x="16741" y="17590"/>
                    <a:pt x="19171" y="16588"/>
                    <a:pt x="20072" y="16163"/>
                  </a:cubicBezTo>
                  <a:cubicBezTo>
                    <a:pt x="18270" y="12611"/>
                    <a:pt x="20157" y="5456"/>
                    <a:pt x="20683" y="3654"/>
                  </a:cubicBezTo>
                  <a:lnTo>
                    <a:pt x="20683" y="3654"/>
                  </a:lnTo>
                  <a:cubicBezTo>
                    <a:pt x="19303" y="4111"/>
                    <a:pt x="17795" y="4382"/>
                    <a:pt x="16161" y="4382"/>
                  </a:cubicBezTo>
                  <a:cubicBezTo>
                    <a:pt x="14879" y="4382"/>
                    <a:pt x="13519" y="4215"/>
                    <a:pt x="12084" y="3841"/>
                  </a:cubicBezTo>
                  <a:cubicBezTo>
                    <a:pt x="9382" y="3145"/>
                    <a:pt x="7359" y="1734"/>
                    <a:pt x="5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1"/>
            <p:cNvSpPr/>
            <p:nvPr/>
          </p:nvSpPr>
          <p:spPr>
            <a:xfrm>
              <a:off x="4369550" y="2114475"/>
              <a:ext cx="532825" cy="461350"/>
            </a:xfrm>
            <a:custGeom>
              <a:avLst/>
              <a:gdLst/>
              <a:ahLst/>
              <a:cxnLst/>
              <a:rect l="l" t="t" r="r" b="b"/>
              <a:pathLst>
                <a:path w="21313" h="18454" extrusionOk="0">
                  <a:moveTo>
                    <a:pt x="6357" y="965"/>
                  </a:moveTo>
                  <a:cubicBezTo>
                    <a:pt x="7971" y="2665"/>
                    <a:pt x="9977" y="3820"/>
                    <a:pt x="12322" y="4432"/>
                  </a:cubicBezTo>
                  <a:cubicBezTo>
                    <a:pt x="13717" y="4800"/>
                    <a:pt x="15096" y="4983"/>
                    <a:pt x="16448" y="4983"/>
                  </a:cubicBezTo>
                  <a:cubicBezTo>
                    <a:pt x="17847" y="4983"/>
                    <a:pt x="19217" y="4787"/>
                    <a:pt x="20548" y="4398"/>
                  </a:cubicBezTo>
                  <a:lnTo>
                    <a:pt x="20548" y="4398"/>
                  </a:lnTo>
                  <a:cubicBezTo>
                    <a:pt x="19868" y="6880"/>
                    <a:pt x="18491" y="12913"/>
                    <a:pt x="19987" y="16329"/>
                  </a:cubicBezTo>
                  <a:cubicBezTo>
                    <a:pt x="18933" y="16788"/>
                    <a:pt x="16707" y="17620"/>
                    <a:pt x="13902" y="17807"/>
                  </a:cubicBezTo>
                  <a:cubicBezTo>
                    <a:pt x="13497" y="17835"/>
                    <a:pt x="13096" y="17849"/>
                    <a:pt x="12698" y="17849"/>
                  </a:cubicBezTo>
                  <a:cubicBezTo>
                    <a:pt x="8206" y="17849"/>
                    <a:pt x="4183" y="16088"/>
                    <a:pt x="748" y="12607"/>
                  </a:cubicBezTo>
                  <a:cubicBezTo>
                    <a:pt x="4572" y="9412"/>
                    <a:pt x="5966" y="3243"/>
                    <a:pt x="6357" y="965"/>
                  </a:cubicBezTo>
                  <a:close/>
                  <a:moveTo>
                    <a:pt x="6169" y="0"/>
                  </a:moveTo>
                  <a:cubicBezTo>
                    <a:pt x="6140" y="0"/>
                    <a:pt x="6111" y="5"/>
                    <a:pt x="6085" y="14"/>
                  </a:cubicBezTo>
                  <a:cubicBezTo>
                    <a:pt x="5966" y="48"/>
                    <a:pt x="5881" y="132"/>
                    <a:pt x="5864" y="251"/>
                  </a:cubicBezTo>
                  <a:cubicBezTo>
                    <a:pt x="5660" y="1679"/>
                    <a:pt x="4402" y="9004"/>
                    <a:pt x="119" y="12335"/>
                  </a:cubicBezTo>
                  <a:cubicBezTo>
                    <a:pt x="52" y="12386"/>
                    <a:pt x="18" y="12471"/>
                    <a:pt x="1" y="12556"/>
                  </a:cubicBezTo>
                  <a:cubicBezTo>
                    <a:pt x="1" y="12641"/>
                    <a:pt x="35" y="12726"/>
                    <a:pt x="85" y="12777"/>
                  </a:cubicBezTo>
                  <a:cubicBezTo>
                    <a:pt x="3705" y="16550"/>
                    <a:pt x="7937" y="18453"/>
                    <a:pt x="12696" y="18453"/>
                  </a:cubicBezTo>
                  <a:cubicBezTo>
                    <a:pt x="13104" y="18453"/>
                    <a:pt x="13529" y="18436"/>
                    <a:pt x="13953" y="18402"/>
                  </a:cubicBezTo>
                  <a:cubicBezTo>
                    <a:pt x="17132" y="18181"/>
                    <a:pt x="19596" y="17162"/>
                    <a:pt x="20514" y="16737"/>
                  </a:cubicBezTo>
                  <a:cubicBezTo>
                    <a:pt x="20582" y="16703"/>
                    <a:pt x="20633" y="16635"/>
                    <a:pt x="20667" y="16567"/>
                  </a:cubicBezTo>
                  <a:cubicBezTo>
                    <a:pt x="20701" y="16482"/>
                    <a:pt x="20684" y="16397"/>
                    <a:pt x="20650" y="16329"/>
                  </a:cubicBezTo>
                  <a:cubicBezTo>
                    <a:pt x="18865" y="12828"/>
                    <a:pt x="20853" y="5469"/>
                    <a:pt x="21278" y="4041"/>
                  </a:cubicBezTo>
                  <a:cubicBezTo>
                    <a:pt x="21312" y="3922"/>
                    <a:pt x="21278" y="3803"/>
                    <a:pt x="21193" y="3735"/>
                  </a:cubicBezTo>
                  <a:cubicBezTo>
                    <a:pt x="21135" y="3677"/>
                    <a:pt x="21069" y="3651"/>
                    <a:pt x="20995" y="3651"/>
                  </a:cubicBezTo>
                  <a:cubicBezTo>
                    <a:pt x="20961" y="3651"/>
                    <a:pt x="20925" y="3657"/>
                    <a:pt x="20887" y="3667"/>
                  </a:cubicBezTo>
                  <a:cubicBezTo>
                    <a:pt x="19459" y="4143"/>
                    <a:pt x="17977" y="4383"/>
                    <a:pt x="16456" y="4383"/>
                  </a:cubicBezTo>
                  <a:cubicBezTo>
                    <a:pt x="15154" y="4383"/>
                    <a:pt x="13824" y="4207"/>
                    <a:pt x="12475" y="3854"/>
                  </a:cubicBezTo>
                  <a:cubicBezTo>
                    <a:pt x="10045" y="3226"/>
                    <a:pt x="7988" y="1968"/>
                    <a:pt x="6391" y="98"/>
                  </a:cubicBezTo>
                  <a:cubicBezTo>
                    <a:pt x="6340" y="35"/>
                    <a:pt x="6252" y="0"/>
                    <a:pt x="6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1"/>
            <p:cNvSpPr/>
            <p:nvPr/>
          </p:nvSpPr>
          <p:spPr>
            <a:xfrm>
              <a:off x="4870475" y="2518775"/>
              <a:ext cx="26375" cy="29850"/>
            </a:xfrm>
            <a:custGeom>
              <a:avLst/>
              <a:gdLst/>
              <a:ahLst/>
              <a:cxnLst/>
              <a:rect l="l" t="t" r="r" b="b"/>
              <a:pathLst>
                <a:path w="1055" h="1194" extrusionOk="0">
                  <a:moveTo>
                    <a:pt x="349" y="0"/>
                  </a:moveTo>
                  <a:cubicBezTo>
                    <a:pt x="301" y="0"/>
                    <a:pt x="251" y="12"/>
                    <a:pt x="205" y="38"/>
                  </a:cubicBezTo>
                  <a:cubicBezTo>
                    <a:pt x="69" y="106"/>
                    <a:pt x="1" y="293"/>
                    <a:pt x="86" y="429"/>
                  </a:cubicBezTo>
                  <a:cubicBezTo>
                    <a:pt x="205" y="650"/>
                    <a:pt x="324" y="871"/>
                    <a:pt x="477" y="1075"/>
                  </a:cubicBezTo>
                  <a:cubicBezTo>
                    <a:pt x="528" y="1143"/>
                    <a:pt x="630" y="1194"/>
                    <a:pt x="715" y="1194"/>
                  </a:cubicBezTo>
                  <a:cubicBezTo>
                    <a:pt x="782" y="1194"/>
                    <a:pt x="833" y="1177"/>
                    <a:pt x="884" y="1143"/>
                  </a:cubicBezTo>
                  <a:cubicBezTo>
                    <a:pt x="1020" y="1041"/>
                    <a:pt x="1054" y="854"/>
                    <a:pt x="952" y="718"/>
                  </a:cubicBezTo>
                  <a:cubicBezTo>
                    <a:pt x="833" y="548"/>
                    <a:pt x="715" y="361"/>
                    <a:pt x="613" y="157"/>
                  </a:cubicBezTo>
                  <a:cubicBezTo>
                    <a:pt x="565" y="62"/>
                    <a:pt x="460" y="0"/>
                    <a:pt x="3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1"/>
            <p:cNvSpPr/>
            <p:nvPr/>
          </p:nvSpPr>
          <p:spPr>
            <a:xfrm>
              <a:off x="4885775" y="2195150"/>
              <a:ext cx="20000" cy="25475"/>
            </a:xfrm>
            <a:custGeom>
              <a:avLst/>
              <a:gdLst/>
              <a:ahLst/>
              <a:cxnLst/>
              <a:rect l="l" t="t" r="r" b="b"/>
              <a:pathLst>
                <a:path w="800" h="1019" extrusionOk="0">
                  <a:moveTo>
                    <a:pt x="470" y="1"/>
                  </a:moveTo>
                  <a:cubicBezTo>
                    <a:pt x="346" y="1"/>
                    <a:pt x="228" y="80"/>
                    <a:pt x="187" y="203"/>
                  </a:cubicBezTo>
                  <a:cubicBezTo>
                    <a:pt x="187" y="203"/>
                    <a:pt x="136" y="355"/>
                    <a:pt x="52" y="644"/>
                  </a:cubicBezTo>
                  <a:cubicBezTo>
                    <a:pt x="1" y="797"/>
                    <a:pt x="103" y="967"/>
                    <a:pt x="255" y="1018"/>
                  </a:cubicBezTo>
                  <a:lnTo>
                    <a:pt x="340" y="1018"/>
                  </a:lnTo>
                  <a:cubicBezTo>
                    <a:pt x="476" y="1018"/>
                    <a:pt x="595" y="933"/>
                    <a:pt x="629" y="797"/>
                  </a:cubicBezTo>
                  <a:cubicBezTo>
                    <a:pt x="697" y="542"/>
                    <a:pt x="748" y="389"/>
                    <a:pt x="748" y="389"/>
                  </a:cubicBezTo>
                  <a:cubicBezTo>
                    <a:pt x="799" y="237"/>
                    <a:pt x="714" y="67"/>
                    <a:pt x="561" y="16"/>
                  </a:cubicBezTo>
                  <a:cubicBezTo>
                    <a:pt x="531" y="6"/>
                    <a:pt x="500" y="1"/>
                    <a:pt x="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1"/>
            <p:cNvSpPr/>
            <p:nvPr/>
          </p:nvSpPr>
          <p:spPr>
            <a:xfrm>
              <a:off x="5540500" y="1640275"/>
              <a:ext cx="431700" cy="605825"/>
            </a:xfrm>
            <a:custGeom>
              <a:avLst/>
              <a:gdLst/>
              <a:ahLst/>
              <a:cxnLst/>
              <a:rect l="l" t="t" r="r" b="b"/>
              <a:pathLst>
                <a:path w="17268" h="24233" extrusionOk="0">
                  <a:moveTo>
                    <a:pt x="6994" y="0"/>
                  </a:moveTo>
                  <a:cubicBezTo>
                    <a:pt x="2116" y="0"/>
                    <a:pt x="1" y="9906"/>
                    <a:pt x="1" y="9906"/>
                  </a:cubicBezTo>
                  <a:cubicBezTo>
                    <a:pt x="1" y="9906"/>
                    <a:pt x="4981" y="17367"/>
                    <a:pt x="613" y="24233"/>
                  </a:cubicBezTo>
                  <a:lnTo>
                    <a:pt x="17268" y="22686"/>
                  </a:lnTo>
                  <a:cubicBezTo>
                    <a:pt x="11999" y="21820"/>
                    <a:pt x="15942" y="13662"/>
                    <a:pt x="15942" y="13662"/>
                  </a:cubicBezTo>
                  <a:cubicBezTo>
                    <a:pt x="15942" y="13662"/>
                    <a:pt x="13325" y="1375"/>
                    <a:pt x="7853" y="100"/>
                  </a:cubicBezTo>
                  <a:cubicBezTo>
                    <a:pt x="7557" y="32"/>
                    <a:pt x="7271" y="0"/>
                    <a:pt x="69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1"/>
            <p:cNvSpPr/>
            <p:nvPr/>
          </p:nvSpPr>
          <p:spPr>
            <a:xfrm>
              <a:off x="5535425" y="1635325"/>
              <a:ext cx="441875" cy="615875"/>
            </a:xfrm>
            <a:custGeom>
              <a:avLst/>
              <a:gdLst/>
              <a:ahLst/>
              <a:cxnLst/>
              <a:rect l="l" t="t" r="r" b="b"/>
              <a:pathLst>
                <a:path w="17675" h="24635" extrusionOk="0">
                  <a:moveTo>
                    <a:pt x="7198" y="408"/>
                  </a:moveTo>
                  <a:cubicBezTo>
                    <a:pt x="7465" y="408"/>
                    <a:pt x="7734" y="439"/>
                    <a:pt x="8005" y="502"/>
                  </a:cubicBezTo>
                  <a:cubicBezTo>
                    <a:pt x="13086" y="1675"/>
                    <a:pt x="15720" y="12874"/>
                    <a:pt x="15941" y="13826"/>
                  </a:cubicBezTo>
                  <a:cubicBezTo>
                    <a:pt x="15652" y="14438"/>
                    <a:pt x="13664" y="18891"/>
                    <a:pt x="14973" y="21423"/>
                  </a:cubicBezTo>
                  <a:cubicBezTo>
                    <a:pt x="15296" y="22035"/>
                    <a:pt x="15771" y="22494"/>
                    <a:pt x="16417" y="22782"/>
                  </a:cubicBezTo>
                  <a:lnTo>
                    <a:pt x="1190" y="24193"/>
                  </a:lnTo>
                  <a:cubicBezTo>
                    <a:pt x="4997" y="17769"/>
                    <a:pt x="901" y="10852"/>
                    <a:pt x="425" y="10070"/>
                  </a:cubicBezTo>
                  <a:cubicBezTo>
                    <a:pt x="595" y="9288"/>
                    <a:pt x="2141" y="2983"/>
                    <a:pt x="5251" y="995"/>
                  </a:cubicBezTo>
                  <a:cubicBezTo>
                    <a:pt x="5872" y="606"/>
                    <a:pt x="6527" y="408"/>
                    <a:pt x="7198" y="408"/>
                  </a:cubicBezTo>
                  <a:close/>
                  <a:moveTo>
                    <a:pt x="7179" y="0"/>
                  </a:moveTo>
                  <a:cubicBezTo>
                    <a:pt x="6442" y="0"/>
                    <a:pt x="5723" y="220"/>
                    <a:pt x="5048" y="655"/>
                  </a:cubicBezTo>
                  <a:cubicBezTo>
                    <a:pt x="1581" y="2847"/>
                    <a:pt x="68" y="9781"/>
                    <a:pt x="17" y="10070"/>
                  </a:cubicBezTo>
                  <a:cubicBezTo>
                    <a:pt x="0" y="10121"/>
                    <a:pt x="17" y="10172"/>
                    <a:pt x="34" y="10223"/>
                  </a:cubicBezTo>
                  <a:cubicBezTo>
                    <a:pt x="85" y="10291"/>
                    <a:pt x="4895" y="17650"/>
                    <a:pt x="646" y="24329"/>
                  </a:cubicBezTo>
                  <a:cubicBezTo>
                    <a:pt x="595" y="24397"/>
                    <a:pt x="595" y="24465"/>
                    <a:pt x="646" y="24533"/>
                  </a:cubicBezTo>
                  <a:cubicBezTo>
                    <a:pt x="680" y="24601"/>
                    <a:pt x="748" y="24635"/>
                    <a:pt x="816" y="24635"/>
                  </a:cubicBezTo>
                  <a:lnTo>
                    <a:pt x="833" y="24635"/>
                  </a:lnTo>
                  <a:lnTo>
                    <a:pt x="17488" y="23071"/>
                  </a:lnTo>
                  <a:cubicBezTo>
                    <a:pt x="17590" y="23071"/>
                    <a:pt x="17675" y="22986"/>
                    <a:pt x="17675" y="22884"/>
                  </a:cubicBezTo>
                  <a:cubicBezTo>
                    <a:pt x="17675" y="22782"/>
                    <a:pt x="17607" y="22698"/>
                    <a:pt x="17505" y="22681"/>
                  </a:cubicBezTo>
                  <a:cubicBezTo>
                    <a:pt x="16468" y="22511"/>
                    <a:pt x="15737" y="22035"/>
                    <a:pt x="15330" y="21253"/>
                  </a:cubicBezTo>
                  <a:cubicBezTo>
                    <a:pt x="14038" y="18755"/>
                    <a:pt x="16298" y="13996"/>
                    <a:pt x="16332" y="13945"/>
                  </a:cubicBezTo>
                  <a:cubicBezTo>
                    <a:pt x="16349" y="13911"/>
                    <a:pt x="16349" y="13860"/>
                    <a:pt x="16332" y="13809"/>
                  </a:cubicBezTo>
                  <a:cubicBezTo>
                    <a:pt x="16230" y="13316"/>
                    <a:pt x="13630" y="1403"/>
                    <a:pt x="8090" y="111"/>
                  </a:cubicBezTo>
                  <a:cubicBezTo>
                    <a:pt x="7784" y="37"/>
                    <a:pt x="7480" y="0"/>
                    <a:pt x="71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1"/>
            <p:cNvSpPr/>
            <p:nvPr/>
          </p:nvSpPr>
          <p:spPr>
            <a:xfrm>
              <a:off x="5424525" y="1088000"/>
              <a:ext cx="904575" cy="1104750"/>
            </a:xfrm>
            <a:custGeom>
              <a:avLst/>
              <a:gdLst/>
              <a:ahLst/>
              <a:cxnLst/>
              <a:rect l="l" t="t" r="r" b="b"/>
              <a:pathLst>
                <a:path w="36183" h="44190" extrusionOk="0">
                  <a:moveTo>
                    <a:pt x="17986" y="0"/>
                  </a:moveTo>
                  <a:cubicBezTo>
                    <a:pt x="17826" y="0"/>
                    <a:pt x="17665" y="4"/>
                    <a:pt x="17505" y="12"/>
                  </a:cubicBezTo>
                  <a:cubicBezTo>
                    <a:pt x="14990" y="131"/>
                    <a:pt x="12526" y="709"/>
                    <a:pt x="10214" y="1746"/>
                  </a:cubicBezTo>
                  <a:cubicBezTo>
                    <a:pt x="8073" y="2714"/>
                    <a:pt x="6119" y="3972"/>
                    <a:pt x="4691" y="5876"/>
                  </a:cubicBezTo>
                  <a:cubicBezTo>
                    <a:pt x="2821" y="8391"/>
                    <a:pt x="1496" y="11161"/>
                    <a:pt x="850" y="14237"/>
                  </a:cubicBezTo>
                  <a:cubicBezTo>
                    <a:pt x="102" y="17840"/>
                    <a:pt x="0" y="21460"/>
                    <a:pt x="238" y="25097"/>
                  </a:cubicBezTo>
                  <a:cubicBezTo>
                    <a:pt x="408" y="28088"/>
                    <a:pt x="1377" y="30824"/>
                    <a:pt x="2855" y="33391"/>
                  </a:cubicBezTo>
                  <a:cubicBezTo>
                    <a:pt x="3331" y="34206"/>
                    <a:pt x="4028" y="34784"/>
                    <a:pt x="4895" y="35141"/>
                  </a:cubicBezTo>
                  <a:cubicBezTo>
                    <a:pt x="5229" y="35275"/>
                    <a:pt x="5554" y="35339"/>
                    <a:pt x="5862" y="35339"/>
                  </a:cubicBezTo>
                  <a:cubicBezTo>
                    <a:pt x="6729" y="35339"/>
                    <a:pt x="7454" y="34825"/>
                    <a:pt x="7818" y="33884"/>
                  </a:cubicBezTo>
                  <a:cubicBezTo>
                    <a:pt x="8022" y="33340"/>
                    <a:pt x="8124" y="32779"/>
                    <a:pt x="8243" y="32218"/>
                  </a:cubicBezTo>
                  <a:cubicBezTo>
                    <a:pt x="8583" y="30654"/>
                    <a:pt x="9042" y="29159"/>
                    <a:pt x="9840" y="27765"/>
                  </a:cubicBezTo>
                  <a:cubicBezTo>
                    <a:pt x="10231" y="27120"/>
                    <a:pt x="10673" y="26525"/>
                    <a:pt x="11336" y="26151"/>
                  </a:cubicBezTo>
                  <a:cubicBezTo>
                    <a:pt x="11676" y="25948"/>
                    <a:pt x="12026" y="25826"/>
                    <a:pt x="12370" y="25826"/>
                  </a:cubicBezTo>
                  <a:cubicBezTo>
                    <a:pt x="12662" y="25826"/>
                    <a:pt x="12949" y="25914"/>
                    <a:pt x="13222" y="26117"/>
                  </a:cubicBezTo>
                  <a:cubicBezTo>
                    <a:pt x="14055" y="26746"/>
                    <a:pt x="14633" y="27561"/>
                    <a:pt x="14735" y="28632"/>
                  </a:cubicBezTo>
                  <a:cubicBezTo>
                    <a:pt x="14786" y="29142"/>
                    <a:pt x="14803" y="29652"/>
                    <a:pt x="14752" y="30145"/>
                  </a:cubicBezTo>
                  <a:cubicBezTo>
                    <a:pt x="14531" y="31912"/>
                    <a:pt x="13953" y="33595"/>
                    <a:pt x="13324" y="35243"/>
                  </a:cubicBezTo>
                  <a:cubicBezTo>
                    <a:pt x="12900" y="36399"/>
                    <a:pt x="12526" y="37572"/>
                    <a:pt x="12441" y="38795"/>
                  </a:cubicBezTo>
                  <a:cubicBezTo>
                    <a:pt x="12305" y="40512"/>
                    <a:pt x="12679" y="42092"/>
                    <a:pt x="14021" y="43299"/>
                  </a:cubicBezTo>
                  <a:cubicBezTo>
                    <a:pt x="14546" y="43764"/>
                    <a:pt x="15137" y="44189"/>
                    <a:pt x="15853" y="44189"/>
                  </a:cubicBezTo>
                  <a:cubicBezTo>
                    <a:pt x="15948" y="44189"/>
                    <a:pt x="16046" y="44182"/>
                    <a:pt x="16146" y="44166"/>
                  </a:cubicBezTo>
                  <a:cubicBezTo>
                    <a:pt x="16961" y="44030"/>
                    <a:pt x="17828" y="43894"/>
                    <a:pt x="18576" y="43554"/>
                  </a:cubicBezTo>
                  <a:cubicBezTo>
                    <a:pt x="20207" y="42772"/>
                    <a:pt x="21856" y="41939"/>
                    <a:pt x="23386" y="40971"/>
                  </a:cubicBezTo>
                  <a:cubicBezTo>
                    <a:pt x="24694" y="40138"/>
                    <a:pt x="25850" y="39084"/>
                    <a:pt x="27073" y="38115"/>
                  </a:cubicBezTo>
                  <a:cubicBezTo>
                    <a:pt x="28892" y="36705"/>
                    <a:pt x="30353" y="34988"/>
                    <a:pt x="31424" y="32932"/>
                  </a:cubicBezTo>
                  <a:cubicBezTo>
                    <a:pt x="31594" y="32592"/>
                    <a:pt x="31764" y="32235"/>
                    <a:pt x="31866" y="31878"/>
                  </a:cubicBezTo>
                  <a:cubicBezTo>
                    <a:pt x="31900" y="31725"/>
                    <a:pt x="31917" y="31589"/>
                    <a:pt x="31900" y="31470"/>
                  </a:cubicBezTo>
                  <a:cubicBezTo>
                    <a:pt x="31866" y="31249"/>
                    <a:pt x="31730" y="31096"/>
                    <a:pt x="31492" y="30977"/>
                  </a:cubicBezTo>
                  <a:cubicBezTo>
                    <a:pt x="30288" y="30321"/>
                    <a:pt x="29018" y="29983"/>
                    <a:pt x="27681" y="29983"/>
                  </a:cubicBezTo>
                  <a:cubicBezTo>
                    <a:pt x="27358" y="29983"/>
                    <a:pt x="27031" y="30003"/>
                    <a:pt x="26700" y="30043"/>
                  </a:cubicBezTo>
                  <a:cubicBezTo>
                    <a:pt x="26037" y="30111"/>
                    <a:pt x="25374" y="30196"/>
                    <a:pt x="24711" y="30298"/>
                  </a:cubicBezTo>
                  <a:cubicBezTo>
                    <a:pt x="24184" y="30383"/>
                    <a:pt x="23657" y="30468"/>
                    <a:pt x="23165" y="30621"/>
                  </a:cubicBezTo>
                  <a:cubicBezTo>
                    <a:pt x="22530" y="30814"/>
                    <a:pt x="21895" y="30926"/>
                    <a:pt x="21252" y="30926"/>
                  </a:cubicBezTo>
                  <a:cubicBezTo>
                    <a:pt x="20879" y="30926"/>
                    <a:pt x="20503" y="30889"/>
                    <a:pt x="20122" y="30807"/>
                  </a:cubicBezTo>
                  <a:cubicBezTo>
                    <a:pt x="19494" y="30671"/>
                    <a:pt x="18967" y="30434"/>
                    <a:pt x="18644" y="29890"/>
                  </a:cubicBezTo>
                  <a:cubicBezTo>
                    <a:pt x="18372" y="29448"/>
                    <a:pt x="18117" y="28972"/>
                    <a:pt x="18015" y="28462"/>
                  </a:cubicBezTo>
                  <a:cubicBezTo>
                    <a:pt x="17556" y="26270"/>
                    <a:pt x="17182" y="24043"/>
                    <a:pt x="16995" y="21800"/>
                  </a:cubicBezTo>
                  <a:cubicBezTo>
                    <a:pt x="16723" y="18486"/>
                    <a:pt x="18627" y="16073"/>
                    <a:pt x="21465" y="15104"/>
                  </a:cubicBezTo>
                  <a:cubicBezTo>
                    <a:pt x="23430" y="14445"/>
                    <a:pt x="25453" y="14073"/>
                    <a:pt x="27506" y="14073"/>
                  </a:cubicBezTo>
                  <a:cubicBezTo>
                    <a:pt x="28579" y="14073"/>
                    <a:pt x="29660" y="14174"/>
                    <a:pt x="30744" y="14390"/>
                  </a:cubicBezTo>
                  <a:cubicBezTo>
                    <a:pt x="31275" y="14496"/>
                    <a:pt x="31811" y="14552"/>
                    <a:pt x="32347" y="14552"/>
                  </a:cubicBezTo>
                  <a:cubicBezTo>
                    <a:pt x="32839" y="14552"/>
                    <a:pt x="33332" y="14505"/>
                    <a:pt x="33820" y="14407"/>
                  </a:cubicBezTo>
                  <a:cubicBezTo>
                    <a:pt x="34466" y="14288"/>
                    <a:pt x="35010" y="14016"/>
                    <a:pt x="35401" y="13608"/>
                  </a:cubicBezTo>
                  <a:cubicBezTo>
                    <a:pt x="35809" y="13166"/>
                    <a:pt x="36047" y="12606"/>
                    <a:pt x="36098" y="11909"/>
                  </a:cubicBezTo>
                  <a:cubicBezTo>
                    <a:pt x="36183" y="10804"/>
                    <a:pt x="36081" y="9682"/>
                    <a:pt x="35469" y="8731"/>
                  </a:cubicBezTo>
                  <a:cubicBezTo>
                    <a:pt x="34959" y="7949"/>
                    <a:pt x="34381" y="7201"/>
                    <a:pt x="33736" y="6521"/>
                  </a:cubicBezTo>
                  <a:cubicBezTo>
                    <a:pt x="32937" y="5689"/>
                    <a:pt x="32053" y="4907"/>
                    <a:pt x="31152" y="4159"/>
                  </a:cubicBezTo>
                  <a:cubicBezTo>
                    <a:pt x="30048" y="3258"/>
                    <a:pt x="28926" y="2409"/>
                    <a:pt x="27617" y="1848"/>
                  </a:cubicBezTo>
                  <a:cubicBezTo>
                    <a:pt x="25646" y="998"/>
                    <a:pt x="23606" y="386"/>
                    <a:pt x="21448" y="267"/>
                  </a:cubicBezTo>
                  <a:cubicBezTo>
                    <a:pt x="20300" y="193"/>
                    <a:pt x="19138" y="0"/>
                    <a:pt x="179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1"/>
            <p:cNvSpPr/>
            <p:nvPr/>
          </p:nvSpPr>
          <p:spPr>
            <a:xfrm>
              <a:off x="5842600" y="1428200"/>
              <a:ext cx="470350" cy="446575"/>
            </a:xfrm>
            <a:custGeom>
              <a:avLst/>
              <a:gdLst/>
              <a:ahLst/>
              <a:cxnLst/>
              <a:rect l="l" t="t" r="r" b="b"/>
              <a:pathLst>
                <a:path w="18814" h="17863" extrusionOk="0">
                  <a:moveTo>
                    <a:pt x="18678" y="0"/>
                  </a:moveTo>
                  <a:lnTo>
                    <a:pt x="18678" y="0"/>
                  </a:lnTo>
                  <a:cubicBezTo>
                    <a:pt x="18287" y="408"/>
                    <a:pt x="17743" y="680"/>
                    <a:pt x="17097" y="799"/>
                  </a:cubicBezTo>
                  <a:cubicBezTo>
                    <a:pt x="16609" y="897"/>
                    <a:pt x="16116" y="944"/>
                    <a:pt x="15624" y="944"/>
                  </a:cubicBezTo>
                  <a:cubicBezTo>
                    <a:pt x="15088" y="944"/>
                    <a:pt x="14552" y="888"/>
                    <a:pt x="14021" y="782"/>
                  </a:cubicBezTo>
                  <a:cubicBezTo>
                    <a:pt x="12937" y="566"/>
                    <a:pt x="11856" y="465"/>
                    <a:pt x="10783" y="465"/>
                  </a:cubicBezTo>
                  <a:cubicBezTo>
                    <a:pt x="8730" y="465"/>
                    <a:pt x="6707" y="837"/>
                    <a:pt x="4742" y="1496"/>
                  </a:cubicBezTo>
                  <a:cubicBezTo>
                    <a:pt x="1904" y="2465"/>
                    <a:pt x="0" y="4878"/>
                    <a:pt x="272" y="8192"/>
                  </a:cubicBezTo>
                  <a:cubicBezTo>
                    <a:pt x="459" y="10435"/>
                    <a:pt x="833" y="12662"/>
                    <a:pt x="1292" y="14854"/>
                  </a:cubicBezTo>
                  <a:cubicBezTo>
                    <a:pt x="1394" y="15364"/>
                    <a:pt x="1649" y="15840"/>
                    <a:pt x="1921" y="16282"/>
                  </a:cubicBezTo>
                  <a:cubicBezTo>
                    <a:pt x="2244" y="16826"/>
                    <a:pt x="2771" y="17063"/>
                    <a:pt x="3399" y="17199"/>
                  </a:cubicBezTo>
                  <a:cubicBezTo>
                    <a:pt x="3780" y="17281"/>
                    <a:pt x="4156" y="17318"/>
                    <a:pt x="4529" y="17318"/>
                  </a:cubicBezTo>
                  <a:cubicBezTo>
                    <a:pt x="5172" y="17318"/>
                    <a:pt x="5807" y="17206"/>
                    <a:pt x="6442" y="17013"/>
                  </a:cubicBezTo>
                  <a:cubicBezTo>
                    <a:pt x="6934" y="16860"/>
                    <a:pt x="7461" y="16775"/>
                    <a:pt x="7988" y="16690"/>
                  </a:cubicBezTo>
                  <a:cubicBezTo>
                    <a:pt x="8651" y="16588"/>
                    <a:pt x="9314" y="16503"/>
                    <a:pt x="9977" y="16435"/>
                  </a:cubicBezTo>
                  <a:cubicBezTo>
                    <a:pt x="10308" y="16395"/>
                    <a:pt x="10635" y="16375"/>
                    <a:pt x="10958" y="16375"/>
                  </a:cubicBezTo>
                  <a:cubicBezTo>
                    <a:pt x="12295" y="16375"/>
                    <a:pt x="13565" y="16713"/>
                    <a:pt x="14769" y="17369"/>
                  </a:cubicBezTo>
                  <a:cubicBezTo>
                    <a:pt x="15007" y="17488"/>
                    <a:pt x="15143" y="17641"/>
                    <a:pt x="15177" y="17862"/>
                  </a:cubicBezTo>
                  <a:cubicBezTo>
                    <a:pt x="18814" y="10605"/>
                    <a:pt x="18746" y="1972"/>
                    <a:pt x="1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1"/>
            <p:cNvSpPr/>
            <p:nvPr/>
          </p:nvSpPr>
          <p:spPr>
            <a:xfrm>
              <a:off x="5835375" y="1420575"/>
              <a:ext cx="483525" cy="461850"/>
            </a:xfrm>
            <a:custGeom>
              <a:avLst/>
              <a:gdLst/>
              <a:ahLst/>
              <a:cxnLst/>
              <a:rect l="l" t="t" r="r" b="b"/>
              <a:pathLst>
                <a:path w="19341" h="18474" extrusionOk="0">
                  <a:moveTo>
                    <a:pt x="18678" y="917"/>
                  </a:moveTo>
                  <a:cubicBezTo>
                    <a:pt x="18712" y="3483"/>
                    <a:pt x="18525" y="11063"/>
                    <a:pt x="15432" y="17555"/>
                  </a:cubicBezTo>
                  <a:cubicBezTo>
                    <a:pt x="15364" y="17504"/>
                    <a:pt x="15279" y="17453"/>
                    <a:pt x="15194" y="17402"/>
                  </a:cubicBezTo>
                  <a:cubicBezTo>
                    <a:pt x="13953" y="16723"/>
                    <a:pt x="12628" y="16383"/>
                    <a:pt x="11234" y="16383"/>
                  </a:cubicBezTo>
                  <a:cubicBezTo>
                    <a:pt x="10911" y="16383"/>
                    <a:pt x="10571" y="16400"/>
                    <a:pt x="10232" y="16434"/>
                  </a:cubicBezTo>
                  <a:cubicBezTo>
                    <a:pt x="9637" y="16502"/>
                    <a:pt x="8940" y="16587"/>
                    <a:pt x="8226" y="16706"/>
                  </a:cubicBezTo>
                  <a:lnTo>
                    <a:pt x="8141" y="16723"/>
                  </a:lnTo>
                  <a:cubicBezTo>
                    <a:pt x="7648" y="16808"/>
                    <a:pt x="7138" y="16876"/>
                    <a:pt x="6646" y="17029"/>
                  </a:cubicBezTo>
                  <a:cubicBezTo>
                    <a:pt x="6016" y="17228"/>
                    <a:pt x="5412" y="17324"/>
                    <a:pt x="4826" y="17324"/>
                  </a:cubicBezTo>
                  <a:cubicBezTo>
                    <a:pt x="4463" y="17324"/>
                    <a:pt x="4107" y="17287"/>
                    <a:pt x="3756" y="17216"/>
                  </a:cubicBezTo>
                  <a:cubicBezTo>
                    <a:pt x="3111" y="17080"/>
                    <a:pt x="2720" y="16842"/>
                    <a:pt x="2465" y="16434"/>
                  </a:cubicBezTo>
                  <a:cubicBezTo>
                    <a:pt x="2244" y="16077"/>
                    <a:pt x="1972" y="15584"/>
                    <a:pt x="1870" y="15108"/>
                  </a:cubicBezTo>
                  <a:cubicBezTo>
                    <a:pt x="1360" y="12644"/>
                    <a:pt x="1020" y="10485"/>
                    <a:pt x="850" y="8463"/>
                  </a:cubicBezTo>
                  <a:cubicBezTo>
                    <a:pt x="612" y="5506"/>
                    <a:pt x="2244" y="3059"/>
                    <a:pt x="5116" y="2090"/>
                  </a:cubicBezTo>
                  <a:cubicBezTo>
                    <a:pt x="7133" y="1414"/>
                    <a:pt x="9115" y="1074"/>
                    <a:pt x="11053" y="1074"/>
                  </a:cubicBezTo>
                  <a:cubicBezTo>
                    <a:pt x="12136" y="1074"/>
                    <a:pt x="13205" y="1180"/>
                    <a:pt x="14259" y="1393"/>
                  </a:cubicBezTo>
                  <a:cubicBezTo>
                    <a:pt x="14798" y="1497"/>
                    <a:pt x="15340" y="1548"/>
                    <a:pt x="15883" y="1548"/>
                  </a:cubicBezTo>
                  <a:cubicBezTo>
                    <a:pt x="16403" y="1548"/>
                    <a:pt x="16922" y="1501"/>
                    <a:pt x="17437" y="1410"/>
                  </a:cubicBezTo>
                  <a:cubicBezTo>
                    <a:pt x="17896" y="1325"/>
                    <a:pt x="18321" y="1155"/>
                    <a:pt x="18678" y="917"/>
                  </a:cubicBezTo>
                  <a:close/>
                  <a:moveTo>
                    <a:pt x="18965" y="0"/>
                  </a:moveTo>
                  <a:cubicBezTo>
                    <a:pt x="18886" y="0"/>
                    <a:pt x="18804" y="26"/>
                    <a:pt x="18746" y="84"/>
                  </a:cubicBezTo>
                  <a:cubicBezTo>
                    <a:pt x="18389" y="458"/>
                    <a:pt x="17913" y="713"/>
                    <a:pt x="17336" y="815"/>
                  </a:cubicBezTo>
                  <a:cubicBezTo>
                    <a:pt x="16853" y="907"/>
                    <a:pt x="16371" y="953"/>
                    <a:pt x="15887" y="953"/>
                  </a:cubicBezTo>
                  <a:cubicBezTo>
                    <a:pt x="15381" y="953"/>
                    <a:pt x="14874" y="902"/>
                    <a:pt x="14361" y="798"/>
                  </a:cubicBezTo>
                  <a:cubicBezTo>
                    <a:pt x="13286" y="581"/>
                    <a:pt x="12192" y="473"/>
                    <a:pt x="11082" y="473"/>
                  </a:cubicBezTo>
                  <a:cubicBezTo>
                    <a:pt x="9071" y="473"/>
                    <a:pt x="7010" y="828"/>
                    <a:pt x="4929" y="1529"/>
                  </a:cubicBezTo>
                  <a:cubicBezTo>
                    <a:pt x="1785" y="2583"/>
                    <a:pt x="1" y="5268"/>
                    <a:pt x="255" y="8514"/>
                  </a:cubicBezTo>
                  <a:cubicBezTo>
                    <a:pt x="425" y="10553"/>
                    <a:pt x="765" y="12746"/>
                    <a:pt x="1292" y="15227"/>
                  </a:cubicBezTo>
                  <a:cubicBezTo>
                    <a:pt x="1411" y="15805"/>
                    <a:pt x="1717" y="16332"/>
                    <a:pt x="1955" y="16740"/>
                  </a:cubicBezTo>
                  <a:cubicBezTo>
                    <a:pt x="2295" y="17301"/>
                    <a:pt x="2822" y="17623"/>
                    <a:pt x="3620" y="17793"/>
                  </a:cubicBezTo>
                  <a:cubicBezTo>
                    <a:pt x="4021" y="17879"/>
                    <a:pt x="4422" y="17921"/>
                    <a:pt x="4828" y="17921"/>
                  </a:cubicBezTo>
                  <a:cubicBezTo>
                    <a:pt x="5472" y="17921"/>
                    <a:pt x="6128" y="17815"/>
                    <a:pt x="6816" y="17606"/>
                  </a:cubicBezTo>
                  <a:cubicBezTo>
                    <a:pt x="7274" y="17470"/>
                    <a:pt x="7767" y="17385"/>
                    <a:pt x="8243" y="17318"/>
                  </a:cubicBezTo>
                  <a:lnTo>
                    <a:pt x="8328" y="17301"/>
                  </a:lnTo>
                  <a:cubicBezTo>
                    <a:pt x="9025" y="17182"/>
                    <a:pt x="9722" y="17097"/>
                    <a:pt x="10300" y="17029"/>
                  </a:cubicBezTo>
                  <a:cubicBezTo>
                    <a:pt x="10610" y="16993"/>
                    <a:pt x="10917" y="16975"/>
                    <a:pt x="11221" y="16975"/>
                  </a:cubicBezTo>
                  <a:cubicBezTo>
                    <a:pt x="12515" y="16975"/>
                    <a:pt x="13749" y="17296"/>
                    <a:pt x="14905" y="17929"/>
                  </a:cubicBezTo>
                  <a:cubicBezTo>
                    <a:pt x="15126" y="18048"/>
                    <a:pt x="15160" y="18133"/>
                    <a:pt x="15177" y="18218"/>
                  </a:cubicBezTo>
                  <a:cubicBezTo>
                    <a:pt x="15194" y="18337"/>
                    <a:pt x="15296" y="18439"/>
                    <a:pt x="15415" y="18456"/>
                  </a:cubicBezTo>
                  <a:cubicBezTo>
                    <a:pt x="15432" y="18473"/>
                    <a:pt x="15449" y="18473"/>
                    <a:pt x="15466" y="18473"/>
                  </a:cubicBezTo>
                  <a:cubicBezTo>
                    <a:pt x="15585" y="18473"/>
                    <a:pt x="15687" y="18405"/>
                    <a:pt x="15738" y="18303"/>
                  </a:cubicBezTo>
                  <a:cubicBezTo>
                    <a:pt x="19341" y="11114"/>
                    <a:pt x="19341" y="2702"/>
                    <a:pt x="19273" y="288"/>
                  </a:cubicBezTo>
                  <a:cubicBezTo>
                    <a:pt x="19256" y="169"/>
                    <a:pt x="19188" y="67"/>
                    <a:pt x="19069" y="16"/>
                  </a:cubicBezTo>
                  <a:cubicBezTo>
                    <a:pt x="19037" y="6"/>
                    <a:pt x="19001" y="0"/>
                    <a:pt x="18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1"/>
            <p:cNvSpPr/>
            <p:nvPr/>
          </p:nvSpPr>
          <p:spPr>
            <a:xfrm>
              <a:off x="6198225" y="1867275"/>
              <a:ext cx="32300" cy="43600"/>
            </a:xfrm>
            <a:custGeom>
              <a:avLst/>
              <a:gdLst/>
              <a:ahLst/>
              <a:cxnLst/>
              <a:rect l="l" t="t" r="r" b="b"/>
              <a:pathLst>
                <a:path w="1292" h="1744" extrusionOk="0">
                  <a:moveTo>
                    <a:pt x="963" y="1"/>
                  </a:moveTo>
                  <a:cubicBezTo>
                    <a:pt x="850" y="1"/>
                    <a:pt x="742" y="64"/>
                    <a:pt x="680" y="163"/>
                  </a:cubicBezTo>
                  <a:cubicBezTo>
                    <a:pt x="493" y="537"/>
                    <a:pt x="289" y="928"/>
                    <a:pt x="85" y="1302"/>
                  </a:cubicBezTo>
                  <a:cubicBezTo>
                    <a:pt x="0" y="1438"/>
                    <a:pt x="51" y="1625"/>
                    <a:pt x="204" y="1710"/>
                  </a:cubicBezTo>
                  <a:cubicBezTo>
                    <a:pt x="238" y="1727"/>
                    <a:pt x="289" y="1744"/>
                    <a:pt x="340" y="1744"/>
                  </a:cubicBezTo>
                  <a:cubicBezTo>
                    <a:pt x="442" y="1744"/>
                    <a:pt x="544" y="1693"/>
                    <a:pt x="595" y="1591"/>
                  </a:cubicBezTo>
                  <a:cubicBezTo>
                    <a:pt x="816" y="1200"/>
                    <a:pt x="1037" y="826"/>
                    <a:pt x="1224" y="435"/>
                  </a:cubicBezTo>
                  <a:cubicBezTo>
                    <a:pt x="1292" y="282"/>
                    <a:pt x="1241" y="112"/>
                    <a:pt x="1088" y="27"/>
                  </a:cubicBezTo>
                  <a:cubicBezTo>
                    <a:pt x="1047" y="9"/>
                    <a:pt x="100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1"/>
            <p:cNvSpPr/>
            <p:nvPr/>
          </p:nvSpPr>
          <p:spPr>
            <a:xfrm>
              <a:off x="6301475" y="1410300"/>
              <a:ext cx="15725" cy="25150"/>
            </a:xfrm>
            <a:custGeom>
              <a:avLst/>
              <a:gdLst/>
              <a:ahLst/>
              <a:cxnLst/>
              <a:rect l="l" t="t" r="r" b="b"/>
              <a:pathLst>
                <a:path w="629" h="1006" extrusionOk="0">
                  <a:moveTo>
                    <a:pt x="321" y="1"/>
                  </a:moveTo>
                  <a:cubicBezTo>
                    <a:pt x="311" y="1"/>
                    <a:pt x="300" y="1"/>
                    <a:pt x="289" y="3"/>
                  </a:cubicBezTo>
                  <a:cubicBezTo>
                    <a:pt x="119" y="3"/>
                    <a:pt x="0" y="156"/>
                    <a:pt x="0" y="308"/>
                  </a:cubicBezTo>
                  <a:cubicBezTo>
                    <a:pt x="0" y="308"/>
                    <a:pt x="17" y="461"/>
                    <a:pt x="17" y="716"/>
                  </a:cubicBezTo>
                  <a:cubicBezTo>
                    <a:pt x="34" y="886"/>
                    <a:pt x="170" y="1005"/>
                    <a:pt x="323" y="1005"/>
                  </a:cubicBezTo>
                  <a:lnTo>
                    <a:pt x="340" y="1005"/>
                  </a:lnTo>
                  <a:cubicBezTo>
                    <a:pt x="493" y="1005"/>
                    <a:pt x="629" y="869"/>
                    <a:pt x="629" y="699"/>
                  </a:cubicBezTo>
                  <a:cubicBezTo>
                    <a:pt x="612" y="427"/>
                    <a:pt x="595" y="274"/>
                    <a:pt x="595" y="274"/>
                  </a:cubicBezTo>
                  <a:cubicBezTo>
                    <a:pt x="595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1"/>
            <p:cNvSpPr/>
            <p:nvPr/>
          </p:nvSpPr>
          <p:spPr>
            <a:xfrm>
              <a:off x="5871500" y="1538750"/>
              <a:ext cx="427025" cy="255300"/>
            </a:xfrm>
            <a:custGeom>
              <a:avLst/>
              <a:gdLst/>
              <a:ahLst/>
              <a:cxnLst/>
              <a:rect l="l" t="t" r="r" b="b"/>
              <a:pathLst>
                <a:path w="17081" h="10212" extrusionOk="0">
                  <a:moveTo>
                    <a:pt x="15722" y="0"/>
                  </a:moveTo>
                  <a:cubicBezTo>
                    <a:pt x="14268" y="0"/>
                    <a:pt x="13101" y="753"/>
                    <a:pt x="12678" y="1408"/>
                  </a:cubicBezTo>
                  <a:cubicBezTo>
                    <a:pt x="12067" y="2359"/>
                    <a:pt x="11795" y="4127"/>
                    <a:pt x="11523" y="5826"/>
                  </a:cubicBezTo>
                  <a:cubicBezTo>
                    <a:pt x="11268" y="7509"/>
                    <a:pt x="10928" y="9616"/>
                    <a:pt x="10333" y="9616"/>
                  </a:cubicBezTo>
                  <a:cubicBezTo>
                    <a:pt x="9925" y="9616"/>
                    <a:pt x="9364" y="8597"/>
                    <a:pt x="9160" y="5758"/>
                  </a:cubicBezTo>
                  <a:cubicBezTo>
                    <a:pt x="8944" y="2658"/>
                    <a:pt x="7272" y="947"/>
                    <a:pt x="4465" y="947"/>
                  </a:cubicBezTo>
                  <a:cubicBezTo>
                    <a:pt x="4410" y="947"/>
                    <a:pt x="4355" y="948"/>
                    <a:pt x="4300" y="949"/>
                  </a:cubicBezTo>
                  <a:cubicBezTo>
                    <a:pt x="1972" y="1017"/>
                    <a:pt x="306" y="1663"/>
                    <a:pt x="238" y="1697"/>
                  </a:cubicBezTo>
                  <a:cubicBezTo>
                    <a:pt x="85" y="1748"/>
                    <a:pt x="0" y="1935"/>
                    <a:pt x="68" y="2088"/>
                  </a:cubicBezTo>
                  <a:cubicBezTo>
                    <a:pt x="121" y="2207"/>
                    <a:pt x="236" y="2274"/>
                    <a:pt x="356" y="2274"/>
                  </a:cubicBezTo>
                  <a:cubicBezTo>
                    <a:pt x="390" y="2274"/>
                    <a:pt x="425" y="2269"/>
                    <a:pt x="459" y="2257"/>
                  </a:cubicBezTo>
                  <a:cubicBezTo>
                    <a:pt x="476" y="2240"/>
                    <a:pt x="2107" y="1612"/>
                    <a:pt x="4300" y="1561"/>
                  </a:cubicBezTo>
                  <a:cubicBezTo>
                    <a:pt x="4358" y="1559"/>
                    <a:pt x="4415" y="1558"/>
                    <a:pt x="4471" y="1558"/>
                  </a:cubicBezTo>
                  <a:cubicBezTo>
                    <a:pt x="7610" y="1558"/>
                    <a:pt x="8432" y="3856"/>
                    <a:pt x="8566" y="5809"/>
                  </a:cubicBezTo>
                  <a:cubicBezTo>
                    <a:pt x="8787" y="8767"/>
                    <a:pt x="9347" y="10211"/>
                    <a:pt x="10333" y="10211"/>
                  </a:cubicBezTo>
                  <a:cubicBezTo>
                    <a:pt x="11438" y="10211"/>
                    <a:pt x="11761" y="8223"/>
                    <a:pt x="12118" y="5928"/>
                  </a:cubicBezTo>
                  <a:cubicBezTo>
                    <a:pt x="12373" y="4280"/>
                    <a:pt x="12644" y="2580"/>
                    <a:pt x="13188" y="1731"/>
                  </a:cubicBezTo>
                  <a:cubicBezTo>
                    <a:pt x="13489" y="1266"/>
                    <a:pt x="14447" y="594"/>
                    <a:pt x="15702" y="594"/>
                  </a:cubicBezTo>
                  <a:cubicBezTo>
                    <a:pt x="16009" y="594"/>
                    <a:pt x="16335" y="634"/>
                    <a:pt x="16672" y="728"/>
                  </a:cubicBezTo>
                  <a:cubicBezTo>
                    <a:pt x="16702" y="737"/>
                    <a:pt x="16732" y="741"/>
                    <a:pt x="16761" y="741"/>
                  </a:cubicBezTo>
                  <a:cubicBezTo>
                    <a:pt x="16893" y="741"/>
                    <a:pt x="17004" y="650"/>
                    <a:pt x="17046" y="524"/>
                  </a:cubicBezTo>
                  <a:cubicBezTo>
                    <a:pt x="17080" y="371"/>
                    <a:pt x="16995" y="201"/>
                    <a:pt x="16842" y="150"/>
                  </a:cubicBezTo>
                  <a:cubicBezTo>
                    <a:pt x="16456" y="46"/>
                    <a:pt x="16080" y="0"/>
                    <a:pt x="157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1"/>
            <p:cNvSpPr/>
            <p:nvPr/>
          </p:nvSpPr>
          <p:spPr>
            <a:xfrm>
              <a:off x="5880825" y="1625625"/>
              <a:ext cx="183575" cy="91950"/>
            </a:xfrm>
            <a:custGeom>
              <a:avLst/>
              <a:gdLst/>
              <a:ahLst/>
              <a:cxnLst/>
              <a:rect l="l" t="t" r="r" b="b"/>
              <a:pathLst>
                <a:path w="7343" h="3678" extrusionOk="0">
                  <a:moveTo>
                    <a:pt x="3974" y="591"/>
                  </a:moveTo>
                  <a:cubicBezTo>
                    <a:pt x="4159" y="591"/>
                    <a:pt x="4342" y="605"/>
                    <a:pt x="4522" y="635"/>
                  </a:cubicBezTo>
                  <a:cubicBezTo>
                    <a:pt x="5626" y="822"/>
                    <a:pt x="6340" y="1519"/>
                    <a:pt x="6629" y="1842"/>
                  </a:cubicBezTo>
                  <a:cubicBezTo>
                    <a:pt x="5915" y="2606"/>
                    <a:pt x="5100" y="3014"/>
                    <a:pt x="4199" y="3065"/>
                  </a:cubicBezTo>
                  <a:cubicBezTo>
                    <a:pt x="4132" y="3069"/>
                    <a:pt x="4065" y="3071"/>
                    <a:pt x="3998" y="3071"/>
                  </a:cubicBezTo>
                  <a:cubicBezTo>
                    <a:pt x="2598" y="3071"/>
                    <a:pt x="1334" y="2246"/>
                    <a:pt x="783" y="1825"/>
                  </a:cubicBezTo>
                  <a:cubicBezTo>
                    <a:pt x="1913" y="1009"/>
                    <a:pt x="2984" y="591"/>
                    <a:pt x="3974" y="591"/>
                  </a:cubicBezTo>
                  <a:close/>
                  <a:moveTo>
                    <a:pt x="3958" y="0"/>
                  </a:moveTo>
                  <a:cubicBezTo>
                    <a:pt x="2746" y="0"/>
                    <a:pt x="1463" y="527"/>
                    <a:pt x="120" y="1570"/>
                  </a:cubicBezTo>
                  <a:cubicBezTo>
                    <a:pt x="52" y="1638"/>
                    <a:pt x="1" y="1706"/>
                    <a:pt x="1" y="1808"/>
                  </a:cubicBezTo>
                  <a:cubicBezTo>
                    <a:pt x="1" y="1893"/>
                    <a:pt x="35" y="1978"/>
                    <a:pt x="103" y="2029"/>
                  </a:cubicBezTo>
                  <a:cubicBezTo>
                    <a:pt x="171" y="2097"/>
                    <a:pt x="1904" y="3677"/>
                    <a:pt x="3995" y="3677"/>
                  </a:cubicBezTo>
                  <a:cubicBezTo>
                    <a:pt x="4080" y="3677"/>
                    <a:pt x="4148" y="3660"/>
                    <a:pt x="4233" y="3660"/>
                  </a:cubicBezTo>
                  <a:cubicBezTo>
                    <a:pt x="5371" y="3592"/>
                    <a:pt x="6391" y="3048"/>
                    <a:pt x="7241" y="2046"/>
                  </a:cubicBezTo>
                  <a:cubicBezTo>
                    <a:pt x="7326" y="1944"/>
                    <a:pt x="7343" y="1808"/>
                    <a:pt x="7258" y="1689"/>
                  </a:cubicBezTo>
                  <a:cubicBezTo>
                    <a:pt x="7224" y="1638"/>
                    <a:pt x="6357" y="329"/>
                    <a:pt x="4641" y="57"/>
                  </a:cubicBezTo>
                  <a:cubicBezTo>
                    <a:pt x="4416" y="19"/>
                    <a:pt x="4188" y="0"/>
                    <a:pt x="39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1"/>
            <p:cNvSpPr/>
            <p:nvPr/>
          </p:nvSpPr>
          <p:spPr>
            <a:xfrm>
              <a:off x="6174425" y="1617125"/>
              <a:ext cx="130475" cy="98325"/>
            </a:xfrm>
            <a:custGeom>
              <a:avLst/>
              <a:gdLst/>
              <a:ahLst/>
              <a:cxnLst/>
              <a:rect l="l" t="t" r="r" b="b"/>
              <a:pathLst>
                <a:path w="5219" h="3933" extrusionOk="0">
                  <a:moveTo>
                    <a:pt x="4003" y="602"/>
                  </a:moveTo>
                  <a:cubicBezTo>
                    <a:pt x="4183" y="602"/>
                    <a:pt x="4367" y="612"/>
                    <a:pt x="4555" y="635"/>
                  </a:cubicBezTo>
                  <a:lnTo>
                    <a:pt x="4045" y="3286"/>
                  </a:lnTo>
                  <a:cubicBezTo>
                    <a:pt x="3332" y="3133"/>
                    <a:pt x="1530" y="2674"/>
                    <a:pt x="748" y="1740"/>
                  </a:cubicBezTo>
                  <a:cubicBezTo>
                    <a:pt x="1221" y="1389"/>
                    <a:pt x="2444" y="602"/>
                    <a:pt x="4003" y="602"/>
                  </a:cubicBezTo>
                  <a:close/>
                  <a:moveTo>
                    <a:pt x="3993" y="0"/>
                  </a:moveTo>
                  <a:cubicBezTo>
                    <a:pt x="1786" y="0"/>
                    <a:pt x="211" y="1391"/>
                    <a:pt x="137" y="1451"/>
                  </a:cubicBezTo>
                  <a:cubicBezTo>
                    <a:pt x="35" y="1553"/>
                    <a:pt x="1" y="1706"/>
                    <a:pt x="86" y="1842"/>
                  </a:cubicBezTo>
                  <a:cubicBezTo>
                    <a:pt x="1054" y="3405"/>
                    <a:pt x="4096" y="3898"/>
                    <a:pt x="4232" y="3932"/>
                  </a:cubicBezTo>
                  <a:lnTo>
                    <a:pt x="4266" y="3932"/>
                  </a:lnTo>
                  <a:cubicBezTo>
                    <a:pt x="4419" y="3932"/>
                    <a:pt x="4538" y="3830"/>
                    <a:pt x="4572" y="3694"/>
                  </a:cubicBezTo>
                  <a:lnTo>
                    <a:pt x="5201" y="448"/>
                  </a:lnTo>
                  <a:cubicBezTo>
                    <a:pt x="5218" y="363"/>
                    <a:pt x="5201" y="295"/>
                    <a:pt x="5150" y="227"/>
                  </a:cubicBezTo>
                  <a:cubicBezTo>
                    <a:pt x="5099" y="159"/>
                    <a:pt x="5031" y="108"/>
                    <a:pt x="4963" y="91"/>
                  </a:cubicBezTo>
                  <a:cubicBezTo>
                    <a:pt x="4629" y="28"/>
                    <a:pt x="4305" y="0"/>
                    <a:pt x="3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1"/>
            <p:cNvSpPr/>
            <p:nvPr/>
          </p:nvSpPr>
          <p:spPr>
            <a:xfrm>
              <a:off x="5936925" y="1633225"/>
              <a:ext cx="81175" cy="77300"/>
            </a:xfrm>
            <a:custGeom>
              <a:avLst/>
              <a:gdLst/>
              <a:ahLst/>
              <a:cxnLst/>
              <a:rect l="l" t="t" r="r" b="b"/>
              <a:pathLst>
                <a:path w="3247" h="3092" extrusionOk="0">
                  <a:moveTo>
                    <a:pt x="1619" y="0"/>
                  </a:moveTo>
                  <a:cubicBezTo>
                    <a:pt x="1567" y="0"/>
                    <a:pt x="1515" y="3"/>
                    <a:pt x="1462" y="8"/>
                  </a:cubicBezTo>
                  <a:cubicBezTo>
                    <a:pt x="612" y="93"/>
                    <a:pt x="0" y="841"/>
                    <a:pt x="85" y="1691"/>
                  </a:cubicBezTo>
                  <a:cubicBezTo>
                    <a:pt x="149" y="2489"/>
                    <a:pt x="828" y="3092"/>
                    <a:pt x="1614" y="3092"/>
                  </a:cubicBezTo>
                  <a:cubicBezTo>
                    <a:pt x="1665" y="3092"/>
                    <a:pt x="1716" y="3089"/>
                    <a:pt x="1768" y="3084"/>
                  </a:cubicBezTo>
                  <a:cubicBezTo>
                    <a:pt x="2618" y="2999"/>
                    <a:pt x="3246" y="2234"/>
                    <a:pt x="3161" y="1385"/>
                  </a:cubicBezTo>
                  <a:cubicBezTo>
                    <a:pt x="3082" y="588"/>
                    <a:pt x="2404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1"/>
            <p:cNvSpPr/>
            <p:nvPr/>
          </p:nvSpPr>
          <p:spPr>
            <a:xfrm>
              <a:off x="6234325" y="1624725"/>
              <a:ext cx="63500" cy="82800"/>
            </a:xfrm>
            <a:custGeom>
              <a:avLst/>
              <a:gdLst/>
              <a:ahLst/>
              <a:cxnLst/>
              <a:rect l="l" t="t" r="r" b="b"/>
              <a:pathLst>
                <a:path w="2540" h="3312" extrusionOk="0">
                  <a:moveTo>
                    <a:pt x="2002" y="1"/>
                  </a:moveTo>
                  <a:cubicBezTo>
                    <a:pt x="1862" y="1"/>
                    <a:pt x="1687" y="21"/>
                    <a:pt x="1479" y="42"/>
                  </a:cubicBezTo>
                  <a:cubicBezTo>
                    <a:pt x="630" y="110"/>
                    <a:pt x="1" y="875"/>
                    <a:pt x="86" y="1725"/>
                  </a:cubicBezTo>
                  <a:cubicBezTo>
                    <a:pt x="167" y="2533"/>
                    <a:pt x="848" y="3311"/>
                    <a:pt x="1646" y="3311"/>
                  </a:cubicBezTo>
                  <a:cubicBezTo>
                    <a:pt x="1687" y="3311"/>
                    <a:pt x="1727" y="3309"/>
                    <a:pt x="1768" y="3305"/>
                  </a:cubicBezTo>
                  <a:cubicBezTo>
                    <a:pt x="2074" y="3084"/>
                    <a:pt x="2125" y="1827"/>
                    <a:pt x="2244" y="1215"/>
                  </a:cubicBezTo>
                  <a:cubicBezTo>
                    <a:pt x="2540" y="200"/>
                    <a:pt x="2437" y="1"/>
                    <a:pt x="2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1"/>
            <p:cNvSpPr/>
            <p:nvPr/>
          </p:nvSpPr>
          <p:spPr>
            <a:xfrm>
              <a:off x="5085900" y="2196350"/>
              <a:ext cx="1302700" cy="496300"/>
            </a:xfrm>
            <a:custGeom>
              <a:avLst/>
              <a:gdLst/>
              <a:ahLst/>
              <a:cxnLst/>
              <a:rect l="l" t="t" r="r" b="b"/>
              <a:pathLst>
                <a:path w="52108" h="19852" extrusionOk="0">
                  <a:moveTo>
                    <a:pt x="18461" y="1"/>
                  </a:moveTo>
                  <a:cubicBezTo>
                    <a:pt x="13730" y="1"/>
                    <a:pt x="294" y="1499"/>
                    <a:pt x="0" y="18492"/>
                  </a:cubicBezTo>
                  <a:lnTo>
                    <a:pt x="51988" y="19852"/>
                  </a:lnTo>
                  <a:cubicBezTo>
                    <a:pt x="52107" y="16283"/>
                    <a:pt x="51546" y="1174"/>
                    <a:pt x="33565" y="36"/>
                  </a:cubicBezTo>
                  <a:cubicBezTo>
                    <a:pt x="33565" y="36"/>
                    <a:pt x="30807" y="1216"/>
                    <a:pt x="26786" y="1216"/>
                  </a:cubicBezTo>
                  <a:cubicBezTo>
                    <a:pt x="24801" y="1216"/>
                    <a:pt x="22509" y="929"/>
                    <a:pt x="20088" y="70"/>
                  </a:cubicBezTo>
                  <a:cubicBezTo>
                    <a:pt x="20088" y="70"/>
                    <a:pt x="19474" y="1"/>
                    <a:pt x="18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1"/>
            <p:cNvSpPr/>
            <p:nvPr/>
          </p:nvSpPr>
          <p:spPr>
            <a:xfrm>
              <a:off x="5079525" y="2190400"/>
              <a:ext cx="1314175" cy="502250"/>
            </a:xfrm>
            <a:custGeom>
              <a:avLst/>
              <a:gdLst/>
              <a:ahLst/>
              <a:cxnLst/>
              <a:rect l="l" t="t" r="r" b="b"/>
              <a:pathLst>
                <a:path w="52567" h="20090" extrusionOk="0">
                  <a:moveTo>
                    <a:pt x="18755" y="0"/>
                  </a:moveTo>
                  <a:cubicBezTo>
                    <a:pt x="15927" y="0"/>
                    <a:pt x="9974" y="530"/>
                    <a:pt x="5558" y="4505"/>
                  </a:cubicBezTo>
                  <a:cubicBezTo>
                    <a:pt x="1972" y="7717"/>
                    <a:pt x="119" y="12493"/>
                    <a:pt x="0" y="18713"/>
                  </a:cubicBezTo>
                  <a:lnTo>
                    <a:pt x="493" y="18730"/>
                  </a:lnTo>
                  <a:cubicBezTo>
                    <a:pt x="612" y="12663"/>
                    <a:pt x="2414" y="7989"/>
                    <a:pt x="5898" y="4879"/>
                  </a:cubicBezTo>
                  <a:cubicBezTo>
                    <a:pt x="10199" y="1007"/>
                    <a:pt x="16020" y="503"/>
                    <a:pt x="18765" y="503"/>
                  </a:cubicBezTo>
                  <a:cubicBezTo>
                    <a:pt x="19611" y="503"/>
                    <a:pt x="20164" y="550"/>
                    <a:pt x="20292" y="562"/>
                  </a:cubicBezTo>
                  <a:cubicBezTo>
                    <a:pt x="22710" y="1414"/>
                    <a:pt x="25009" y="1700"/>
                    <a:pt x="27005" y="1700"/>
                  </a:cubicBezTo>
                  <a:cubicBezTo>
                    <a:pt x="30750" y="1700"/>
                    <a:pt x="33433" y="695"/>
                    <a:pt x="33854" y="528"/>
                  </a:cubicBezTo>
                  <a:cubicBezTo>
                    <a:pt x="39956" y="919"/>
                    <a:pt x="44629" y="2993"/>
                    <a:pt x="47739" y="6664"/>
                  </a:cubicBezTo>
                  <a:cubicBezTo>
                    <a:pt x="51869" y="11541"/>
                    <a:pt x="52056" y="17949"/>
                    <a:pt x="51988" y="20073"/>
                  </a:cubicBezTo>
                  <a:lnTo>
                    <a:pt x="52498" y="20090"/>
                  </a:lnTo>
                  <a:cubicBezTo>
                    <a:pt x="52566" y="17881"/>
                    <a:pt x="52345" y="11337"/>
                    <a:pt x="48130" y="6341"/>
                  </a:cubicBezTo>
                  <a:cubicBezTo>
                    <a:pt x="44918" y="2551"/>
                    <a:pt x="40109" y="427"/>
                    <a:pt x="33837" y="36"/>
                  </a:cubicBezTo>
                  <a:cubicBezTo>
                    <a:pt x="33803" y="36"/>
                    <a:pt x="33753" y="36"/>
                    <a:pt x="33719" y="53"/>
                  </a:cubicBezTo>
                  <a:cubicBezTo>
                    <a:pt x="33673" y="64"/>
                    <a:pt x="30946" y="1207"/>
                    <a:pt x="27006" y="1207"/>
                  </a:cubicBezTo>
                  <a:cubicBezTo>
                    <a:pt x="25052" y="1207"/>
                    <a:pt x="22800" y="926"/>
                    <a:pt x="20428" y="87"/>
                  </a:cubicBezTo>
                  <a:cubicBezTo>
                    <a:pt x="20411" y="70"/>
                    <a:pt x="20394" y="70"/>
                    <a:pt x="20377" y="70"/>
                  </a:cubicBezTo>
                  <a:cubicBezTo>
                    <a:pt x="20355" y="65"/>
                    <a:pt x="19748" y="0"/>
                    <a:pt x="18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1"/>
            <p:cNvSpPr/>
            <p:nvPr/>
          </p:nvSpPr>
          <p:spPr>
            <a:xfrm>
              <a:off x="5776325" y="2248600"/>
              <a:ext cx="87125" cy="241025"/>
            </a:xfrm>
            <a:custGeom>
              <a:avLst/>
              <a:gdLst/>
              <a:ahLst/>
              <a:cxnLst/>
              <a:rect l="l" t="t" r="r" b="b"/>
              <a:pathLst>
                <a:path w="3485" h="9641" extrusionOk="0">
                  <a:moveTo>
                    <a:pt x="433" y="0"/>
                  </a:moveTo>
                  <a:cubicBezTo>
                    <a:pt x="326" y="0"/>
                    <a:pt x="238" y="96"/>
                    <a:pt x="238" y="206"/>
                  </a:cubicBezTo>
                  <a:lnTo>
                    <a:pt x="0" y="9332"/>
                  </a:lnTo>
                  <a:cubicBezTo>
                    <a:pt x="0" y="9468"/>
                    <a:pt x="85" y="9570"/>
                    <a:pt x="221" y="9570"/>
                  </a:cubicBezTo>
                  <a:lnTo>
                    <a:pt x="3263" y="9638"/>
                  </a:lnTo>
                  <a:cubicBezTo>
                    <a:pt x="3272" y="9639"/>
                    <a:pt x="3281" y="9640"/>
                    <a:pt x="3289" y="9640"/>
                  </a:cubicBezTo>
                  <a:cubicBezTo>
                    <a:pt x="3397" y="9640"/>
                    <a:pt x="3484" y="9544"/>
                    <a:pt x="3484" y="9434"/>
                  </a:cubicBezTo>
                  <a:cubicBezTo>
                    <a:pt x="3484" y="9298"/>
                    <a:pt x="3399" y="9196"/>
                    <a:pt x="3263" y="9196"/>
                  </a:cubicBezTo>
                  <a:lnTo>
                    <a:pt x="442" y="9128"/>
                  </a:lnTo>
                  <a:lnTo>
                    <a:pt x="680" y="223"/>
                  </a:lnTo>
                  <a:cubicBezTo>
                    <a:pt x="680" y="104"/>
                    <a:pt x="595" y="2"/>
                    <a:pt x="459" y="2"/>
                  </a:cubicBezTo>
                  <a:cubicBezTo>
                    <a:pt x="450" y="1"/>
                    <a:pt x="44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1"/>
            <p:cNvSpPr/>
            <p:nvPr/>
          </p:nvSpPr>
          <p:spPr>
            <a:xfrm>
              <a:off x="5808175" y="2305975"/>
              <a:ext cx="26375" cy="25550"/>
            </a:xfrm>
            <a:custGeom>
              <a:avLst/>
              <a:gdLst/>
              <a:ahLst/>
              <a:cxnLst/>
              <a:rect l="l" t="t" r="r" b="b"/>
              <a:pathLst>
                <a:path w="1055" h="1022" extrusionOk="0">
                  <a:moveTo>
                    <a:pt x="514" y="0"/>
                  </a:moveTo>
                  <a:cubicBezTo>
                    <a:pt x="239" y="0"/>
                    <a:pt x="18" y="216"/>
                    <a:pt x="18" y="494"/>
                  </a:cubicBezTo>
                  <a:cubicBezTo>
                    <a:pt x="1" y="783"/>
                    <a:pt x="239" y="1021"/>
                    <a:pt x="511" y="1021"/>
                  </a:cubicBezTo>
                  <a:cubicBezTo>
                    <a:pt x="521" y="1022"/>
                    <a:pt x="532" y="1022"/>
                    <a:pt x="542" y="1022"/>
                  </a:cubicBezTo>
                  <a:cubicBezTo>
                    <a:pt x="817" y="1022"/>
                    <a:pt x="1038" y="807"/>
                    <a:pt x="1055" y="528"/>
                  </a:cubicBezTo>
                  <a:cubicBezTo>
                    <a:pt x="1055" y="239"/>
                    <a:pt x="834" y="1"/>
                    <a:pt x="545" y="1"/>
                  </a:cubicBezTo>
                  <a:cubicBezTo>
                    <a:pt x="534" y="1"/>
                    <a:pt x="524" y="0"/>
                    <a:pt x="5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1"/>
            <p:cNvSpPr/>
            <p:nvPr/>
          </p:nvSpPr>
          <p:spPr>
            <a:xfrm>
              <a:off x="5806900" y="2359525"/>
              <a:ext cx="26375" cy="25950"/>
            </a:xfrm>
            <a:custGeom>
              <a:avLst/>
              <a:gdLst/>
              <a:ahLst/>
              <a:cxnLst/>
              <a:rect l="l" t="t" r="r" b="b"/>
              <a:pathLst>
                <a:path w="1055" h="1038" extrusionOk="0">
                  <a:moveTo>
                    <a:pt x="545" y="1"/>
                  </a:moveTo>
                  <a:cubicBezTo>
                    <a:pt x="256" y="1"/>
                    <a:pt x="18" y="222"/>
                    <a:pt x="18" y="511"/>
                  </a:cubicBezTo>
                  <a:cubicBezTo>
                    <a:pt x="1" y="782"/>
                    <a:pt x="222" y="1020"/>
                    <a:pt x="511" y="1037"/>
                  </a:cubicBezTo>
                  <a:cubicBezTo>
                    <a:pt x="800" y="1037"/>
                    <a:pt x="1038" y="816"/>
                    <a:pt x="1038" y="528"/>
                  </a:cubicBezTo>
                  <a:cubicBezTo>
                    <a:pt x="1055" y="239"/>
                    <a:pt x="834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1"/>
            <p:cNvSpPr/>
            <p:nvPr/>
          </p:nvSpPr>
          <p:spPr>
            <a:xfrm>
              <a:off x="5805625" y="2414350"/>
              <a:ext cx="25950" cy="25950"/>
            </a:xfrm>
            <a:custGeom>
              <a:avLst/>
              <a:gdLst/>
              <a:ahLst/>
              <a:cxnLst/>
              <a:rect l="l" t="t" r="r" b="b"/>
              <a:pathLst>
                <a:path w="1038" h="1038" extrusionOk="0">
                  <a:moveTo>
                    <a:pt x="528" y="0"/>
                  </a:moveTo>
                  <a:cubicBezTo>
                    <a:pt x="256" y="0"/>
                    <a:pt x="18" y="221"/>
                    <a:pt x="1" y="510"/>
                  </a:cubicBezTo>
                  <a:cubicBezTo>
                    <a:pt x="1" y="799"/>
                    <a:pt x="222" y="1037"/>
                    <a:pt x="511" y="1037"/>
                  </a:cubicBezTo>
                  <a:cubicBezTo>
                    <a:pt x="520" y="1037"/>
                    <a:pt x="530" y="1038"/>
                    <a:pt x="540" y="1038"/>
                  </a:cubicBezTo>
                  <a:cubicBezTo>
                    <a:pt x="814" y="1038"/>
                    <a:pt x="1021" y="807"/>
                    <a:pt x="1038" y="544"/>
                  </a:cubicBezTo>
                  <a:cubicBezTo>
                    <a:pt x="1038" y="255"/>
                    <a:pt x="817" y="17"/>
                    <a:pt x="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1"/>
            <p:cNvSpPr/>
            <p:nvPr/>
          </p:nvSpPr>
          <p:spPr>
            <a:xfrm>
              <a:off x="6065650" y="1878825"/>
              <a:ext cx="105400" cy="52225"/>
            </a:xfrm>
            <a:custGeom>
              <a:avLst/>
              <a:gdLst/>
              <a:ahLst/>
              <a:cxnLst/>
              <a:rect l="l" t="t" r="r" b="b"/>
              <a:pathLst>
                <a:path w="4216" h="2089" extrusionOk="0">
                  <a:moveTo>
                    <a:pt x="1920" y="0"/>
                  </a:moveTo>
                  <a:cubicBezTo>
                    <a:pt x="888" y="0"/>
                    <a:pt x="51" y="404"/>
                    <a:pt x="35" y="925"/>
                  </a:cubicBezTo>
                  <a:cubicBezTo>
                    <a:pt x="1" y="1503"/>
                    <a:pt x="902" y="2030"/>
                    <a:pt x="2040" y="2081"/>
                  </a:cubicBezTo>
                  <a:cubicBezTo>
                    <a:pt x="2125" y="2086"/>
                    <a:pt x="2208" y="2088"/>
                    <a:pt x="2290" y="2088"/>
                  </a:cubicBezTo>
                  <a:cubicBezTo>
                    <a:pt x="3330" y="2088"/>
                    <a:pt x="4150" y="1698"/>
                    <a:pt x="4182" y="1163"/>
                  </a:cubicBezTo>
                  <a:cubicBezTo>
                    <a:pt x="4216" y="585"/>
                    <a:pt x="3315" y="58"/>
                    <a:pt x="2159" y="7"/>
                  </a:cubicBezTo>
                  <a:cubicBezTo>
                    <a:pt x="2079" y="2"/>
                    <a:pt x="1999" y="0"/>
                    <a:pt x="1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1"/>
            <p:cNvSpPr/>
            <p:nvPr/>
          </p:nvSpPr>
          <p:spPr>
            <a:xfrm>
              <a:off x="3460750" y="2684550"/>
              <a:ext cx="273625" cy="440675"/>
            </a:xfrm>
            <a:custGeom>
              <a:avLst/>
              <a:gdLst/>
              <a:ahLst/>
              <a:cxnLst/>
              <a:rect l="l" t="t" r="r" b="b"/>
              <a:pathLst>
                <a:path w="10945" h="17627" extrusionOk="0">
                  <a:moveTo>
                    <a:pt x="306" y="1"/>
                  </a:moveTo>
                  <a:cubicBezTo>
                    <a:pt x="187" y="1"/>
                    <a:pt x="102" y="52"/>
                    <a:pt x="51" y="137"/>
                  </a:cubicBezTo>
                  <a:cubicBezTo>
                    <a:pt x="17" y="188"/>
                    <a:pt x="0" y="239"/>
                    <a:pt x="0" y="290"/>
                  </a:cubicBezTo>
                  <a:cubicBezTo>
                    <a:pt x="0" y="307"/>
                    <a:pt x="17" y="579"/>
                    <a:pt x="34" y="1055"/>
                  </a:cubicBezTo>
                  <a:cubicBezTo>
                    <a:pt x="51" y="1191"/>
                    <a:pt x="68" y="1361"/>
                    <a:pt x="85" y="1548"/>
                  </a:cubicBezTo>
                  <a:cubicBezTo>
                    <a:pt x="85" y="1650"/>
                    <a:pt x="102" y="1751"/>
                    <a:pt x="102" y="1853"/>
                  </a:cubicBezTo>
                  <a:cubicBezTo>
                    <a:pt x="238" y="3366"/>
                    <a:pt x="578" y="5796"/>
                    <a:pt x="1394" y="8278"/>
                  </a:cubicBezTo>
                  <a:cubicBezTo>
                    <a:pt x="1954" y="10028"/>
                    <a:pt x="2685" y="11558"/>
                    <a:pt x="3552" y="12849"/>
                  </a:cubicBezTo>
                  <a:cubicBezTo>
                    <a:pt x="3909" y="13393"/>
                    <a:pt x="4283" y="13886"/>
                    <a:pt x="4691" y="14328"/>
                  </a:cubicBezTo>
                  <a:cubicBezTo>
                    <a:pt x="6305" y="16129"/>
                    <a:pt x="8277" y="17234"/>
                    <a:pt x="10571" y="17625"/>
                  </a:cubicBezTo>
                  <a:lnTo>
                    <a:pt x="10588" y="17625"/>
                  </a:lnTo>
                  <a:cubicBezTo>
                    <a:pt x="10599" y="17626"/>
                    <a:pt x="10610" y="17627"/>
                    <a:pt x="10621" y="17627"/>
                  </a:cubicBezTo>
                  <a:cubicBezTo>
                    <a:pt x="10763" y="17627"/>
                    <a:pt x="10895" y="17529"/>
                    <a:pt x="10911" y="17387"/>
                  </a:cubicBezTo>
                  <a:cubicBezTo>
                    <a:pt x="10945" y="17217"/>
                    <a:pt x="10826" y="17064"/>
                    <a:pt x="10673" y="17030"/>
                  </a:cubicBezTo>
                  <a:cubicBezTo>
                    <a:pt x="2192" y="15620"/>
                    <a:pt x="850" y="4114"/>
                    <a:pt x="646" y="1038"/>
                  </a:cubicBezTo>
                  <a:cubicBezTo>
                    <a:pt x="612" y="579"/>
                    <a:pt x="612" y="307"/>
                    <a:pt x="612" y="290"/>
                  </a:cubicBezTo>
                  <a:cubicBezTo>
                    <a:pt x="595" y="137"/>
                    <a:pt x="476" y="18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1"/>
            <p:cNvSpPr/>
            <p:nvPr/>
          </p:nvSpPr>
          <p:spPr>
            <a:xfrm>
              <a:off x="4005425" y="2896725"/>
              <a:ext cx="147900" cy="431725"/>
            </a:xfrm>
            <a:custGeom>
              <a:avLst/>
              <a:gdLst/>
              <a:ahLst/>
              <a:cxnLst/>
              <a:rect l="l" t="t" r="r" b="b"/>
              <a:pathLst>
                <a:path w="5916" h="17269" extrusionOk="0">
                  <a:moveTo>
                    <a:pt x="5570" y="0"/>
                  </a:moveTo>
                  <a:cubicBezTo>
                    <a:pt x="5472" y="0"/>
                    <a:pt x="5375" y="49"/>
                    <a:pt x="5320" y="148"/>
                  </a:cubicBezTo>
                  <a:cubicBezTo>
                    <a:pt x="5303" y="182"/>
                    <a:pt x="5235" y="266"/>
                    <a:pt x="5150" y="419"/>
                  </a:cubicBezTo>
                  <a:cubicBezTo>
                    <a:pt x="5065" y="572"/>
                    <a:pt x="4929" y="793"/>
                    <a:pt x="4793" y="1048"/>
                  </a:cubicBezTo>
                  <a:cubicBezTo>
                    <a:pt x="4674" y="1252"/>
                    <a:pt x="4555" y="1473"/>
                    <a:pt x="4436" y="1711"/>
                  </a:cubicBezTo>
                  <a:cubicBezTo>
                    <a:pt x="2890" y="4651"/>
                    <a:pt x="1" y="11058"/>
                    <a:pt x="1343" y="16021"/>
                  </a:cubicBezTo>
                  <a:cubicBezTo>
                    <a:pt x="1360" y="16123"/>
                    <a:pt x="1394" y="16225"/>
                    <a:pt x="1428" y="16310"/>
                  </a:cubicBezTo>
                  <a:cubicBezTo>
                    <a:pt x="1445" y="16412"/>
                    <a:pt x="1479" y="16514"/>
                    <a:pt x="1513" y="16616"/>
                  </a:cubicBezTo>
                  <a:cubicBezTo>
                    <a:pt x="1564" y="16769"/>
                    <a:pt x="1632" y="16922"/>
                    <a:pt x="1700" y="17092"/>
                  </a:cubicBezTo>
                  <a:cubicBezTo>
                    <a:pt x="1734" y="17194"/>
                    <a:pt x="1836" y="17262"/>
                    <a:pt x="1938" y="17262"/>
                  </a:cubicBezTo>
                  <a:cubicBezTo>
                    <a:pt x="1953" y="17267"/>
                    <a:pt x="1968" y="17269"/>
                    <a:pt x="1983" y="17269"/>
                  </a:cubicBezTo>
                  <a:cubicBezTo>
                    <a:pt x="2019" y="17269"/>
                    <a:pt x="2055" y="17257"/>
                    <a:pt x="2091" y="17245"/>
                  </a:cubicBezTo>
                  <a:cubicBezTo>
                    <a:pt x="2244" y="17177"/>
                    <a:pt x="2312" y="17007"/>
                    <a:pt x="2244" y="16854"/>
                  </a:cubicBezTo>
                  <a:cubicBezTo>
                    <a:pt x="2210" y="16752"/>
                    <a:pt x="2176" y="16667"/>
                    <a:pt x="2142" y="16565"/>
                  </a:cubicBezTo>
                  <a:cubicBezTo>
                    <a:pt x="2091" y="16463"/>
                    <a:pt x="2074" y="16378"/>
                    <a:pt x="2040" y="16276"/>
                  </a:cubicBezTo>
                  <a:cubicBezTo>
                    <a:pt x="2006" y="16174"/>
                    <a:pt x="1972" y="16072"/>
                    <a:pt x="1938" y="15970"/>
                  </a:cubicBezTo>
                  <a:cubicBezTo>
                    <a:pt x="664" y="11466"/>
                    <a:pt x="3213" y="5450"/>
                    <a:pt x="4759" y="2408"/>
                  </a:cubicBezTo>
                  <a:cubicBezTo>
                    <a:pt x="4793" y="2323"/>
                    <a:pt x="4844" y="2221"/>
                    <a:pt x="4895" y="2136"/>
                  </a:cubicBezTo>
                  <a:cubicBezTo>
                    <a:pt x="4946" y="2034"/>
                    <a:pt x="4997" y="1949"/>
                    <a:pt x="5031" y="1847"/>
                  </a:cubicBezTo>
                  <a:cubicBezTo>
                    <a:pt x="5490" y="997"/>
                    <a:pt x="5813" y="470"/>
                    <a:pt x="5830" y="453"/>
                  </a:cubicBezTo>
                  <a:cubicBezTo>
                    <a:pt x="5915" y="317"/>
                    <a:pt x="5864" y="131"/>
                    <a:pt x="5728" y="46"/>
                  </a:cubicBezTo>
                  <a:cubicBezTo>
                    <a:pt x="5680" y="15"/>
                    <a:pt x="5624" y="0"/>
                    <a:pt x="5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1"/>
            <p:cNvSpPr/>
            <p:nvPr/>
          </p:nvSpPr>
          <p:spPr>
            <a:xfrm>
              <a:off x="3529575" y="2995675"/>
              <a:ext cx="84150" cy="279175"/>
            </a:xfrm>
            <a:custGeom>
              <a:avLst/>
              <a:gdLst/>
              <a:ahLst/>
              <a:cxnLst/>
              <a:rect l="l" t="t" r="r" b="b"/>
              <a:pathLst>
                <a:path w="3366" h="11167" extrusionOk="0">
                  <a:moveTo>
                    <a:pt x="1074" y="1"/>
                  </a:moveTo>
                  <a:cubicBezTo>
                    <a:pt x="1027" y="1"/>
                    <a:pt x="980" y="11"/>
                    <a:pt x="935" y="30"/>
                  </a:cubicBezTo>
                  <a:cubicBezTo>
                    <a:pt x="799" y="98"/>
                    <a:pt x="731" y="268"/>
                    <a:pt x="799" y="404"/>
                  </a:cubicBezTo>
                  <a:cubicBezTo>
                    <a:pt x="799" y="404"/>
                    <a:pt x="799" y="421"/>
                    <a:pt x="799" y="421"/>
                  </a:cubicBezTo>
                  <a:cubicBezTo>
                    <a:pt x="833" y="472"/>
                    <a:pt x="3365" y="5962"/>
                    <a:pt x="272" y="10431"/>
                  </a:cubicBezTo>
                  <a:cubicBezTo>
                    <a:pt x="221" y="10516"/>
                    <a:pt x="153" y="10601"/>
                    <a:pt x="102" y="10669"/>
                  </a:cubicBezTo>
                  <a:cubicBezTo>
                    <a:pt x="85" y="10686"/>
                    <a:pt x="85" y="10686"/>
                    <a:pt x="85" y="10686"/>
                  </a:cubicBezTo>
                  <a:cubicBezTo>
                    <a:pt x="0" y="10822"/>
                    <a:pt x="17" y="10975"/>
                    <a:pt x="119" y="11077"/>
                  </a:cubicBezTo>
                  <a:lnTo>
                    <a:pt x="136" y="11094"/>
                  </a:lnTo>
                  <a:cubicBezTo>
                    <a:pt x="136" y="11111"/>
                    <a:pt x="136" y="11111"/>
                    <a:pt x="136" y="11111"/>
                  </a:cubicBezTo>
                  <a:cubicBezTo>
                    <a:pt x="187" y="11145"/>
                    <a:pt x="238" y="11162"/>
                    <a:pt x="289" y="11162"/>
                  </a:cubicBezTo>
                  <a:cubicBezTo>
                    <a:pt x="306" y="11165"/>
                    <a:pt x="323" y="11166"/>
                    <a:pt x="340" y="11166"/>
                  </a:cubicBezTo>
                  <a:cubicBezTo>
                    <a:pt x="424" y="11166"/>
                    <a:pt x="502" y="11131"/>
                    <a:pt x="544" y="11060"/>
                  </a:cubicBezTo>
                  <a:lnTo>
                    <a:pt x="561" y="11060"/>
                  </a:lnTo>
                  <a:cubicBezTo>
                    <a:pt x="612" y="10975"/>
                    <a:pt x="680" y="10907"/>
                    <a:pt x="731" y="10822"/>
                  </a:cubicBezTo>
                  <a:cubicBezTo>
                    <a:pt x="2974" y="7644"/>
                    <a:pt x="2499" y="3973"/>
                    <a:pt x="1938" y="1883"/>
                  </a:cubicBezTo>
                  <a:cubicBezTo>
                    <a:pt x="1649" y="846"/>
                    <a:pt x="1343" y="183"/>
                    <a:pt x="1343" y="166"/>
                  </a:cubicBezTo>
                  <a:cubicBezTo>
                    <a:pt x="1295" y="58"/>
                    <a:pt x="1187" y="1"/>
                    <a:pt x="10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1"/>
            <p:cNvSpPr/>
            <p:nvPr/>
          </p:nvSpPr>
          <p:spPr>
            <a:xfrm>
              <a:off x="3267850" y="1912125"/>
              <a:ext cx="1153125" cy="1040450"/>
            </a:xfrm>
            <a:custGeom>
              <a:avLst/>
              <a:gdLst/>
              <a:ahLst/>
              <a:cxnLst/>
              <a:rect l="l" t="t" r="r" b="b"/>
              <a:pathLst>
                <a:path w="46125" h="41618" extrusionOk="0">
                  <a:moveTo>
                    <a:pt x="18848" y="1"/>
                  </a:moveTo>
                  <a:cubicBezTo>
                    <a:pt x="17811" y="1"/>
                    <a:pt x="16774" y="171"/>
                    <a:pt x="15874" y="681"/>
                  </a:cubicBezTo>
                  <a:cubicBezTo>
                    <a:pt x="14837" y="1292"/>
                    <a:pt x="13834" y="1955"/>
                    <a:pt x="12849" y="2635"/>
                  </a:cubicBezTo>
                  <a:cubicBezTo>
                    <a:pt x="12033" y="3179"/>
                    <a:pt x="11302" y="3859"/>
                    <a:pt x="10452" y="4335"/>
                  </a:cubicBezTo>
                  <a:cubicBezTo>
                    <a:pt x="9229" y="5014"/>
                    <a:pt x="7920" y="5490"/>
                    <a:pt x="6543" y="5745"/>
                  </a:cubicBezTo>
                  <a:cubicBezTo>
                    <a:pt x="5201" y="5983"/>
                    <a:pt x="4062" y="6612"/>
                    <a:pt x="3178" y="7649"/>
                  </a:cubicBezTo>
                  <a:cubicBezTo>
                    <a:pt x="2855" y="8006"/>
                    <a:pt x="2533" y="8362"/>
                    <a:pt x="2244" y="8753"/>
                  </a:cubicBezTo>
                  <a:cubicBezTo>
                    <a:pt x="1258" y="10045"/>
                    <a:pt x="612" y="11473"/>
                    <a:pt x="663" y="13121"/>
                  </a:cubicBezTo>
                  <a:cubicBezTo>
                    <a:pt x="714" y="15211"/>
                    <a:pt x="527" y="17285"/>
                    <a:pt x="272" y="19358"/>
                  </a:cubicBezTo>
                  <a:cubicBezTo>
                    <a:pt x="0" y="21636"/>
                    <a:pt x="238" y="23845"/>
                    <a:pt x="1513" y="25850"/>
                  </a:cubicBezTo>
                  <a:cubicBezTo>
                    <a:pt x="2040" y="26700"/>
                    <a:pt x="2465" y="27635"/>
                    <a:pt x="3059" y="28451"/>
                  </a:cubicBezTo>
                  <a:cubicBezTo>
                    <a:pt x="3688" y="29317"/>
                    <a:pt x="4453" y="30082"/>
                    <a:pt x="5167" y="30881"/>
                  </a:cubicBezTo>
                  <a:cubicBezTo>
                    <a:pt x="5762" y="31527"/>
                    <a:pt x="6475" y="32003"/>
                    <a:pt x="7257" y="32377"/>
                  </a:cubicBezTo>
                  <a:cubicBezTo>
                    <a:pt x="7398" y="32449"/>
                    <a:pt x="7522" y="32486"/>
                    <a:pt x="7629" y="32486"/>
                  </a:cubicBezTo>
                  <a:cubicBezTo>
                    <a:pt x="7871" y="32486"/>
                    <a:pt x="8021" y="32300"/>
                    <a:pt x="8056" y="31935"/>
                  </a:cubicBezTo>
                  <a:cubicBezTo>
                    <a:pt x="8107" y="31510"/>
                    <a:pt x="8090" y="31068"/>
                    <a:pt x="8005" y="30643"/>
                  </a:cubicBezTo>
                  <a:cubicBezTo>
                    <a:pt x="7597" y="28655"/>
                    <a:pt x="7410" y="26615"/>
                    <a:pt x="7376" y="24576"/>
                  </a:cubicBezTo>
                  <a:cubicBezTo>
                    <a:pt x="7342" y="22672"/>
                    <a:pt x="7359" y="20752"/>
                    <a:pt x="7988" y="18899"/>
                  </a:cubicBezTo>
                  <a:cubicBezTo>
                    <a:pt x="8736" y="16656"/>
                    <a:pt x="10095" y="14940"/>
                    <a:pt x="12186" y="13818"/>
                  </a:cubicBezTo>
                  <a:cubicBezTo>
                    <a:pt x="13341" y="13206"/>
                    <a:pt x="14548" y="12781"/>
                    <a:pt x="15874" y="12713"/>
                  </a:cubicBezTo>
                  <a:cubicBezTo>
                    <a:pt x="16638" y="12679"/>
                    <a:pt x="17403" y="12594"/>
                    <a:pt x="18168" y="12577"/>
                  </a:cubicBezTo>
                  <a:cubicBezTo>
                    <a:pt x="19885" y="12526"/>
                    <a:pt x="21618" y="12526"/>
                    <a:pt x="23335" y="12475"/>
                  </a:cubicBezTo>
                  <a:cubicBezTo>
                    <a:pt x="24337" y="12441"/>
                    <a:pt x="25255" y="12152"/>
                    <a:pt x="26037" y="11456"/>
                  </a:cubicBezTo>
                  <a:cubicBezTo>
                    <a:pt x="26734" y="10844"/>
                    <a:pt x="27056" y="10028"/>
                    <a:pt x="27413" y="9059"/>
                  </a:cubicBezTo>
                  <a:cubicBezTo>
                    <a:pt x="28348" y="10487"/>
                    <a:pt x="29521" y="11490"/>
                    <a:pt x="30778" y="12424"/>
                  </a:cubicBezTo>
                  <a:cubicBezTo>
                    <a:pt x="31407" y="12883"/>
                    <a:pt x="31934" y="13478"/>
                    <a:pt x="32291" y="14209"/>
                  </a:cubicBezTo>
                  <a:cubicBezTo>
                    <a:pt x="33056" y="15823"/>
                    <a:pt x="33481" y="17489"/>
                    <a:pt x="33311" y="19290"/>
                  </a:cubicBezTo>
                  <a:cubicBezTo>
                    <a:pt x="33141" y="21075"/>
                    <a:pt x="33532" y="22706"/>
                    <a:pt x="34738" y="24100"/>
                  </a:cubicBezTo>
                  <a:cubicBezTo>
                    <a:pt x="34942" y="24338"/>
                    <a:pt x="35078" y="24627"/>
                    <a:pt x="35214" y="24899"/>
                  </a:cubicBezTo>
                  <a:cubicBezTo>
                    <a:pt x="35342" y="25135"/>
                    <a:pt x="35479" y="25255"/>
                    <a:pt x="35626" y="25255"/>
                  </a:cubicBezTo>
                  <a:cubicBezTo>
                    <a:pt x="35753" y="25255"/>
                    <a:pt x="35888" y="25165"/>
                    <a:pt x="36030" y="24984"/>
                  </a:cubicBezTo>
                  <a:cubicBezTo>
                    <a:pt x="36166" y="24780"/>
                    <a:pt x="36234" y="24542"/>
                    <a:pt x="36404" y="24372"/>
                  </a:cubicBezTo>
                  <a:cubicBezTo>
                    <a:pt x="36710" y="24032"/>
                    <a:pt x="37016" y="23692"/>
                    <a:pt x="37389" y="23454"/>
                  </a:cubicBezTo>
                  <a:cubicBezTo>
                    <a:pt x="37616" y="23309"/>
                    <a:pt x="37828" y="23239"/>
                    <a:pt x="38020" y="23239"/>
                  </a:cubicBezTo>
                  <a:cubicBezTo>
                    <a:pt x="38392" y="23239"/>
                    <a:pt x="38689" y="23500"/>
                    <a:pt x="38868" y="23981"/>
                  </a:cubicBezTo>
                  <a:cubicBezTo>
                    <a:pt x="39123" y="24644"/>
                    <a:pt x="39055" y="25290"/>
                    <a:pt x="38766" y="25935"/>
                  </a:cubicBezTo>
                  <a:cubicBezTo>
                    <a:pt x="38324" y="26904"/>
                    <a:pt x="37644" y="27720"/>
                    <a:pt x="36965" y="28519"/>
                  </a:cubicBezTo>
                  <a:cubicBezTo>
                    <a:pt x="36353" y="29215"/>
                    <a:pt x="35809" y="29980"/>
                    <a:pt x="35265" y="30745"/>
                  </a:cubicBezTo>
                  <a:cubicBezTo>
                    <a:pt x="34874" y="31272"/>
                    <a:pt x="34738" y="31918"/>
                    <a:pt x="34721" y="32581"/>
                  </a:cubicBezTo>
                  <a:cubicBezTo>
                    <a:pt x="34687" y="33362"/>
                    <a:pt x="34721" y="34161"/>
                    <a:pt x="34704" y="34943"/>
                  </a:cubicBezTo>
                  <a:cubicBezTo>
                    <a:pt x="34670" y="35878"/>
                    <a:pt x="34653" y="36812"/>
                    <a:pt x="34568" y="37730"/>
                  </a:cubicBezTo>
                  <a:cubicBezTo>
                    <a:pt x="34500" y="38733"/>
                    <a:pt x="34347" y="39735"/>
                    <a:pt x="34262" y="40738"/>
                  </a:cubicBezTo>
                  <a:cubicBezTo>
                    <a:pt x="34245" y="41027"/>
                    <a:pt x="34126" y="41435"/>
                    <a:pt x="34483" y="41571"/>
                  </a:cubicBezTo>
                  <a:cubicBezTo>
                    <a:pt x="34554" y="41603"/>
                    <a:pt x="34617" y="41617"/>
                    <a:pt x="34674" y="41617"/>
                  </a:cubicBezTo>
                  <a:cubicBezTo>
                    <a:pt x="34951" y="41617"/>
                    <a:pt x="35096" y="41292"/>
                    <a:pt x="35265" y="41095"/>
                  </a:cubicBezTo>
                  <a:cubicBezTo>
                    <a:pt x="36574" y="39616"/>
                    <a:pt x="37865" y="38138"/>
                    <a:pt x="39446" y="36948"/>
                  </a:cubicBezTo>
                  <a:cubicBezTo>
                    <a:pt x="40771" y="35946"/>
                    <a:pt x="41893" y="34722"/>
                    <a:pt x="42947" y="33447"/>
                  </a:cubicBezTo>
                  <a:cubicBezTo>
                    <a:pt x="43678" y="32547"/>
                    <a:pt x="44120" y="31527"/>
                    <a:pt x="44272" y="30388"/>
                  </a:cubicBezTo>
                  <a:cubicBezTo>
                    <a:pt x="44510" y="28672"/>
                    <a:pt x="44408" y="26989"/>
                    <a:pt x="43627" y="25409"/>
                  </a:cubicBezTo>
                  <a:cubicBezTo>
                    <a:pt x="43202" y="24525"/>
                    <a:pt x="43304" y="23709"/>
                    <a:pt x="43763" y="22876"/>
                  </a:cubicBezTo>
                  <a:cubicBezTo>
                    <a:pt x="43933" y="22587"/>
                    <a:pt x="44120" y="22315"/>
                    <a:pt x="44272" y="22010"/>
                  </a:cubicBezTo>
                  <a:cubicBezTo>
                    <a:pt x="44612" y="21347"/>
                    <a:pt x="44952" y="20684"/>
                    <a:pt x="45241" y="20021"/>
                  </a:cubicBezTo>
                  <a:cubicBezTo>
                    <a:pt x="46125" y="18033"/>
                    <a:pt x="45836" y="16129"/>
                    <a:pt x="44850" y="14277"/>
                  </a:cubicBezTo>
                  <a:cubicBezTo>
                    <a:pt x="44120" y="12900"/>
                    <a:pt x="43287" y="11592"/>
                    <a:pt x="42046" y="10589"/>
                  </a:cubicBezTo>
                  <a:cubicBezTo>
                    <a:pt x="41179" y="9875"/>
                    <a:pt x="40653" y="9025"/>
                    <a:pt x="40822" y="7836"/>
                  </a:cubicBezTo>
                  <a:cubicBezTo>
                    <a:pt x="40822" y="7734"/>
                    <a:pt x="40805" y="7598"/>
                    <a:pt x="40805" y="7479"/>
                  </a:cubicBezTo>
                  <a:cubicBezTo>
                    <a:pt x="40687" y="6051"/>
                    <a:pt x="40126" y="4810"/>
                    <a:pt x="39038" y="3910"/>
                  </a:cubicBezTo>
                  <a:cubicBezTo>
                    <a:pt x="38052" y="3094"/>
                    <a:pt x="36948" y="2465"/>
                    <a:pt x="35724" y="2057"/>
                  </a:cubicBezTo>
                  <a:cubicBezTo>
                    <a:pt x="35486" y="1989"/>
                    <a:pt x="35214" y="1904"/>
                    <a:pt x="34959" y="1887"/>
                  </a:cubicBezTo>
                  <a:cubicBezTo>
                    <a:pt x="33787" y="1802"/>
                    <a:pt x="32614" y="1700"/>
                    <a:pt x="31441" y="1700"/>
                  </a:cubicBezTo>
                  <a:cubicBezTo>
                    <a:pt x="30472" y="1700"/>
                    <a:pt x="29487" y="1819"/>
                    <a:pt x="28501" y="1887"/>
                  </a:cubicBezTo>
                  <a:cubicBezTo>
                    <a:pt x="28404" y="1891"/>
                    <a:pt x="28308" y="1893"/>
                    <a:pt x="28213" y="1893"/>
                  </a:cubicBezTo>
                  <a:cubicBezTo>
                    <a:pt x="27100" y="1893"/>
                    <a:pt x="26070" y="1619"/>
                    <a:pt x="25068" y="1072"/>
                  </a:cubicBezTo>
                  <a:cubicBezTo>
                    <a:pt x="24405" y="715"/>
                    <a:pt x="23674" y="375"/>
                    <a:pt x="22927" y="273"/>
                  </a:cubicBezTo>
                  <a:cubicBezTo>
                    <a:pt x="21584" y="86"/>
                    <a:pt x="20207" y="18"/>
                    <a:pt x="18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1"/>
            <p:cNvSpPr/>
            <p:nvPr/>
          </p:nvSpPr>
          <p:spPr>
            <a:xfrm>
              <a:off x="3259350" y="1904900"/>
              <a:ext cx="1168000" cy="1055125"/>
            </a:xfrm>
            <a:custGeom>
              <a:avLst/>
              <a:gdLst/>
              <a:ahLst/>
              <a:cxnLst/>
              <a:rect l="l" t="t" r="r" b="b"/>
              <a:pathLst>
                <a:path w="46720" h="42205" extrusionOk="0">
                  <a:moveTo>
                    <a:pt x="19068" y="595"/>
                  </a:moveTo>
                  <a:cubicBezTo>
                    <a:pt x="19108" y="595"/>
                    <a:pt x="19148" y="595"/>
                    <a:pt x="19188" y="596"/>
                  </a:cubicBezTo>
                  <a:cubicBezTo>
                    <a:pt x="20310" y="613"/>
                    <a:pt x="21771" y="647"/>
                    <a:pt x="23233" y="851"/>
                  </a:cubicBezTo>
                  <a:cubicBezTo>
                    <a:pt x="23980" y="970"/>
                    <a:pt x="24745" y="1344"/>
                    <a:pt x="25255" y="1615"/>
                  </a:cubicBezTo>
                  <a:cubicBezTo>
                    <a:pt x="26311" y="2197"/>
                    <a:pt x="27367" y="2475"/>
                    <a:pt x="28497" y="2475"/>
                  </a:cubicBezTo>
                  <a:cubicBezTo>
                    <a:pt x="28622" y="2475"/>
                    <a:pt x="28748" y="2472"/>
                    <a:pt x="28875" y="2465"/>
                  </a:cubicBezTo>
                  <a:cubicBezTo>
                    <a:pt x="29232" y="2448"/>
                    <a:pt x="29589" y="2414"/>
                    <a:pt x="29946" y="2380"/>
                  </a:cubicBezTo>
                  <a:cubicBezTo>
                    <a:pt x="30476" y="2336"/>
                    <a:pt x="31018" y="2292"/>
                    <a:pt x="31540" y="2292"/>
                  </a:cubicBezTo>
                  <a:cubicBezTo>
                    <a:pt x="31621" y="2292"/>
                    <a:pt x="31701" y="2293"/>
                    <a:pt x="31781" y="2295"/>
                  </a:cubicBezTo>
                  <a:cubicBezTo>
                    <a:pt x="32716" y="2295"/>
                    <a:pt x="33685" y="2363"/>
                    <a:pt x="34602" y="2431"/>
                  </a:cubicBezTo>
                  <a:cubicBezTo>
                    <a:pt x="34823" y="2448"/>
                    <a:pt x="35061" y="2465"/>
                    <a:pt x="35282" y="2465"/>
                  </a:cubicBezTo>
                  <a:cubicBezTo>
                    <a:pt x="35503" y="2482"/>
                    <a:pt x="35758" y="2567"/>
                    <a:pt x="35979" y="2635"/>
                  </a:cubicBezTo>
                  <a:cubicBezTo>
                    <a:pt x="37152" y="3026"/>
                    <a:pt x="38222" y="3621"/>
                    <a:pt x="39191" y="4420"/>
                  </a:cubicBezTo>
                  <a:cubicBezTo>
                    <a:pt x="40177" y="5252"/>
                    <a:pt x="40738" y="6391"/>
                    <a:pt x="40840" y="7802"/>
                  </a:cubicBezTo>
                  <a:lnTo>
                    <a:pt x="40857" y="7870"/>
                  </a:lnTo>
                  <a:cubicBezTo>
                    <a:pt x="40857" y="7955"/>
                    <a:pt x="40874" y="8023"/>
                    <a:pt x="40857" y="8091"/>
                  </a:cubicBezTo>
                  <a:cubicBezTo>
                    <a:pt x="40704" y="9246"/>
                    <a:pt x="41145" y="10232"/>
                    <a:pt x="42199" y="11099"/>
                  </a:cubicBezTo>
                  <a:cubicBezTo>
                    <a:pt x="43474" y="12135"/>
                    <a:pt x="44290" y="13512"/>
                    <a:pt x="44935" y="14719"/>
                  </a:cubicBezTo>
                  <a:cubicBezTo>
                    <a:pt x="45972" y="16656"/>
                    <a:pt x="46091" y="18441"/>
                    <a:pt x="45309" y="20191"/>
                  </a:cubicBezTo>
                  <a:cubicBezTo>
                    <a:pt x="45054" y="20786"/>
                    <a:pt x="44748" y="21381"/>
                    <a:pt x="44460" y="21942"/>
                  </a:cubicBezTo>
                  <a:lnTo>
                    <a:pt x="44341" y="22163"/>
                  </a:lnTo>
                  <a:cubicBezTo>
                    <a:pt x="44256" y="22350"/>
                    <a:pt x="44137" y="22536"/>
                    <a:pt x="44035" y="22723"/>
                  </a:cubicBezTo>
                  <a:cubicBezTo>
                    <a:pt x="43967" y="22825"/>
                    <a:pt x="43916" y="22927"/>
                    <a:pt x="43848" y="23029"/>
                  </a:cubicBezTo>
                  <a:cubicBezTo>
                    <a:pt x="43304" y="23981"/>
                    <a:pt x="43253" y="24899"/>
                    <a:pt x="43712" y="25834"/>
                  </a:cubicBezTo>
                  <a:cubicBezTo>
                    <a:pt x="44375" y="27210"/>
                    <a:pt x="44578" y="28791"/>
                    <a:pt x="44324" y="30643"/>
                  </a:cubicBezTo>
                  <a:cubicBezTo>
                    <a:pt x="44171" y="31748"/>
                    <a:pt x="43729" y="32717"/>
                    <a:pt x="43049" y="33549"/>
                  </a:cubicBezTo>
                  <a:cubicBezTo>
                    <a:pt x="42199" y="34586"/>
                    <a:pt x="41027" y="35912"/>
                    <a:pt x="39599" y="36999"/>
                  </a:cubicBezTo>
                  <a:cubicBezTo>
                    <a:pt x="37984" y="38223"/>
                    <a:pt x="36608" y="39804"/>
                    <a:pt x="35384" y="41197"/>
                  </a:cubicBezTo>
                  <a:cubicBezTo>
                    <a:pt x="35333" y="41248"/>
                    <a:pt x="35299" y="41299"/>
                    <a:pt x="35248" y="41367"/>
                  </a:cubicBezTo>
                  <a:cubicBezTo>
                    <a:pt x="35117" y="41558"/>
                    <a:pt x="35061" y="41607"/>
                    <a:pt x="35010" y="41607"/>
                  </a:cubicBezTo>
                  <a:cubicBezTo>
                    <a:pt x="34988" y="41607"/>
                    <a:pt x="34967" y="41598"/>
                    <a:pt x="34942" y="41588"/>
                  </a:cubicBezTo>
                  <a:cubicBezTo>
                    <a:pt x="34908" y="41588"/>
                    <a:pt x="34891" y="41571"/>
                    <a:pt x="34874" y="41520"/>
                  </a:cubicBezTo>
                  <a:cubicBezTo>
                    <a:pt x="34857" y="41469"/>
                    <a:pt x="34857" y="41384"/>
                    <a:pt x="34891" y="41197"/>
                  </a:cubicBezTo>
                  <a:cubicBezTo>
                    <a:pt x="34891" y="41146"/>
                    <a:pt x="34891" y="41095"/>
                    <a:pt x="34908" y="41044"/>
                  </a:cubicBezTo>
                  <a:cubicBezTo>
                    <a:pt x="34925" y="40721"/>
                    <a:pt x="34959" y="40415"/>
                    <a:pt x="34993" y="40092"/>
                  </a:cubicBezTo>
                  <a:cubicBezTo>
                    <a:pt x="35010" y="39905"/>
                    <a:pt x="35027" y="39736"/>
                    <a:pt x="35061" y="39549"/>
                  </a:cubicBezTo>
                  <a:cubicBezTo>
                    <a:pt x="35112" y="39056"/>
                    <a:pt x="35180" y="38546"/>
                    <a:pt x="35214" y="38053"/>
                  </a:cubicBezTo>
                  <a:cubicBezTo>
                    <a:pt x="35282" y="37101"/>
                    <a:pt x="35316" y="36150"/>
                    <a:pt x="35333" y="35232"/>
                  </a:cubicBezTo>
                  <a:cubicBezTo>
                    <a:pt x="35350" y="34841"/>
                    <a:pt x="35350" y="34433"/>
                    <a:pt x="35350" y="34059"/>
                  </a:cubicBezTo>
                  <a:cubicBezTo>
                    <a:pt x="35350" y="33668"/>
                    <a:pt x="35350" y="33260"/>
                    <a:pt x="35350" y="32870"/>
                  </a:cubicBezTo>
                  <a:cubicBezTo>
                    <a:pt x="35367" y="32190"/>
                    <a:pt x="35537" y="31646"/>
                    <a:pt x="35843" y="31204"/>
                  </a:cubicBezTo>
                  <a:cubicBezTo>
                    <a:pt x="36387" y="30439"/>
                    <a:pt x="36931" y="29691"/>
                    <a:pt x="37526" y="28995"/>
                  </a:cubicBezTo>
                  <a:cubicBezTo>
                    <a:pt x="38239" y="28162"/>
                    <a:pt x="38919" y="27346"/>
                    <a:pt x="39378" y="26343"/>
                  </a:cubicBezTo>
                  <a:cubicBezTo>
                    <a:pt x="39718" y="25596"/>
                    <a:pt x="39752" y="24865"/>
                    <a:pt x="39480" y="24168"/>
                  </a:cubicBezTo>
                  <a:cubicBezTo>
                    <a:pt x="39259" y="23590"/>
                    <a:pt x="38936" y="23369"/>
                    <a:pt x="38681" y="23284"/>
                  </a:cubicBezTo>
                  <a:cubicBezTo>
                    <a:pt x="38630" y="23267"/>
                    <a:pt x="38562" y="23250"/>
                    <a:pt x="38477" y="23233"/>
                  </a:cubicBezTo>
                  <a:cubicBezTo>
                    <a:pt x="38447" y="23231"/>
                    <a:pt x="38415" y="23230"/>
                    <a:pt x="38381" y="23230"/>
                  </a:cubicBezTo>
                  <a:cubicBezTo>
                    <a:pt x="38171" y="23230"/>
                    <a:pt x="37899" y="23283"/>
                    <a:pt x="37577" y="23488"/>
                  </a:cubicBezTo>
                  <a:cubicBezTo>
                    <a:pt x="37203" y="23709"/>
                    <a:pt x="36914" y="24032"/>
                    <a:pt x="36625" y="24338"/>
                  </a:cubicBezTo>
                  <a:lnTo>
                    <a:pt x="36523" y="24457"/>
                  </a:lnTo>
                  <a:cubicBezTo>
                    <a:pt x="36404" y="24576"/>
                    <a:pt x="36319" y="24729"/>
                    <a:pt x="36251" y="24865"/>
                  </a:cubicBezTo>
                  <a:cubicBezTo>
                    <a:pt x="36217" y="24950"/>
                    <a:pt x="36166" y="25018"/>
                    <a:pt x="36115" y="25086"/>
                  </a:cubicBezTo>
                  <a:cubicBezTo>
                    <a:pt x="36030" y="25205"/>
                    <a:pt x="35979" y="25239"/>
                    <a:pt x="35979" y="25256"/>
                  </a:cubicBezTo>
                  <a:cubicBezTo>
                    <a:pt x="35962" y="25239"/>
                    <a:pt x="35911" y="25205"/>
                    <a:pt x="35826" y="25052"/>
                  </a:cubicBezTo>
                  <a:lnTo>
                    <a:pt x="35775" y="24933"/>
                  </a:lnTo>
                  <a:cubicBezTo>
                    <a:pt x="35639" y="24678"/>
                    <a:pt x="35503" y="24423"/>
                    <a:pt x="35316" y="24202"/>
                  </a:cubicBezTo>
                  <a:cubicBezTo>
                    <a:pt x="34211" y="22944"/>
                    <a:pt x="33770" y="21432"/>
                    <a:pt x="33940" y="19613"/>
                  </a:cubicBezTo>
                  <a:cubicBezTo>
                    <a:pt x="34110" y="17897"/>
                    <a:pt x="33770" y="16180"/>
                    <a:pt x="32903" y="14379"/>
                  </a:cubicBezTo>
                  <a:cubicBezTo>
                    <a:pt x="32546" y="13631"/>
                    <a:pt x="32002" y="13002"/>
                    <a:pt x="31288" y="12458"/>
                  </a:cubicBezTo>
                  <a:cubicBezTo>
                    <a:pt x="30133" y="11609"/>
                    <a:pt x="28943" y="10623"/>
                    <a:pt x="28008" y="9195"/>
                  </a:cubicBezTo>
                  <a:cubicBezTo>
                    <a:pt x="27949" y="9106"/>
                    <a:pt x="27864" y="9056"/>
                    <a:pt x="27764" y="9056"/>
                  </a:cubicBezTo>
                  <a:cubicBezTo>
                    <a:pt x="27749" y="9056"/>
                    <a:pt x="27734" y="9057"/>
                    <a:pt x="27719" y="9059"/>
                  </a:cubicBezTo>
                  <a:cubicBezTo>
                    <a:pt x="27617" y="9076"/>
                    <a:pt x="27515" y="9144"/>
                    <a:pt x="27481" y="9246"/>
                  </a:cubicBezTo>
                  <a:cubicBezTo>
                    <a:pt x="27125" y="10198"/>
                    <a:pt x="26819" y="10946"/>
                    <a:pt x="26173" y="11524"/>
                  </a:cubicBezTo>
                  <a:cubicBezTo>
                    <a:pt x="25493" y="12118"/>
                    <a:pt x="24677" y="12424"/>
                    <a:pt x="23658" y="12458"/>
                  </a:cubicBezTo>
                  <a:cubicBezTo>
                    <a:pt x="22740" y="12492"/>
                    <a:pt x="21788" y="12509"/>
                    <a:pt x="20870" y="12509"/>
                  </a:cubicBezTo>
                  <a:cubicBezTo>
                    <a:pt x="20089" y="12526"/>
                    <a:pt x="19290" y="12543"/>
                    <a:pt x="18491" y="12560"/>
                  </a:cubicBezTo>
                  <a:cubicBezTo>
                    <a:pt x="18049" y="12577"/>
                    <a:pt x="17590" y="12611"/>
                    <a:pt x="17148" y="12645"/>
                  </a:cubicBezTo>
                  <a:cubicBezTo>
                    <a:pt x="16826" y="12662"/>
                    <a:pt x="16520" y="12696"/>
                    <a:pt x="16197" y="12696"/>
                  </a:cubicBezTo>
                  <a:cubicBezTo>
                    <a:pt x="14956" y="12764"/>
                    <a:pt x="13698" y="13138"/>
                    <a:pt x="12390" y="13852"/>
                  </a:cubicBezTo>
                  <a:cubicBezTo>
                    <a:pt x="10299" y="14974"/>
                    <a:pt x="8838" y="16741"/>
                    <a:pt x="8039" y="19086"/>
                  </a:cubicBezTo>
                  <a:cubicBezTo>
                    <a:pt x="7393" y="21007"/>
                    <a:pt x="7376" y="22995"/>
                    <a:pt x="7427" y="24882"/>
                  </a:cubicBezTo>
                  <a:cubicBezTo>
                    <a:pt x="7461" y="27159"/>
                    <a:pt x="7682" y="29165"/>
                    <a:pt x="8056" y="31000"/>
                  </a:cubicBezTo>
                  <a:cubicBezTo>
                    <a:pt x="8073" y="31102"/>
                    <a:pt x="8090" y="31204"/>
                    <a:pt x="8107" y="31323"/>
                  </a:cubicBezTo>
                  <a:cubicBezTo>
                    <a:pt x="8141" y="31595"/>
                    <a:pt x="8124" y="31884"/>
                    <a:pt x="8107" y="32190"/>
                  </a:cubicBezTo>
                  <a:lnTo>
                    <a:pt x="8090" y="32241"/>
                  </a:lnTo>
                  <a:cubicBezTo>
                    <a:pt x="8073" y="32394"/>
                    <a:pt x="8039" y="32462"/>
                    <a:pt x="8005" y="32462"/>
                  </a:cubicBezTo>
                  <a:cubicBezTo>
                    <a:pt x="7999" y="32467"/>
                    <a:pt x="7986" y="32471"/>
                    <a:pt x="7965" y="32471"/>
                  </a:cubicBezTo>
                  <a:cubicBezTo>
                    <a:pt x="7922" y="32471"/>
                    <a:pt x="7846" y="32456"/>
                    <a:pt x="7733" y="32411"/>
                  </a:cubicBezTo>
                  <a:cubicBezTo>
                    <a:pt x="6866" y="31986"/>
                    <a:pt x="6238" y="31527"/>
                    <a:pt x="5728" y="30966"/>
                  </a:cubicBezTo>
                  <a:cubicBezTo>
                    <a:pt x="5558" y="30779"/>
                    <a:pt x="5388" y="30592"/>
                    <a:pt x="5201" y="30405"/>
                  </a:cubicBezTo>
                  <a:cubicBezTo>
                    <a:pt x="4674" y="29810"/>
                    <a:pt x="4113" y="29199"/>
                    <a:pt x="3637" y="28553"/>
                  </a:cubicBezTo>
                  <a:cubicBezTo>
                    <a:pt x="3297" y="28094"/>
                    <a:pt x="2992" y="27567"/>
                    <a:pt x="2720" y="27040"/>
                  </a:cubicBezTo>
                  <a:cubicBezTo>
                    <a:pt x="2516" y="26700"/>
                    <a:pt x="2312" y="26343"/>
                    <a:pt x="2108" y="25986"/>
                  </a:cubicBezTo>
                  <a:cubicBezTo>
                    <a:pt x="1003" y="24253"/>
                    <a:pt x="612" y="22180"/>
                    <a:pt x="918" y="19681"/>
                  </a:cubicBezTo>
                  <a:cubicBezTo>
                    <a:pt x="1139" y="17812"/>
                    <a:pt x="1360" y="15619"/>
                    <a:pt x="1292" y="13393"/>
                  </a:cubicBezTo>
                  <a:cubicBezTo>
                    <a:pt x="1258" y="11982"/>
                    <a:pt x="1751" y="10623"/>
                    <a:pt x="2822" y="9212"/>
                  </a:cubicBezTo>
                  <a:cubicBezTo>
                    <a:pt x="3043" y="8923"/>
                    <a:pt x="3297" y="8634"/>
                    <a:pt x="3535" y="8363"/>
                  </a:cubicBezTo>
                  <a:lnTo>
                    <a:pt x="3739" y="8125"/>
                  </a:lnTo>
                  <a:cubicBezTo>
                    <a:pt x="4572" y="7156"/>
                    <a:pt x="5626" y="6561"/>
                    <a:pt x="6934" y="6323"/>
                  </a:cubicBezTo>
                  <a:cubicBezTo>
                    <a:pt x="8328" y="6068"/>
                    <a:pt x="9671" y="5575"/>
                    <a:pt x="10928" y="4879"/>
                  </a:cubicBezTo>
                  <a:cubicBezTo>
                    <a:pt x="11472" y="4573"/>
                    <a:pt x="11982" y="4199"/>
                    <a:pt x="12458" y="3825"/>
                  </a:cubicBezTo>
                  <a:cubicBezTo>
                    <a:pt x="12747" y="3604"/>
                    <a:pt x="13053" y="3383"/>
                    <a:pt x="13359" y="3162"/>
                  </a:cubicBezTo>
                  <a:lnTo>
                    <a:pt x="13494" y="3077"/>
                  </a:lnTo>
                  <a:cubicBezTo>
                    <a:pt x="14429" y="2448"/>
                    <a:pt x="15381" y="1802"/>
                    <a:pt x="16350" y="1242"/>
                  </a:cubicBezTo>
                  <a:cubicBezTo>
                    <a:pt x="17087" y="815"/>
                    <a:pt x="17998" y="595"/>
                    <a:pt x="19068" y="595"/>
                  </a:cubicBezTo>
                  <a:close/>
                  <a:moveTo>
                    <a:pt x="19066" y="0"/>
                  </a:moveTo>
                  <a:cubicBezTo>
                    <a:pt x="17894" y="0"/>
                    <a:pt x="16882" y="238"/>
                    <a:pt x="16061" y="715"/>
                  </a:cubicBezTo>
                  <a:cubicBezTo>
                    <a:pt x="15058" y="1293"/>
                    <a:pt x="14089" y="1938"/>
                    <a:pt x="13172" y="2584"/>
                  </a:cubicBezTo>
                  <a:lnTo>
                    <a:pt x="13019" y="2669"/>
                  </a:lnTo>
                  <a:cubicBezTo>
                    <a:pt x="12696" y="2890"/>
                    <a:pt x="12390" y="3128"/>
                    <a:pt x="12101" y="3366"/>
                  </a:cubicBezTo>
                  <a:cubicBezTo>
                    <a:pt x="11608" y="3723"/>
                    <a:pt x="11149" y="4080"/>
                    <a:pt x="10639" y="4352"/>
                  </a:cubicBezTo>
                  <a:cubicBezTo>
                    <a:pt x="9450" y="5031"/>
                    <a:pt x="8158" y="5490"/>
                    <a:pt x="6832" y="5728"/>
                  </a:cubicBezTo>
                  <a:cubicBezTo>
                    <a:pt x="5388" y="6000"/>
                    <a:pt x="4198" y="6680"/>
                    <a:pt x="3280" y="7734"/>
                  </a:cubicBezTo>
                  <a:lnTo>
                    <a:pt x="3077" y="7972"/>
                  </a:lnTo>
                  <a:cubicBezTo>
                    <a:pt x="2839" y="8261"/>
                    <a:pt x="2584" y="8549"/>
                    <a:pt x="2346" y="8855"/>
                  </a:cubicBezTo>
                  <a:cubicBezTo>
                    <a:pt x="1190" y="10368"/>
                    <a:pt x="663" y="11864"/>
                    <a:pt x="697" y="13410"/>
                  </a:cubicBezTo>
                  <a:cubicBezTo>
                    <a:pt x="765" y="15602"/>
                    <a:pt x="544" y="17778"/>
                    <a:pt x="323" y="19596"/>
                  </a:cubicBezTo>
                  <a:cubicBezTo>
                    <a:pt x="0" y="22248"/>
                    <a:pt x="425" y="24440"/>
                    <a:pt x="1598" y="26309"/>
                  </a:cubicBezTo>
                  <a:cubicBezTo>
                    <a:pt x="1802" y="26632"/>
                    <a:pt x="2006" y="26989"/>
                    <a:pt x="2193" y="27329"/>
                  </a:cubicBezTo>
                  <a:cubicBezTo>
                    <a:pt x="2482" y="27873"/>
                    <a:pt x="2788" y="28417"/>
                    <a:pt x="3144" y="28910"/>
                  </a:cubicBezTo>
                  <a:cubicBezTo>
                    <a:pt x="3637" y="29572"/>
                    <a:pt x="4215" y="30201"/>
                    <a:pt x="4776" y="30796"/>
                  </a:cubicBezTo>
                  <a:cubicBezTo>
                    <a:pt x="4946" y="31000"/>
                    <a:pt x="5116" y="31187"/>
                    <a:pt x="5286" y="31374"/>
                  </a:cubicBezTo>
                  <a:cubicBezTo>
                    <a:pt x="5830" y="31986"/>
                    <a:pt x="6543" y="32496"/>
                    <a:pt x="7478" y="32937"/>
                  </a:cubicBezTo>
                  <a:cubicBezTo>
                    <a:pt x="7648" y="33028"/>
                    <a:pt x="7803" y="33073"/>
                    <a:pt x="7948" y="33073"/>
                  </a:cubicBezTo>
                  <a:cubicBezTo>
                    <a:pt x="8020" y="33073"/>
                    <a:pt x="8090" y="33062"/>
                    <a:pt x="8158" y="33039"/>
                  </a:cubicBezTo>
                  <a:cubicBezTo>
                    <a:pt x="8209" y="33039"/>
                    <a:pt x="8260" y="33005"/>
                    <a:pt x="8294" y="32988"/>
                  </a:cubicBezTo>
                  <a:cubicBezTo>
                    <a:pt x="8532" y="32870"/>
                    <a:pt x="8668" y="32615"/>
                    <a:pt x="8702" y="32258"/>
                  </a:cubicBezTo>
                  <a:lnTo>
                    <a:pt x="8702" y="32224"/>
                  </a:lnTo>
                  <a:cubicBezTo>
                    <a:pt x="8736" y="31731"/>
                    <a:pt x="8719" y="31272"/>
                    <a:pt x="8634" y="30881"/>
                  </a:cubicBezTo>
                  <a:cubicBezTo>
                    <a:pt x="8260" y="29080"/>
                    <a:pt x="8056" y="27108"/>
                    <a:pt x="8022" y="24865"/>
                  </a:cubicBezTo>
                  <a:cubicBezTo>
                    <a:pt x="7971" y="23046"/>
                    <a:pt x="7988" y="21109"/>
                    <a:pt x="8617" y="19290"/>
                  </a:cubicBezTo>
                  <a:cubicBezTo>
                    <a:pt x="9365" y="17047"/>
                    <a:pt x="10690" y="15449"/>
                    <a:pt x="12662" y="14379"/>
                  </a:cubicBezTo>
                  <a:cubicBezTo>
                    <a:pt x="13902" y="13716"/>
                    <a:pt x="15075" y="13359"/>
                    <a:pt x="16231" y="13291"/>
                  </a:cubicBezTo>
                  <a:cubicBezTo>
                    <a:pt x="16554" y="13291"/>
                    <a:pt x="16877" y="13257"/>
                    <a:pt x="17199" y="13240"/>
                  </a:cubicBezTo>
                  <a:cubicBezTo>
                    <a:pt x="17624" y="13206"/>
                    <a:pt x="18066" y="13172"/>
                    <a:pt x="18508" y="13155"/>
                  </a:cubicBezTo>
                  <a:cubicBezTo>
                    <a:pt x="19307" y="13138"/>
                    <a:pt x="20106" y="13121"/>
                    <a:pt x="20887" y="13121"/>
                  </a:cubicBezTo>
                  <a:cubicBezTo>
                    <a:pt x="21805" y="13104"/>
                    <a:pt x="22740" y="13087"/>
                    <a:pt x="23675" y="13053"/>
                  </a:cubicBezTo>
                  <a:cubicBezTo>
                    <a:pt x="24847" y="13019"/>
                    <a:pt x="25782" y="12662"/>
                    <a:pt x="26564" y="11965"/>
                  </a:cubicBezTo>
                  <a:cubicBezTo>
                    <a:pt x="27176" y="11422"/>
                    <a:pt x="27515" y="10776"/>
                    <a:pt x="27838" y="9994"/>
                  </a:cubicBezTo>
                  <a:cubicBezTo>
                    <a:pt x="28756" y="11252"/>
                    <a:pt x="29861" y="12152"/>
                    <a:pt x="30931" y="12951"/>
                  </a:cubicBezTo>
                  <a:cubicBezTo>
                    <a:pt x="31577" y="13427"/>
                    <a:pt x="32053" y="13988"/>
                    <a:pt x="32359" y="14634"/>
                  </a:cubicBezTo>
                  <a:cubicBezTo>
                    <a:pt x="33175" y="16333"/>
                    <a:pt x="33498" y="17948"/>
                    <a:pt x="33345" y="19545"/>
                  </a:cubicBezTo>
                  <a:cubicBezTo>
                    <a:pt x="33158" y="21517"/>
                    <a:pt x="33668" y="23216"/>
                    <a:pt x="34857" y="24593"/>
                  </a:cubicBezTo>
                  <a:cubicBezTo>
                    <a:pt x="35010" y="24763"/>
                    <a:pt x="35112" y="24984"/>
                    <a:pt x="35231" y="25205"/>
                  </a:cubicBezTo>
                  <a:lnTo>
                    <a:pt x="35299" y="25324"/>
                  </a:lnTo>
                  <a:cubicBezTo>
                    <a:pt x="35469" y="25647"/>
                    <a:pt x="35690" y="25834"/>
                    <a:pt x="35928" y="25851"/>
                  </a:cubicBezTo>
                  <a:cubicBezTo>
                    <a:pt x="35941" y="25851"/>
                    <a:pt x="35954" y="25852"/>
                    <a:pt x="35968" y="25852"/>
                  </a:cubicBezTo>
                  <a:cubicBezTo>
                    <a:pt x="36192" y="25852"/>
                    <a:pt x="36415" y="25715"/>
                    <a:pt x="36608" y="25443"/>
                  </a:cubicBezTo>
                  <a:cubicBezTo>
                    <a:pt x="36676" y="25341"/>
                    <a:pt x="36727" y="25239"/>
                    <a:pt x="36778" y="25137"/>
                  </a:cubicBezTo>
                  <a:cubicBezTo>
                    <a:pt x="36846" y="25035"/>
                    <a:pt x="36897" y="24933"/>
                    <a:pt x="36965" y="24865"/>
                  </a:cubicBezTo>
                  <a:lnTo>
                    <a:pt x="37067" y="24746"/>
                  </a:lnTo>
                  <a:cubicBezTo>
                    <a:pt x="37322" y="24474"/>
                    <a:pt x="37593" y="24185"/>
                    <a:pt x="37882" y="23998"/>
                  </a:cubicBezTo>
                  <a:cubicBezTo>
                    <a:pt x="38018" y="23917"/>
                    <a:pt x="38196" y="23825"/>
                    <a:pt x="38366" y="23825"/>
                  </a:cubicBezTo>
                  <a:cubicBezTo>
                    <a:pt x="38409" y="23825"/>
                    <a:pt x="38452" y="23831"/>
                    <a:pt x="38494" y="23845"/>
                  </a:cubicBezTo>
                  <a:cubicBezTo>
                    <a:pt x="38715" y="23930"/>
                    <a:pt x="38851" y="24185"/>
                    <a:pt x="38936" y="24372"/>
                  </a:cubicBezTo>
                  <a:cubicBezTo>
                    <a:pt x="39140" y="24933"/>
                    <a:pt x="39106" y="25494"/>
                    <a:pt x="38834" y="26105"/>
                  </a:cubicBezTo>
                  <a:cubicBezTo>
                    <a:pt x="38409" y="27023"/>
                    <a:pt x="37780" y="27788"/>
                    <a:pt x="37067" y="28604"/>
                  </a:cubicBezTo>
                  <a:cubicBezTo>
                    <a:pt x="36455" y="29318"/>
                    <a:pt x="35911" y="30082"/>
                    <a:pt x="35367" y="30847"/>
                  </a:cubicBezTo>
                  <a:cubicBezTo>
                    <a:pt x="34976" y="31391"/>
                    <a:pt x="34772" y="32071"/>
                    <a:pt x="34755" y="32853"/>
                  </a:cubicBezTo>
                  <a:cubicBezTo>
                    <a:pt x="34738" y="33260"/>
                    <a:pt x="34738" y="33668"/>
                    <a:pt x="34755" y="34059"/>
                  </a:cubicBezTo>
                  <a:cubicBezTo>
                    <a:pt x="34755" y="34433"/>
                    <a:pt x="34755" y="34841"/>
                    <a:pt x="34738" y="35232"/>
                  </a:cubicBezTo>
                  <a:cubicBezTo>
                    <a:pt x="34721" y="36133"/>
                    <a:pt x="34687" y="37067"/>
                    <a:pt x="34619" y="38002"/>
                  </a:cubicBezTo>
                  <a:cubicBezTo>
                    <a:pt x="34585" y="38495"/>
                    <a:pt x="34517" y="38988"/>
                    <a:pt x="34466" y="39481"/>
                  </a:cubicBezTo>
                  <a:cubicBezTo>
                    <a:pt x="34398" y="39973"/>
                    <a:pt x="34347" y="40483"/>
                    <a:pt x="34313" y="41010"/>
                  </a:cubicBezTo>
                  <a:cubicBezTo>
                    <a:pt x="34296" y="41044"/>
                    <a:pt x="34296" y="41078"/>
                    <a:pt x="34296" y="41129"/>
                  </a:cubicBezTo>
                  <a:cubicBezTo>
                    <a:pt x="34279" y="41197"/>
                    <a:pt x="34279" y="41299"/>
                    <a:pt x="34279" y="41384"/>
                  </a:cubicBezTo>
                  <a:cubicBezTo>
                    <a:pt x="34262" y="41639"/>
                    <a:pt x="34313" y="41911"/>
                    <a:pt x="34602" y="42081"/>
                  </a:cubicBezTo>
                  <a:cubicBezTo>
                    <a:pt x="34636" y="42098"/>
                    <a:pt x="34670" y="42132"/>
                    <a:pt x="34721" y="42149"/>
                  </a:cubicBezTo>
                  <a:cubicBezTo>
                    <a:pt x="34789" y="42183"/>
                    <a:pt x="34874" y="42200"/>
                    <a:pt x="34942" y="42200"/>
                  </a:cubicBezTo>
                  <a:cubicBezTo>
                    <a:pt x="34970" y="42203"/>
                    <a:pt x="34997" y="42205"/>
                    <a:pt x="35024" y="42205"/>
                  </a:cubicBezTo>
                  <a:cubicBezTo>
                    <a:pt x="35382" y="42205"/>
                    <a:pt x="35597" y="41898"/>
                    <a:pt x="35724" y="41724"/>
                  </a:cubicBezTo>
                  <a:cubicBezTo>
                    <a:pt x="35758" y="41673"/>
                    <a:pt x="35792" y="41622"/>
                    <a:pt x="35843" y="41588"/>
                  </a:cubicBezTo>
                  <a:cubicBezTo>
                    <a:pt x="37084" y="40143"/>
                    <a:pt x="38392" y="38665"/>
                    <a:pt x="39956" y="37475"/>
                  </a:cubicBezTo>
                  <a:cubicBezTo>
                    <a:pt x="41434" y="36354"/>
                    <a:pt x="42641" y="34994"/>
                    <a:pt x="43508" y="33923"/>
                  </a:cubicBezTo>
                  <a:cubicBezTo>
                    <a:pt x="44273" y="33022"/>
                    <a:pt x="44731" y="31935"/>
                    <a:pt x="44901" y="30728"/>
                  </a:cubicBezTo>
                  <a:cubicBezTo>
                    <a:pt x="45190" y="28757"/>
                    <a:pt x="44969" y="27057"/>
                    <a:pt x="44239" y="25562"/>
                  </a:cubicBezTo>
                  <a:cubicBezTo>
                    <a:pt x="43882" y="24814"/>
                    <a:pt x="43916" y="24100"/>
                    <a:pt x="44375" y="23318"/>
                  </a:cubicBezTo>
                  <a:cubicBezTo>
                    <a:pt x="44426" y="23216"/>
                    <a:pt x="44477" y="23114"/>
                    <a:pt x="44544" y="23029"/>
                  </a:cubicBezTo>
                  <a:cubicBezTo>
                    <a:pt x="44663" y="22842"/>
                    <a:pt x="44765" y="22638"/>
                    <a:pt x="44884" y="22434"/>
                  </a:cubicBezTo>
                  <a:lnTo>
                    <a:pt x="44986" y="22214"/>
                  </a:lnTo>
                  <a:cubicBezTo>
                    <a:pt x="45275" y="21636"/>
                    <a:pt x="45581" y="21041"/>
                    <a:pt x="45853" y="20429"/>
                  </a:cubicBezTo>
                  <a:cubicBezTo>
                    <a:pt x="46720" y="18509"/>
                    <a:pt x="46584" y="16554"/>
                    <a:pt x="45462" y="14430"/>
                  </a:cubicBezTo>
                  <a:cubicBezTo>
                    <a:pt x="44799" y="13172"/>
                    <a:pt x="43933" y="11745"/>
                    <a:pt x="42573" y="10640"/>
                  </a:cubicBezTo>
                  <a:cubicBezTo>
                    <a:pt x="41672" y="9909"/>
                    <a:pt x="41315" y="9110"/>
                    <a:pt x="41451" y="8176"/>
                  </a:cubicBezTo>
                  <a:cubicBezTo>
                    <a:pt x="41468" y="8040"/>
                    <a:pt x="41451" y="7921"/>
                    <a:pt x="41451" y="7819"/>
                  </a:cubicBezTo>
                  <a:lnTo>
                    <a:pt x="41434" y="7751"/>
                  </a:lnTo>
                  <a:cubicBezTo>
                    <a:pt x="41315" y="6170"/>
                    <a:pt x="40687" y="4896"/>
                    <a:pt x="39565" y="3961"/>
                  </a:cubicBezTo>
                  <a:cubicBezTo>
                    <a:pt x="38545" y="3111"/>
                    <a:pt x="37407" y="2482"/>
                    <a:pt x="36166" y="2074"/>
                  </a:cubicBezTo>
                  <a:cubicBezTo>
                    <a:pt x="35911" y="1989"/>
                    <a:pt x="35622" y="1904"/>
                    <a:pt x="35316" y="1870"/>
                  </a:cubicBezTo>
                  <a:cubicBezTo>
                    <a:pt x="35095" y="1853"/>
                    <a:pt x="34874" y="1836"/>
                    <a:pt x="34653" y="1836"/>
                  </a:cubicBezTo>
                  <a:cubicBezTo>
                    <a:pt x="33719" y="1768"/>
                    <a:pt x="32750" y="1700"/>
                    <a:pt x="31781" y="1683"/>
                  </a:cubicBezTo>
                  <a:cubicBezTo>
                    <a:pt x="31152" y="1683"/>
                    <a:pt x="30524" y="1734"/>
                    <a:pt x="29895" y="1785"/>
                  </a:cubicBezTo>
                  <a:cubicBezTo>
                    <a:pt x="29555" y="1819"/>
                    <a:pt x="29181" y="1853"/>
                    <a:pt x="28841" y="1870"/>
                  </a:cubicBezTo>
                  <a:cubicBezTo>
                    <a:pt x="28719" y="1878"/>
                    <a:pt x="28599" y="1881"/>
                    <a:pt x="28479" y="1881"/>
                  </a:cubicBezTo>
                  <a:cubicBezTo>
                    <a:pt x="27460" y="1881"/>
                    <a:pt x="26502" y="1623"/>
                    <a:pt x="25544" y="1106"/>
                  </a:cubicBezTo>
                  <a:cubicBezTo>
                    <a:pt x="25000" y="800"/>
                    <a:pt x="24167" y="392"/>
                    <a:pt x="23318" y="273"/>
                  </a:cubicBezTo>
                  <a:cubicBezTo>
                    <a:pt x="21822" y="52"/>
                    <a:pt x="20327" y="18"/>
                    <a:pt x="19188" y="1"/>
                  </a:cubicBezTo>
                  <a:cubicBezTo>
                    <a:pt x="19147" y="0"/>
                    <a:pt x="19106" y="0"/>
                    <a:pt x="19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1"/>
            <p:cNvSpPr/>
            <p:nvPr/>
          </p:nvSpPr>
          <p:spPr>
            <a:xfrm>
              <a:off x="2844675" y="3222750"/>
              <a:ext cx="1777275" cy="742675"/>
            </a:xfrm>
            <a:custGeom>
              <a:avLst/>
              <a:gdLst/>
              <a:ahLst/>
              <a:cxnLst/>
              <a:rect l="l" t="t" r="r" b="b"/>
              <a:pathLst>
                <a:path w="71091" h="29707" extrusionOk="0">
                  <a:moveTo>
                    <a:pt x="18279" y="1"/>
                  </a:moveTo>
                  <a:cubicBezTo>
                    <a:pt x="15016" y="1"/>
                    <a:pt x="11373" y="623"/>
                    <a:pt x="8277" y="2691"/>
                  </a:cubicBezTo>
                  <a:cubicBezTo>
                    <a:pt x="3161" y="6107"/>
                    <a:pt x="391" y="12565"/>
                    <a:pt x="17" y="21896"/>
                  </a:cubicBezTo>
                  <a:lnTo>
                    <a:pt x="0" y="22201"/>
                  </a:lnTo>
                  <a:lnTo>
                    <a:pt x="306" y="22235"/>
                  </a:lnTo>
                  <a:cubicBezTo>
                    <a:pt x="476" y="22252"/>
                    <a:pt x="18185" y="24190"/>
                    <a:pt x="35027" y="26008"/>
                  </a:cubicBezTo>
                  <a:cubicBezTo>
                    <a:pt x="44918" y="27062"/>
                    <a:pt x="53909" y="28048"/>
                    <a:pt x="59585" y="28643"/>
                  </a:cubicBezTo>
                  <a:cubicBezTo>
                    <a:pt x="67618" y="29489"/>
                    <a:pt x="69681" y="29706"/>
                    <a:pt x="70274" y="29706"/>
                  </a:cubicBezTo>
                  <a:cubicBezTo>
                    <a:pt x="70478" y="29706"/>
                    <a:pt x="70507" y="29680"/>
                    <a:pt x="70547" y="29645"/>
                  </a:cubicBezTo>
                  <a:lnTo>
                    <a:pt x="70666" y="29560"/>
                  </a:lnTo>
                  <a:lnTo>
                    <a:pt x="70666" y="29424"/>
                  </a:lnTo>
                  <a:cubicBezTo>
                    <a:pt x="71091" y="25244"/>
                    <a:pt x="70819" y="19703"/>
                    <a:pt x="70309" y="16763"/>
                  </a:cubicBezTo>
                  <a:cubicBezTo>
                    <a:pt x="69595" y="12599"/>
                    <a:pt x="67454" y="9183"/>
                    <a:pt x="64140" y="6889"/>
                  </a:cubicBezTo>
                  <a:cubicBezTo>
                    <a:pt x="60686" y="4512"/>
                    <a:pt x="55106" y="3214"/>
                    <a:pt x="49271" y="3214"/>
                  </a:cubicBezTo>
                  <a:cubicBezTo>
                    <a:pt x="48847" y="3214"/>
                    <a:pt x="48421" y="3221"/>
                    <a:pt x="47994" y="3235"/>
                  </a:cubicBezTo>
                  <a:lnTo>
                    <a:pt x="47892" y="3252"/>
                  </a:lnTo>
                  <a:lnTo>
                    <a:pt x="47807" y="3303"/>
                  </a:lnTo>
                  <a:cubicBezTo>
                    <a:pt x="47807" y="3303"/>
                    <a:pt x="47688" y="3388"/>
                    <a:pt x="47467" y="3524"/>
                  </a:cubicBezTo>
                  <a:cubicBezTo>
                    <a:pt x="46635" y="4017"/>
                    <a:pt x="44391" y="5223"/>
                    <a:pt x="41400" y="5750"/>
                  </a:cubicBezTo>
                  <a:cubicBezTo>
                    <a:pt x="40427" y="5921"/>
                    <a:pt x="39467" y="6006"/>
                    <a:pt x="38522" y="6006"/>
                  </a:cubicBezTo>
                  <a:cubicBezTo>
                    <a:pt x="34661" y="6006"/>
                    <a:pt x="31036" y="4589"/>
                    <a:pt x="27719" y="1790"/>
                  </a:cubicBezTo>
                  <a:cubicBezTo>
                    <a:pt x="27600" y="1688"/>
                    <a:pt x="27481" y="1586"/>
                    <a:pt x="27362" y="1484"/>
                  </a:cubicBezTo>
                  <a:lnTo>
                    <a:pt x="27328" y="1450"/>
                  </a:lnTo>
                  <a:lnTo>
                    <a:pt x="27260" y="1416"/>
                  </a:lnTo>
                  <a:cubicBezTo>
                    <a:pt x="27199" y="1396"/>
                    <a:pt x="23166" y="1"/>
                    <a:pt x="18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1"/>
            <p:cNvSpPr/>
            <p:nvPr/>
          </p:nvSpPr>
          <p:spPr>
            <a:xfrm>
              <a:off x="2837025" y="3215675"/>
              <a:ext cx="1792575" cy="756750"/>
            </a:xfrm>
            <a:custGeom>
              <a:avLst/>
              <a:gdLst/>
              <a:ahLst/>
              <a:cxnLst/>
              <a:rect l="l" t="t" r="r" b="b"/>
              <a:pathLst>
                <a:path w="71703" h="30270" extrusionOk="0">
                  <a:moveTo>
                    <a:pt x="18587" y="580"/>
                  </a:moveTo>
                  <a:cubicBezTo>
                    <a:pt x="19745" y="580"/>
                    <a:pt x="20854" y="660"/>
                    <a:pt x="21873" y="782"/>
                  </a:cubicBezTo>
                  <a:cubicBezTo>
                    <a:pt x="25102" y="1156"/>
                    <a:pt x="27413" y="1971"/>
                    <a:pt x="27464" y="1988"/>
                  </a:cubicBezTo>
                  <a:lnTo>
                    <a:pt x="27481" y="1988"/>
                  </a:lnTo>
                  <a:cubicBezTo>
                    <a:pt x="27566" y="2073"/>
                    <a:pt x="27668" y="2158"/>
                    <a:pt x="27770" y="2243"/>
                  </a:cubicBezTo>
                  <a:lnTo>
                    <a:pt x="27821" y="2277"/>
                  </a:lnTo>
                  <a:lnTo>
                    <a:pt x="27838" y="2294"/>
                  </a:lnTo>
                  <a:cubicBezTo>
                    <a:pt x="27838" y="2311"/>
                    <a:pt x="27838" y="2311"/>
                    <a:pt x="27838" y="2311"/>
                  </a:cubicBezTo>
                  <a:cubicBezTo>
                    <a:pt x="31207" y="5148"/>
                    <a:pt x="34893" y="6584"/>
                    <a:pt x="38817" y="6584"/>
                  </a:cubicBezTo>
                  <a:cubicBezTo>
                    <a:pt x="39783" y="6584"/>
                    <a:pt x="40763" y="6497"/>
                    <a:pt x="41757" y="6322"/>
                  </a:cubicBezTo>
                  <a:cubicBezTo>
                    <a:pt x="44799" y="5795"/>
                    <a:pt x="47094" y="4572"/>
                    <a:pt x="47926" y="4062"/>
                  </a:cubicBezTo>
                  <a:cubicBezTo>
                    <a:pt x="48079" y="3960"/>
                    <a:pt x="48198" y="3892"/>
                    <a:pt x="48249" y="3858"/>
                  </a:cubicBezTo>
                  <a:cubicBezTo>
                    <a:pt x="48266" y="3841"/>
                    <a:pt x="48266" y="3841"/>
                    <a:pt x="48283" y="3841"/>
                  </a:cubicBezTo>
                  <a:cubicBezTo>
                    <a:pt x="48283" y="3841"/>
                    <a:pt x="48283" y="3824"/>
                    <a:pt x="48300" y="3824"/>
                  </a:cubicBezTo>
                  <a:cubicBezTo>
                    <a:pt x="48504" y="3824"/>
                    <a:pt x="48691" y="3807"/>
                    <a:pt x="48878" y="3807"/>
                  </a:cubicBezTo>
                  <a:cubicBezTo>
                    <a:pt x="49134" y="3802"/>
                    <a:pt x="49389" y="3799"/>
                    <a:pt x="49644" y="3799"/>
                  </a:cubicBezTo>
                  <a:cubicBezTo>
                    <a:pt x="55535" y="3799"/>
                    <a:pt x="60936" y="5113"/>
                    <a:pt x="64276" y="7427"/>
                  </a:cubicBezTo>
                  <a:cubicBezTo>
                    <a:pt x="67522" y="9670"/>
                    <a:pt x="69612" y="13018"/>
                    <a:pt x="70309" y="17097"/>
                  </a:cubicBezTo>
                  <a:cubicBezTo>
                    <a:pt x="70819" y="20020"/>
                    <a:pt x="71091" y="25510"/>
                    <a:pt x="70683" y="29673"/>
                  </a:cubicBezTo>
                  <a:lnTo>
                    <a:pt x="70683" y="29690"/>
                  </a:lnTo>
                  <a:cubicBezTo>
                    <a:pt x="70661" y="29692"/>
                    <a:pt x="70633" y="29694"/>
                    <a:pt x="70596" y="29694"/>
                  </a:cubicBezTo>
                  <a:cubicBezTo>
                    <a:pt x="70027" y="29694"/>
                    <a:pt x="67527" y="29434"/>
                    <a:pt x="59908" y="28620"/>
                  </a:cubicBezTo>
                  <a:cubicBezTo>
                    <a:pt x="55761" y="28195"/>
                    <a:pt x="49847" y="27549"/>
                    <a:pt x="43015" y="26818"/>
                  </a:cubicBezTo>
                  <a:lnTo>
                    <a:pt x="35367" y="25985"/>
                  </a:lnTo>
                  <a:cubicBezTo>
                    <a:pt x="21363" y="24473"/>
                    <a:pt x="6662" y="22875"/>
                    <a:pt x="1003" y="22264"/>
                  </a:cubicBezTo>
                  <a:lnTo>
                    <a:pt x="629" y="22213"/>
                  </a:lnTo>
                  <a:lnTo>
                    <a:pt x="629" y="22196"/>
                  </a:lnTo>
                  <a:cubicBezTo>
                    <a:pt x="986" y="12967"/>
                    <a:pt x="3722" y="6577"/>
                    <a:pt x="8753" y="3229"/>
                  </a:cubicBezTo>
                  <a:cubicBezTo>
                    <a:pt x="11800" y="1193"/>
                    <a:pt x="15379" y="580"/>
                    <a:pt x="18587" y="580"/>
                  </a:cubicBezTo>
                  <a:close/>
                  <a:moveTo>
                    <a:pt x="18554" y="1"/>
                  </a:moveTo>
                  <a:cubicBezTo>
                    <a:pt x="15241" y="1"/>
                    <a:pt x="11545" y="629"/>
                    <a:pt x="8413" y="2719"/>
                  </a:cubicBezTo>
                  <a:cubicBezTo>
                    <a:pt x="3212" y="6203"/>
                    <a:pt x="391" y="12729"/>
                    <a:pt x="34" y="22162"/>
                  </a:cubicBezTo>
                  <a:lnTo>
                    <a:pt x="17" y="22467"/>
                  </a:lnTo>
                  <a:cubicBezTo>
                    <a:pt x="0" y="22637"/>
                    <a:pt x="119" y="22756"/>
                    <a:pt x="272" y="22790"/>
                  </a:cubicBezTo>
                  <a:lnTo>
                    <a:pt x="935" y="22858"/>
                  </a:lnTo>
                  <a:cubicBezTo>
                    <a:pt x="6611" y="23470"/>
                    <a:pt x="21295" y="25068"/>
                    <a:pt x="35299" y="26580"/>
                  </a:cubicBezTo>
                  <a:lnTo>
                    <a:pt x="42947" y="27413"/>
                  </a:lnTo>
                  <a:cubicBezTo>
                    <a:pt x="49796" y="28144"/>
                    <a:pt x="55693" y="28790"/>
                    <a:pt x="59857" y="29215"/>
                  </a:cubicBezTo>
                  <a:cubicBezTo>
                    <a:pt x="67552" y="30028"/>
                    <a:pt x="69829" y="30269"/>
                    <a:pt x="70591" y="30269"/>
                  </a:cubicBezTo>
                  <a:cubicBezTo>
                    <a:pt x="70911" y="30269"/>
                    <a:pt x="70964" y="30227"/>
                    <a:pt x="71040" y="30166"/>
                  </a:cubicBezTo>
                  <a:lnTo>
                    <a:pt x="71159" y="30081"/>
                  </a:lnTo>
                  <a:cubicBezTo>
                    <a:pt x="71210" y="30030"/>
                    <a:pt x="71261" y="29962"/>
                    <a:pt x="71261" y="29877"/>
                  </a:cubicBezTo>
                  <a:lnTo>
                    <a:pt x="71278" y="29741"/>
                  </a:lnTo>
                  <a:cubicBezTo>
                    <a:pt x="71703" y="25527"/>
                    <a:pt x="71414" y="19952"/>
                    <a:pt x="70904" y="16995"/>
                  </a:cubicBezTo>
                  <a:cubicBezTo>
                    <a:pt x="70173" y="12746"/>
                    <a:pt x="67998" y="9279"/>
                    <a:pt x="64616" y="6934"/>
                  </a:cubicBezTo>
                  <a:cubicBezTo>
                    <a:pt x="61178" y="4561"/>
                    <a:pt x="55656" y="3200"/>
                    <a:pt x="49635" y="3200"/>
                  </a:cubicBezTo>
                  <a:cubicBezTo>
                    <a:pt x="49316" y="3200"/>
                    <a:pt x="48996" y="3204"/>
                    <a:pt x="48674" y="3212"/>
                  </a:cubicBezTo>
                  <a:cubicBezTo>
                    <a:pt x="48555" y="3212"/>
                    <a:pt x="48419" y="3229"/>
                    <a:pt x="48283" y="3229"/>
                  </a:cubicBezTo>
                  <a:lnTo>
                    <a:pt x="48198" y="3229"/>
                  </a:lnTo>
                  <a:cubicBezTo>
                    <a:pt x="48147" y="3229"/>
                    <a:pt x="48113" y="3246"/>
                    <a:pt x="48079" y="3263"/>
                  </a:cubicBezTo>
                  <a:cubicBezTo>
                    <a:pt x="48062" y="3263"/>
                    <a:pt x="48045" y="3280"/>
                    <a:pt x="48028" y="3280"/>
                  </a:cubicBezTo>
                  <a:lnTo>
                    <a:pt x="47960" y="3331"/>
                  </a:lnTo>
                  <a:cubicBezTo>
                    <a:pt x="47943" y="3331"/>
                    <a:pt x="47943" y="3348"/>
                    <a:pt x="47943" y="3348"/>
                  </a:cubicBezTo>
                  <a:cubicBezTo>
                    <a:pt x="47892" y="3365"/>
                    <a:pt x="47790" y="3450"/>
                    <a:pt x="47620" y="3552"/>
                  </a:cubicBezTo>
                  <a:cubicBezTo>
                    <a:pt x="46805" y="4045"/>
                    <a:pt x="44612" y="5234"/>
                    <a:pt x="41655" y="5744"/>
                  </a:cubicBezTo>
                  <a:cubicBezTo>
                    <a:pt x="40702" y="5911"/>
                    <a:pt x="39761" y="5993"/>
                    <a:pt x="38834" y="5993"/>
                  </a:cubicBezTo>
                  <a:cubicBezTo>
                    <a:pt x="35120" y="5993"/>
                    <a:pt x="31629" y="4661"/>
                    <a:pt x="28433" y="2022"/>
                  </a:cubicBezTo>
                  <a:cubicBezTo>
                    <a:pt x="28365" y="1971"/>
                    <a:pt x="28297" y="1903"/>
                    <a:pt x="28212" y="1852"/>
                  </a:cubicBezTo>
                  <a:lnTo>
                    <a:pt x="28144" y="1784"/>
                  </a:lnTo>
                  <a:cubicBezTo>
                    <a:pt x="28093" y="1733"/>
                    <a:pt x="28025" y="1682"/>
                    <a:pt x="27974" y="1631"/>
                  </a:cubicBezTo>
                  <a:cubicBezTo>
                    <a:pt x="27940" y="1614"/>
                    <a:pt x="27906" y="1580"/>
                    <a:pt x="27872" y="1546"/>
                  </a:cubicBezTo>
                  <a:lnTo>
                    <a:pt x="27821" y="1495"/>
                  </a:lnTo>
                  <a:cubicBezTo>
                    <a:pt x="27804" y="1478"/>
                    <a:pt x="27770" y="1461"/>
                    <a:pt x="27736" y="1444"/>
                  </a:cubicBezTo>
                  <a:lnTo>
                    <a:pt x="27668" y="1427"/>
                  </a:lnTo>
                  <a:cubicBezTo>
                    <a:pt x="27607" y="1407"/>
                    <a:pt x="23510" y="1"/>
                    <a:pt x="18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1"/>
            <p:cNvSpPr/>
            <p:nvPr/>
          </p:nvSpPr>
          <p:spPr>
            <a:xfrm>
              <a:off x="3458625" y="2154750"/>
              <a:ext cx="779250" cy="1210775"/>
            </a:xfrm>
            <a:custGeom>
              <a:avLst/>
              <a:gdLst/>
              <a:ahLst/>
              <a:cxnLst/>
              <a:rect l="l" t="t" r="r" b="b"/>
              <a:pathLst>
                <a:path w="31170" h="48431" extrusionOk="0">
                  <a:moveTo>
                    <a:pt x="19867" y="0"/>
                  </a:moveTo>
                  <a:cubicBezTo>
                    <a:pt x="19544" y="782"/>
                    <a:pt x="19205" y="1428"/>
                    <a:pt x="18593" y="1971"/>
                  </a:cubicBezTo>
                  <a:cubicBezTo>
                    <a:pt x="17811" y="2668"/>
                    <a:pt x="16876" y="3025"/>
                    <a:pt x="15704" y="3059"/>
                  </a:cubicBezTo>
                  <a:cubicBezTo>
                    <a:pt x="14769" y="3093"/>
                    <a:pt x="13834" y="3110"/>
                    <a:pt x="12916" y="3127"/>
                  </a:cubicBezTo>
                  <a:cubicBezTo>
                    <a:pt x="12135" y="3127"/>
                    <a:pt x="11336" y="3144"/>
                    <a:pt x="10537" y="3161"/>
                  </a:cubicBezTo>
                  <a:cubicBezTo>
                    <a:pt x="10095" y="3178"/>
                    <a:pt x="9653" y="3212"/>
                    <a:pt x="9228" y="3246"/>
                  </a:cubicBezTo>
                  <a:cubicBezTo>
                    <a:pt x="8906" y="3263"/>
                    <a:pt x="8583" y="3297"/>
                    <a:pt x="8260" y="3297"/>
                  </a:cubicBezTo>
                  <a:cubicBezTo>
                    <a:pt x="7104" y="3365"/>
                    <a:pt x="5931" y="3722"/>
                    <a:pt x="4691" y="4385"/>
                  </a:cubicBezTo>
                  <a:cubicBezTo>
                    <a:pt x="2719" y="5455"/>
                    <a:pt x="1394" y="7053"/>
                    <a:pt x="646" y="9296"/>
                  </a:cubicBezTo>
                  <a:cubicBezTo>
                    <a:pt x="17" y="11115"/>
                    <a:pt x="0" y="13052"/>
                    <a:pt x="51" y="14871"/>
                  </a:cubicBezTo>
                  <a:cubicBezTo>
                    <a:pt x="85" y="17114"/>
                    <a:pt x="289" y="19086"/>
                    <a:pt x="663" y="20887"/>
                  </a:cubicBezTo>
                  <a:cubicBezTo>
                    <a:pt x="748" y="21278"/>
                    <a:pt x="765" y="21737"/>
                    <a:pt x="731" y="22230"/>
                  </a:cubicBezTo>
                  <a:cubicBezTo>
                    <a:pt x="935" y="25306"/>
                    <a:pt x="2277" y="36812"/>
                    <a:pt x="10758" y="38222"/>
                  </a:cubicBezTo>
                  <a:cubicBezTo>
                    <a:pt x="10911" y="38256"/>
                    <a:pt x="11030" y="38409"/>
                    <a:pt x="10996" y="38579"/>
                  </a:cubicBezTo>
                  <a:cubicBezTo>
                    <a:pt x="10980" y="38721"/>
                    <a:pt x="10848" y="38819"/>
                    <a:pt x="10706" y="38819"/>
                  </a:cubicBezTo>
                  <a:cubicBezTo>
                    <a:pt x="10695" y="38819"/>
                    <a:pt x="10684" y="38818"/>
                    <a:pt x="10673" y="38817"/>
                  </a:cubicBezTo>
                  <a:lnTo>
                    <a:pt x="10656" y="38817"/>
                  </a:lnTo>
                  <a:cubicBezTo>
                    <a:pt x="8362" y="38426"/>
                    <a:pt x="6390" y="37321"/>
                    <a:pt x="4776" y="35520"/>
                  </a:cubicBezTo>
                  <a:lnTo>
                    <a:pt x="4776" y="35520"/>
                  </a:lnTo>
                  <a:cubicBezTo>
                    <a:pt x="5337" y="37610"/>
                    <a:pt x="5812" y="41281"/>
                    <a:pt x="3569" y="44459"/>
                  </a:cubicBezTo>
                  <a:cubicBezTo>
                    <a:pt x="6765" y="47098"/>
                    <a:pt x="10256" y="48430"/>
                    <a:pt x="13970" y="48430"/>
                  </a:cubicBezTo>
                  <a:cubicBezTo>
                    <a:pt x="14897" y="48430"/>
                    <a:pt x="15838" y="48348"/>
                    <a:pt x="16791" y="48181"/>
                  </a:cubicBezTo>
                  <a:cubicBezTo>
                    <a:pt x="19748" y="47671"/>
                    <a:pt x="21941" y="46465"/>
                    <a:pt x="22756" y="45989"/>
                  </a:cubicBezTo>
                  <a:cubicBezTo>
                    <a:pt x="22926" y="45887"/>
                    <a:pt x="23028" y="45802"/>
                    <a:pt x="23079" y="45785"/>
                  </a:cubicBezTo>
                  <a:cubicBezTo>
                    <a:pt x="23079" y="45785"/>
                    <a:pt x="23079" y="45768"/>
                    <a:pt x="23096" y="45768"/>
                  </a:cubicBezTo>
                  <a:lnTo>
                    <a:pt x="23164" y="45717"/>
                  </a:lnTo>
                  <a:cubicBezTo>
                    <a:pt x="23181" y="45717"/>
                    <a:pt x="23198" y="45700"/>
                    <a:pt x="23215" y="45700"/>
                  </a:cubicBezTo>
                  <a:cubicBezTo>
                    <a:pt x="21873" y="40737"/>
                    <a:pt x="24762" y="34330"/>
                    <a:pt x="26308" y="31390"/>
                  </a:cubicBezTo>
                  <a:cubicBezTo>
                    <a:pt x="26308" y="31305"/>
                    <a:pt x="26308" y="31203"/>
                    <a:pt x="26325" y="31135"/>
                  </a:cubicBezTo>
                  <a:cubicBezTo>
                    <a:pt x="26325" y="31084"/>
                    <a:pt x="26325" y="31050"/>
                    <a:pt x="26342" y="31016"/>
                  </a:cubicBezTo>
                  <a:cubicBezTo>
                    <a:pt x="26376" y="30489"/>
                    <a:pt x="26427" y="29979"/>
                    <a:pt x="26495" y="29487"/>
                  </a:cubicBezTo>
                  <a:cubicBezTo>
                    <a:pt x="26546" y="28994"/>
                    <a:pt x="26614" y="28501"/>
                    <a:pt x="26648" y="28008"/>
                  </a:cubicBezTo>
                  <a:cubicBezTo>
                    <a:pt x="26716" y="27073"/>
                    <a:pt x="26750" y="26139"/>
                    <a:pt x="26767" y="25238"/>
                  </a:cubicBezTo>
                  <a:cubicBezTo>
                    <a:pt x="26784" y="24847"/>
                    <a:pt x="26784" y="24439"/>
                    <a:pt x="26784" y="24065"/>
                  </a:cubicBezTo>
                  <a:cubicBezTo>
                    <a:pt x="26767" y="23674"/>
                    <a:pt x="26767" y="23266"/>
                    <a:pt x="26784" y="22859"/>
                  </a:cubicBezTo>
                  <a:cubicBezTo>
                    <a:pt x="26801" y="22077"/>
                    <a:pt x="27005" y="21397"/>
                    <a:pt x="27396" y="20853"/>
                  </a:cubicBezTo>
                  <a:cubicBezTo>
                    <a:pt x="27940" y="20088"/>
                    <a:pt x="28484" y="19324"/>
                    <a:pt x="29096" y="18610"/>
                  </a:cubicBezTo>
                  <a:cubicBezTo>
                    <a:pt x="29809" y="17794"/>
                    <a:pt x="30438" y="17029"/>
                    <a:pt x="30863" y="16111"/>
                  </a:cubicBezTo>
                  <a:cubicBezTo>
                    <a:pt x="31135" y="15500"/>
                    <a:pt x="31169" y="14939"/>
                    <a:pt x="30965" y="14378"/>
                  </a:cubicBezTo>
                  <a:cubicBezTo>
                    <a:pt x="30880" y="14191"/>
                    <a:pt x="30744" y="13936"/>
                    <a:pt x="30523" y="13851"/>
                  </a:cubicBezTo>
                  <a:cubicBezTo>
                    <a:pt x="30481" y="13837"/>
                    <a:pt x="30438" y="13831"/>
                    <a:pt x="30395" y="13831"/>
                  </a:cubicBezTo>
                  <a:cubicBezTo>
                    <a:pt x="30225" y="13831"/>
                    <a:pt x="30047" y="13923"/>
                    <a:pt x="29911" y="14004"/>
                  </a:cubicBezTo>
                  <a:cubicBezTo>
                    <a:pt x="29622" y="14191"/>
                    <a:pt x="29351" y="14480"/>
                    <a:pt x="29096" y="14752"/>
                  </a:cubicBezTo>
                  <a:lnTo>
                    <a:pt x="28994" y="14871"/>
                  </a:lnTo>
                  <a:cubicBezTo>
                    <a:pt x="28926" y="14939"/>
                    <a:pt x="28875" y="15041"/>
                    <a:pt x="28807" y="15143"/>
                  </a:cubicBezTo>
                  <a:cubicBezTo>
                    <a:pt x="28756" y="15245"/>
                    <a:pt x="28705" y="15347"/>
                    <a:pt x="28637" y="15449"/>
                  </a:cubicBezTo>
                  <a:cubicBezTo>
                    <a:pt x="28444" y="15721"/>
                    <a:pt x="28221" y="15858"/>
                    <a:pt x="27997" y="15858"/>
                  </a:cubicBezTo>
                  <a:cubicBezTo>
                    <a:pt x="27983" y="15858"/>
                    <a:pt x="27970" y="15857"/>
                    <a:pt x="27957" y="15857"/>
                  </a:cubicBezTo>
                  <a:cubicBezTo>
                    <a:pt x="27719" y="15840"/>
                    <a:pt x="27498" y="15653"/>
                    <a:pt x="27328" y="15330"/>
                  </a:cubicBezTo>
                  <a:lnTo>
                    <a:pt x="27260" y="15211"/>
                  </a:lnTo>
                  <a:cubicBezTo>
                    <a:pt x="27141" y="14990"/>
                    <a:pt x="27039" y="14769"/>
                    <a:pt x="26886" y="14599"/>
                  </a:cubicBezTo>
                  <a:cubicBezTo>
                    <a:pt x="25697" y="13222"/>
                    <a:pt x="25187" y="11523"/>
                    <a:pt x="25374" y="9551"/>
                  </a:cubicBezTo>
                  <a:cubicBezTo>
                    <a:pt x="25527" y="7954"/>
                    <a:pt x="25204" y="6339"/>
                    <a:pt x="24388" y="4640"/>
                  </a:cubicBezTo>
                  <a:cubicBezTo>
                    <a:pt x="24082" y="3994"/>
                    <a:pt x="23606" y="3433"/>
                    <a:pt x="22960" y="2957"/>
                  </a:cubicBezTo>
                  <a:cubicBezTo>
                    <a:pt x="21890" y="2158"/>
                    <a:pt x="20785" y="1258"/>
                    <a:pt x="19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1"/>
            <p:cNvSpPr/>
            <p:nvPr/>
          </p:nvSpPr>
          <p:spPr>
            <a:xfrm>
              <a:off x="3489200" y="2434250"/>
              <a:ext cx="624175" cy="348475"/>
            </a:xfrm>
            <a:custGeom>
              <a:avLst/>
              <a:gdLst/>
              <a:ahLst/>
              <a:cxnLst/>
              <a:rect l="l" t="t" r="r" b="b"/>
              <a:pathLst>
                <a:path w="24967" h="13939" extrusionOk="0">
                  <a:moveTo>
                    <a:pt x="3784" y="1"/>
                  </a:moveTo>
                  <a:cubicBezTo>
                    <a:pt x="1955" y="1"/>
                    <a:pt x="393" y="300"/>
                    <a:pt x="273" y="326"/>
                  </a:cubicBezTo>
                  <a:cubicBezTo>
                    <a:pt x="103" y="360"/>
                    <a:pt x="1" y="513"/>
                    <a:pt x="35" y="683"/>
                  </a:cubicBezTo>
                  <a:cubicBezTo>
                    <a:pt x="64" y="816"/>
                    <a:pt x="184" y="910"/>
                    <a:pt x="326" y="910"/>
                  </a:cubicBezTo>
                  <a:cubicBezTo>
                    <a:pt x="348" y="910"/>
                    <a:pt x="369" y="908"/>
                    <a:pt x="392" y="904"/>
                  </a:cubicBezTo>
                  <a:cubicBezTo>
                    <a:pt x="418" y="904"/>
                    <a:pt x="2001" y="602"/>
                    <a:pt x="3825" y="602"/>
                  </a:cubicBezTo>
                  <a:cubicBezTo>
                    <a:pt x="5495" y="602"/>
                    <a:pt x="7366" y="855"/>
                    <a:pt x="8430" y="1821"/>
                  </a:cubicBezTo>
                  <a:cubicBezTo>
                    <a:pt x="9399" y="2722"/>
                    <a:pt x="9280" y="5135"/>
                    <a:pt x="9178" y="7447"/>
                  </a:cubicBezTo>
                  <a:cubicBezTo>
                    <a:pt x="9042" y="10370"/>
                    <a:pt x="8906" y="13395"/>
                    <a:pt x="10963" y="13888"/>
                  </a:cubicBezTo>
                  <a:cubicBezTo>
                    <a:pt x="11116" y="13922"/>
                    <a:pt x="11251" y="13939"/>
                    <a:pt x="11387" y="13939"/>
                  </a:cubicBezTo>
                  <a:cubicBezTo>
                    <a:pt x="11693" y="13939"/>
                    <a:pt x="11948" y="13871"/>
                    <a:pt x="12186" y="13701"/>
                  </a:cubicBezTo>
                  <a:cubicBezTo>
                    <a:pt x="13138" y="13021"/>
                    <a:pt x="13359" y="11118"/>
                    <a:pt x="13597" y="8925"/>
                  </a:cubicBezTo>
                  <a:cubicBezTo>
                    <a:pt x="13903" y="6291"/>
                    <a:pt x="14243" y="3317"/>
                    <a:pt x="15908" y="2433"/>
                  </a:cubicBezTo>
                  <a:cubicBezTo>
                    <a:pt x="17389" y="1644"/>
                    <a:pt x="18742" y="1367"/>
                    <a:pt x="19914" y="1367"/>
                  </a:cubicBezTo>
                  <a:cubicBezTo>
                    <a:pt x="22603" y="1367"/>
                    <a:pt x="24333" y="2826"/>
                    <a:pt x="24440" y="2909"/>
                  </a:cubicBezTo>
                  <a:cubicBezTo>
                    <a:pt x="24493" y="2963"/>
                    <a:pt x="24561" y="2989"/>
                    <a:pt x="24628" y="2989"/>
                  </a:cubicBezTo>
                  <a:cubicBezTo>
                    <a:pt x="24710" y="2989"/>
                    <a:pt x="24791" y="2950"/>
                    <a:pt x="24848" y="2875"/>
                  </a:cubicBezTo>
                  <a:cubicBezTo>
                    <a:pt x="24966" y="2756"/>
                    <a:pt x="24949" y="2569"/>
                    <a:pt x="24831" y="2467"/>
                  </a:cubicBezTo>
                  <a:cubicBezTo>
                    <a:pt x="24795" y="2443"/>
                    <a:pt x="22844" y="792"/>
                    <a:pt x="19865" y="792"/>
                  </a:cubicBezTo>
                  <a:cubicBezTo>
                    <a:pt x="18615" y="792"/>
                    <a:pt x="17183" y="1082"/>
                    <a:pt x="15636" y="1906"/>
                  </a:cubicBezTo>
                  <a:cubicBezTo>
                    <a:pt x="13682" y="2943"/>
                    <a:pt x="13325" y="6087"/>
                    <a:pt x="13019" y="8857"/>
                  </a:cubicBezTo>
                  <a:cubicBezTo>
                    <a:pt x="12781" y="10829"/>
                    <a:pt x="12577" y="12698"/>
                    <a:pt x="11846" y="13208"/>
                  </a:cubicBezTo>
                  <a:cubicBezTo>
                    <a:pt x="11710" y="13299"/>
                    <a:pt x="11559" y="13344"/>
                    <a:pt x="11383" y="13344"/>
                  </a:cubicBezTo>
                  <a:cubicBezTo>
                    <a:pt x="11295" y="13344"/>
                    <a:pt x="11200" y="13333"/>
                    <a:pt x="11099" y="13310"/>
                  </a:cubicBezTo>
                  <a:cubicBezTo>
                    <a:pt x="9518" y="12936"/>
                    <a:pt x="9654" y="10166"/>
                    <a:pt x="9773" y="7481"/>
                  </a:cubicBezTo>
                  <a:cubicBezTo>
                    <a:pt x="9892" y="4897"/>
                    <a:pt x="10011" y="2484"/>
                    <a:pt x="8821" y="1396"/>
                  </a:cubicBezTo>
                  <a:cubicBezTo>
                    <a:pt x="7619" y="287"/>
                    <a:pt x="5574" y="1"/>
                    <a:pt x="37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1"/>
            <p:cNvSpPr/>
            <p:nvPr/>
          </p:nvSpPr>
          <p:spPr>
            <a:xfrm>
              <a:off x="3864375" y="2564025"/>
              <a:ext cx="195475" cy="103150"/>
            </a:xfrm>
            <a:custGeom>
              <a:avLst/>
              <a:gdLst/>
              <a:ahLst/>
              <a:cxnLst/>
              <a:rect l="l" t="t" r="r" b="b"/>
              <a:pathLst>
                <a:path w="7819" h="4126" extrusionOk="0">
                  <a:moveTo>
                    <a:pt x="3840" y="592"/>
                  </a:moveTo>
                  <a:cubicBezTo>
                    <a:pt x="4000" y="592"/>
                    <a:pt x="4159" y="603"/>
                    <a:pt x="4317" y="624"/>
                  </a:cubicBezTo>
                  <a:cubicBezTo>
                    <a:pt x="5694" y="828"/>
                    <a:pt x="6679" y="1797"/>
                    <a:pt x="7053" y="2256"/>
                  </a:cubicBezTo>
                  <a:cubicBezTo>
                    <a:pt x="5935" y="3095"/>
                    <a:pt x="4883" y="3525"/>
                    <a:pt x="3897" y="3525"/>
                  </a:cubicBezTo>
                  <a:cubicBezTo>
                    <a:pt x="3565" y="3525"/>
                    <a:pt x="3241" y="3476"/>
                    <a:pt x="2924" y="3377"/>
                  </a:cubicBezTo>
                  <a:cubicBezTo>
                    <a:pt x="1768" y="3037"/>
                    <a:pt x="1071" y="2120"/>
                    <a:pt x="867" y="1763"/>
                  </a:cubicBezTo>
                  <a:cubicBezTo>
                    <a:pt x="1874" y="989"/>
                    <a:pt x="2869" y="592"/>
                    <a:pt x="3840" y="592"/>
                  </a:cubicBezTo>
                  <a:close/>
                  <a:moveTo>
                    <a:pt x="3794" y="0"/>
                  </a:moveTo>
                  <a:cubicBezTo>
                    <a:pt x="2645" y="0"/>
                    <a:pt x="1478" y="487"/>
                    <a:pt x="323" y="1440"/>
                  </a:cubicBezTo>
                  <a:cubicBezTo>
                    <a:pt x="221" y="1525"/>
                    <a:pt x="0" y="1695"/>
                    <a:pt x="663" y="2511"/>
                  </a:cubicBezTo>
                  <a:cubicBezTo>
                    <a:pt x="1071" y="3021"/>
                    <a:pt x="2159" y="4125"/>
                    <a:pt x="3892" y="4125"/>
                  </a:cubicBezTo>
                  <a:cubicBezTo>
                    <a:pt x="4929" y="4125"/>
                    <a:pt x="6187" y="3717"/>
                    <a:pt x="7665" y="2528"/>
                  </a:cubicBezTo>
                  <a:cubicBezTo>
                    <a:pt x="7784" y="2426"/>
                    <a:pt x="7818" y="2256"/>
                    <a:pt x="7716" y="2137"/>
                  </a:cubicBezTo>
                  <a:cubicBezTo>
                    <a:pt x="7665" y="2052"/>
                    <a:pt x="6459" y="335"/>
                    <a:pt x="4402" y="46"/>
                  </a:cubicBezTo>
                  <a:cubicBezTo>
                    <a:pt x="4200" y="16"/>
                    <a:pt x="3997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1"/>
            <p:cNvSpPr/>
            <p:nvPr/>
          </p:nvSpPr>
          <p:spPr>
            <a:xfrm>
              <a:off x="3920025" y="2574250"/>
              <a:ext cx="87550" cy="83075"/>
            </a:xfrm>
            <a:custGeom>
              <a:avLst/>
              <a:gdLst/>
              <a:ahLst/>
              <a:cxnLst/>
              <a:rect l="l" t="t" r="r" b="b"/>
              <a:pathLst>
                <a:path w="3502" h="3323" extrusionOk="0">
                  <a:moveTo>
                    <a:pt x="1765" y="1"/>
                  </a:moveTo>
                  <a:cubicBezTo>
                    <a:pt x="927" y="1"/>
                    <a:pt x="213" y="619"/>
                    <a:pt x="103" y="1473"/>
                  </a:cubicBezTo>
                  <a:cubicBezTo>
                    <a:pt x="1" y="2374"/>
                    <a:pt x="647" y="3206"/>
                    <a:pt x="1547" y="3308"/>
                  </a:cubicBezTo>
                  <a:cubicBezTo>
                    <a:pt x="1619" y="3318"/>
                    <a:pt x="1690" y="3322"/>
                    <a:pt x="1761" y="3322"/>
                  </a:cubicBezTo>
                  <a:cubicBezTo>
                    <a:pt x="2591" y="3322"/>
                    <a:pt x="3306" y="2694"/>
                    <a:pt x="3400" y="1864"/>
                  </a:cubicBezTo>
                  <a:cubicBezTo>
                    <a:pt x="3502" y="946"/>
                    <a:pt x="2856" y="130"/>
                    <a:pt x="1955" y="11"/>
                  </a:cubicBezTo>
                  <a:cubicBezTo>
                    <a:pt x="1891" y="4"/>
                    <a:pt x="1828" y="1"/>
                    <a:pt x="17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1"/>
            <p:cNvSpPr/>
            <p:nvPr/>
          </p:nvSpPr>
          <p:spPr>
            <a:xfrm>
              <a:off x="3491325" y="2528500"/>
              <a:ext cx="195050" cy="103400"/>
            </a:xfrm>
            <a:custGeom>
              <a:avLst/>
              <a:gdLst/>
              <a:ahLst/>
              <a:cxnLst/>
              <a:rect l="l" t="t" r="r" b="b"/>
              <a:pathLst>
                <a:path w="7802" h="4136" extrusionOk="0">
                  <a:moveTo>
                    <a:pt x="3752" y="602"/>
                  </a:moveTo>
                  <a:cubicBezTo>
                    <a:pt x="3953" y="602"/>
                    <a:pt x="4153" y="619"/>
                    <a:pt x="4351" y="652"/>
                  </a:cubicBezTo>
                  <a:cubicBezTo>
                    <a:pt x="5728" y="873"/>
                    <a:pt x="6680" y="1875"/>
                    <a:pt x="7054" y="2334"/>
                  </a:cubicBezTo>
                  <a:cubicBezTo>
                    <a:pt x="5943" y="3124"/>
                    <a:pt x="4905" y="3528"/>
                    <a:pt x="3945" y="3528"/>
                  </a:cubicBezTo>
                  <a:cubicBezTo>
                    <a:pt x="3582" y="3528"/>
                    <a:pt x="3230" y="3470"/>
                    <a:pt x="2890" y="3354"/>
                  </a:cubicBezTo>
                  <a:cubicBezTo>
                    <a:pt x="1734" y="2980"/>
                    <a:pt x="1071" y="2062"/>
                    <a:pt x="867" y="1688"/>
                  </a:cubicBezTo>
                  <a:cubicBezTo>
                    <a:pt x="1847" y="961"/>
                    <a:pt x="2814" y="602"/>
                    <a:pt x="3752" y="602"/>
                  </a:cubicBezTo>
                  <a:close/>
                  <a:moveTo>
                    <a:pt x="3762" y="0"/>
                  </a:moveTo>
                  <a:cubicBezTo>
                    <a:pt x="2635" y="0"/>
                    <a:pt x="1479" y="446"/>
                    <a:pt x="324" y="1348"/>
                  </a:cubicBezTo>
                  <a:cubicBezTo>
                    <a:pt x="222" y="1433"/>
                    <a:pt x="1" y="1603"/>
                    <a:pt x="647" y="2436"/>
                  </a:cubicBezTo>
                  <a:cubicBezTo>
                    <a:pt x="1054" y="2963"/>
                    <a:pt x="2142" y="4136"/>
                    <a:pt x="3927" y="4136"/>
                  </a:cubicBezTo>
                  <a:cubicBezTo>
                    <a:pt x="4946" y="4136"/>
                    <a:pt x="6187" y="3745"/>
                    <a:pt x="7648" y="2640"/>
                  </a:cubicBezTo>
                  <a:cubicBezTo>
                    <a:pt x="7767" y="2538"/>
                    <a:pt x="7801" y="2368"/>
                    <a:pt x="7716" y="2232"/>
                  </a:cubicBezTo>
                  <a:cubicBezTo>
                    <a:pt x="7665" y="2164"/>
                    <a:pt x="6493" y="414"/>
                    <a:pt x="4453" y="57"/>
                  </a:cubicBezTo>
                  <a:cubicBezTo>
                    <a:pt x="4224" y="19"/>
                    <a:pt x="3994" y="0"/>
                    <a:pt x="37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1"/>
            <p:cNvSpPr/>
            <p:nvPr/>
          </p:nvSpPr>
          <p:spPr>
            <a:xfrm>
              <a:off x="3546150" y="2539225"/>
              <a:ext cx="88825" cy="82850"/>
            </a:xfrm>
            <a:custGeom>
              <a:avLst/>
              <a:gdLst/>
              <a:ahLst/>
              <a:cxnLst/>
              <a:rect l="l" t="t" r="r" b="b"/>
              <a:pathLst>
                <a:path w="3553" h="3314" extrusionOk="0">
                  <a:moveTo>
                    <a:pt x="1773" y="0"/>
                  </a:moveTo>
                  <a:cubicBezTo>
                    <a:pt x="958" y="0"/>
                    <a:pt x="260" y="594"/>
                    <a:pt x="136" y="1412"/>
                  </a:cubicBezTo>
                  <a:cubicBezTo>
                    <a:pt x="0" y="2313"/>
                    <a:pt x="629" y="3163"/>
                    <a:pt x="1547" y="3299"/>
                  </a:cubicBezTo>
                  <a:cubicBezTo>
                    <a:pt x="1622" y="3309"/>
                    <a:pt x="1696" y="3313"/>
                    <a:pt x="1770" y="3313"/>
                  </a:cubicBezTo>
                  <a:cubicBezTo>
                    <a:pt x="2581" y="3313"/>
                    <a:pt x="3291" y="2729"/>
                    <a:pt x="3416" y="1888"/>
                  </a:cubicBezTo>
                  <a:cubicBezTo>
                    <a:pt x="3552" y="987"/>
                    <a:pt x="2923" y="138"/>
                    <a:pt x="2022" y="19"/>
                  </a:cubicBezTo>
                  <a:cubicBezTo>
                    <a:pt x="1938" y="6"/>
                    <a:pt x="1855" y="0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1"/>
            <p:cNvSpPr/>
            <p:nvPr/>
          </p:nvSpPr>
          <p:spPr>
            <a:xfrm>
              <a:off x="3715325" y="2877075"/>
              <a:ext cx="106725" cy="47100"/>
            </a:xfrm>
            <a:custGeom>
              <a:avLst/>
              <a:gdLst/>
              <a:ahLst/>
              <a:cxnLst/>
              <a:rect l="l" t="t" r="r" b="b"/>
              <a:pathLst>
                <a:path w="4269" h="1884" extrusionOk="0">
                  <a:moveTo>
                    <a:pt x="1691" y="1"/>
                  </a:moveTo>
                  <a:cubicBezTo>
                    <a:pt x="1017" y="1"/>
                    <a:pt x="376" y="174"/>
                    <a:pt x="184" y="577"/>
                  </a:cubicBezTo>
                  <a:cubicBezTo>
                    <a:pt x="0" y="969"/>
                    <a:pt x="789" y="1883"/>
                    <a:pt x="1863" y="1883"/>
                  </a:cubicBezTo>
                  <a:cubicBezTo>
                    <a:pt x="2277" y="1883"/>
                    <a:pt x="2733" y="1747"/>
                    <a:pt x="3192" y="1392"/>
                  </a:cubicBezTo>
                  <a:cubicBezTo>
                    <a:pt x="4269" y="579"/>
                    <a:pt x="2924" y="1"/>
                    <a:pt x="16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1"/>
            <p:cNvSpPr/>
            <p:nvPr/>
          </p:nvSpPr>
          <p:spPr>
            <a:xfrm>
              <a:off x="2376875" y="3650025"/>
              <a:ext cx="1767525" cy="1287275"/>
            </a:xfrm>
            <a:custGeom>
              <a:avLst/>
              <a:gdLst/>
              <a:ahLst/>
              <a:cxnLst/>
              <a:rect l="l" t="t" r="r" b="b"/>
              <a:pathLst>
                <a:path w="70701" h="51491" extrusionOk="0">
                  <a:moveTo>
                    <a:pt x="50468" y="1"/>
                  </a:moveTo>
                  <a:cubicBezTo>
                    <a:pt x="47558" y="1"/>
                    <a:pt x="44349" y="487"/>
                    <a:pt x="41214" y="1406"/>
                  </a:cubicBezTo>
                  <a:cubicBezTo>
                    <a:pt x="41163" y="1423"/>
                    <a:pt x="41129" y="1423"/>
                    <a:pt x="41095" y="1440"/>
                  </a:cubicBezTo>
                  <a:lnTo>
                    <a:pt x="41010" y="1457"/>
                  </a:lnTo>
                  <a:lnTo>
                    <a:pt x="40959" y="1524"/>
                  </a:lnTo>
                  <a:cubicBezTo>
                    <a:pt x="40942" y="1541"/>
                    <a:pt x="40874" y="1609"/>
                    <a:pt x="40755" y="1745"/>
                  </a:cubicBezTo>
                  <a:cubicBezTo>
                    <a:pt x="40738" y="1762"/>
                    <a:pt x="40704" y="1796"/>
                    <a:pt x="40687" y="1813"/>
                  </a:cubicBezTo>
                  <a:cubicBezTo>
                    <a:pt x="40041" y="2459"/>
                    <a:pt x="38291" y="4091"/>
                    <a:pt x="35707" y="5263"/>
                  </a:cubicBezTo>
                  <a:cubicBezTo>
                    <a:pt x="33677" y="6185"/>
                    <a:pt x="31604" y="6645"/>
                    <a:pt x="29500" y="6645"/>
                  </a:cubicBezTo>
                  <a:cubicBezTo>
                    <a:pt x="27220" y="6645"/>
                    <a:pt x="24904" y="6104"/>
                    <a:pt x="22570" y="5025"/>
                  </a:cubicBezTo>
                  <a:cubicBezTo>
                    <a:pt x="22485" y="4975"/>
                    <a:pt x="22400" y="4941"/>
                    <a:pt x="22315" y="4907"/>
                  </a:cubicBezTo>
                  <a:cubicBezTo>
                    <a:pt x="22230" y="4856"/>
                    <a:pt x="22145" y="4822"/>
                    <a:pt x="22060" y="4771"/>
                  </a:cubicBezTo>
                  <a:cubicBezTo>
                    <a:pt x="22009" y="4754"/>
                    <a:pt x="21975" y="4737"/>
                    <a:pt x="21924" y="4703"/>
                  </a:cubicBezTo>
                  <a:lnTo>
                    <a:pt x="21873" y="4686"/>
                  </a:lnTo>
                  <a:lnTo>
                    <a:pt x="21822" y="4686"/>
                  </a:lnTo>
                  <a:cubicBezTo>
                    <a:pt x="21800" y="4682"/>
                    <a:pt x="21253" y="4637"/>
                    <a:pt x="20350" y="4637"/>
                  </a:cubicBezTo>
                  <a:cubicBezTo>
                    <a:pt x="17130" y="4637"/>
                    <a:pt x="9385" y="5213"/>
                    <a:pt x="4844" y="10311"/>
                  </a:cubicBezTo>
                  <a:cubicBezTo>
                    <a:pt x="1003" y="14628"/>
                    <a:pt x="1" y="21154"/>
                    <a:pt x="1870" y="29736"/>
                  </a:cubicBezTo>
                  <a:lnTo>
                    <a:pt x="1921" y="30008"/>
                  </a:lnTo>
                  <a:lnTo>
                    <a:pt x="4674" y="51490"/>
                  </a:lnTo>
                  <a:lnTo>
                    <a:pt x="70700" y="41123"/>
                  </a:lnTo>
                  <a:lnTo>
                    <a:pt x="67862" y="20134"/>
                  </a:lnTo>
                  <a:lnTo>
                    <a:pt x="67930" y="20032"/>
                  </a:lnTo>
                  <a:lnTo>
                    <a:pt x="67913" y="19896"/>
                  </a:lnTo>
                  <a:cubicBezTo>
                    <a:pt x="67301" y="15987"/>
                    <a:pt x="65738" y="11008"/>
                    <a:pt x="64582" y="8459"/>
                  </a:cubicBezTo>
                  <a:cubicBezTo>
                    <a:pt x="62950" y="4839"/>
                    <a:pt x="60214" y="2255"/>
                    <a:pt x="56645" y="947"/>
                  </a:cubicBezTo>
                  <a:cubicBezTo>
                    <a:pt x="54900" y="307"/>
                    <a:pt x="52778" y="1"/>
                    <a:pt x="50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1"/>
            <p:cNvSpPr/>
            <p:nvPr/>
          </p:nvSpPr>
          <p:spPr>
            <a:xfrm>
              <a:off x="2647100" y="2988600"/>
              <a:ext cx="447425" cy="522050"/>
            </a:xfrm>
            <a:custGeom>
              <a:avLst/>
              <a:gdLst/>
              <a:ahLst/>
              <a:cxnLst/>
              <a:rect l="l" t="t" r="r" b="b"/>
              <a:pathLst>
                <a:path w="17897" h="20882" extrusionOk="0">
                  <a:moveTo>
                    <a:pt x="298" y="1"/>
                  </a:moveTo>
                  <a:cubicBezTo>
                    <a:pt x="278" y="1"/>
                    <a:pt x="259" y="3"/>
                    <a:pt x="238" y="8"/>
                  </a:cubicBezTo>
                  <a:lnTo>
                    <a:pt x="221" y="8"/>
                  </a:lnTo>
                  <a:cubicBezTo>
                    <a:pt x="153" y="24"/>
                    <a:pt x="85" y="75"/>
                    <a:pt x="51" y="143"/>
                  </a:cubicBezTo>
                  <a:cubicBezTo>
                    <a:pt x="17" y="194"/>
                    <a:pt x="0" y="279"/>
                    <a:pt x="17" y="347"/>
                  </a:cubicBezTo>
                  <a:cubicBezTo>
                    <a:pt x="34" y="432"/>
                    <a:pt x="102" y="670"/>
                    <a:pt x="221" y="1061"/>
                  </a:cubicBezTo>
                  <a:cubicBezTo>
                    <a:pt x="255" y="1163"/>
                    <a:pt x="289" y="1299"/>
                    <a:pt x="323" y="1418"/>
                  </a:cubicBezTo>
                  <a:cubicBezTo>
                    <a:pt x="1309" y="4800"/>
                    <a:pt x="4657" y="15082"/>
                    <a:pt x="9926" y="19178"/>
                  </a:cubicBezTo>
                  <a:cubicBezTo>
                    <a:pt x="10198" y="19382"/>
                    <a:pt x="10469" y="19586"/>
                    <a:pt x="10758" y="19756"/>
                  </a:cubicBezTo>
                  <a:cubicBezTo>
                    <a:pt x="11098" y="19977"/>
                    <a:pt x="11455" y="20164"/>
                    <a:pt x="11829" y="20334"/>
                  </a:cubicBezTo>
                  <a:cubicBezTo>
                    <a:pt x="12683" y="20696"/>
                    <a:pt x="13538" y="20881"/>
                    <a:pt x="14400" y="20881"/>
                  </a:cubicBezTo>
                  <a:cubicBezTo>
                    <a:pt x="14669" y="20881"/>
                    <a:pt x="14940" y="20863"/>
                    <a:pt x="15211" y="20827"/>
                  </a:cubicBezTo>
                  <a:cubicBezTo>
                    <a:pt x="16044" y="20708"/>
                    <a:pt x="16877" y="20436"/>
                    <a:pt x="17709" y="19977"/>
                  </a:cubicBezTo>
                  <a:cubicBezTo>
                    <a:pt x="17845" y="19909"/>
                    <a:pt x="17896" y="19739"/>
                    <a:pt x="17811" y="19603"/>
                  </a:cubicBezTo>
                  <a:cubicBezTo>
                    <a:pt x="17764" y="19508"/>
                    <a:pt x="17666" y="19454"/>
                    <a:pt x="17565" y="19454"/>
                  </a:cubicBezTo>
                  <a:cubicBezTo>
                    <a:pt x="17522" y="19454"/>
                    <a:pt x="17478" y="19464"/>
                    <a:pt x="17437" y="19484"/>
                  </a:cubicBezTo>
                  <a:cubicBezTo>
                    <a:pt x="16418" y="20037"/>
                    <a:pt x="15403" y="20311"/>
                    <a:pt x="14398" y="20311"/>
                  </a:cubicBezTo>
                  <a:cubicBezTo>
                    <a:pt x="13609" y="20311"/>
                    <a:pt x="12826" y="20143"/>
                    <a:pt x="12050" y="19807"/>
                  </a:cubicBezTo>
                  <a:cubicBezTo>
                    <a:pt x="11455" y="19552"/>
                    <a:pt x="10877" y="19195"/>
                    <a:pt x="10333" y="18770"/>
                  </a:cubicBezTo>
                  <a:cubicBezTo>
                    <a:pt x="5235" y="14861"/>
                    <a:pt x="1870" y="4630"/>
                    <a:pt x="867" y="1282"/>
                  </a:cubicBezTo>
                  <a:cubicBezTo>
                    <a:pt x="833" y="1146"/>
                    <a:pt x="799" y="1044"/>
                    <a:pt x="765" y="925"/>
                  </a:cubicBezTo>
                  <a:cubicBezTo>
                    <a:pt x="646" y="483"/>
                    <a:pt x="578" y="228"/>
                    <a:pt x="561" y="211"/>
                  </a:cubicBezTo>
                  <a:cubicBezTo>
                    <a:pt x="532" y="93"/>
                    <a:pt x="425" y="1"/>
                    <a:pt x="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1"/>
            <p:cNvSpPr/>
            <p:nvPr/>
          </p:nvSpPr>
          <p:spPr>
            <a:xfrm>
              <a:off x="2583375" y="2340250"/>
              <a:ext cx="914350" cy="929250"/>
            </a:xfrm>
            <a:custGeom>
              <a:avLst/>
              <a:gdLst/>
              <a:ahLst/>
              <a:cxnLst/>
              <a:rect l="l" t="t" r="r" b="b"/>
              <a:pathLst>
                <a:path w="36574" h="37170" extrusionOk="0">
                  <a:moveTo>
                    <a:pt x="14267" y="1"/>
                  </a:moveTo>
                  <a:cubicBezTo>
                    <a:pt x="13175" y="1"/>
                    <a:pt x="12106" y="213"/>
                    <a:pt x="11030" y="568"/>
                  </a:cubicBezTo>
                  <a:cubicBezTo>
                    <a:pt x="8634" y="1350"/>
                    <a:pt x="6764" y="2760"/>
                    <a:pt x="5694" y="5105"/>
                  </a:cubicBezTo>
                  <a:cubicBezTo>
                    <a:pt x="5116" y="6397"/>
                    <a:pt x="4572" y="7706"/>
                    <a:pt x="4011" y="8997"/>
                  </a:cubicBezTo>
                  <a:cubicBezTo>
                    <a:pt x="3705" y="9745"/>
                    <a:pt x="3365" y="10476"/>
                    <a:pt x="2838" y="11122"/>
                  </a:cubicBezTo>
                  <a:cubicBezTo>
                    <a:pt x="2295" y="11802"/>
                    <a:pt x="1717" y="12481"/>
                    <a:pt x="1309" y="13229"/>
                  </a:cubicBezTo>
                  <a:cubicBezTo>
                    <a:pt x="204" y="15252"/>
                    <a:pt x="0" y="17461"/>
                    <a:pt x="153" y="19721"/>
                  </a:cubicBezTo>
                  <a:cubicBezTo>
                    <a:pt x="306" y="21574"/>
                    <a:pt x="1020" y="23239"/>
                    <a:pt x="1768" y="24905"/>
                  </a:cubicBezTo>
                  <a:cubicBezTo>
                    <a:pt x="2040" y="25500"/>
                    <a:pt x="2295" y="26094"/>
                    <a:pt x="2566" y="26689"/>
                  </a:cubicBezTo>
                  <a:cubicBezTo>
                    <a:pt x="2652" y="26888"/>
                    <a:pt x="2773" y="27087"/>
                    <a:pt x="2979" y="27087"/>
                  </a:cubicBezTo>
                  <a:cubicBezTo>
                    <a:pt x="3020" y="27087"/>
                    <a:pt x="3063" y="27080"/>
                    <a:pt x="3110" y="27063"/>
                  </a:cubicBezTo>
                  <a:cubicBezTo>
                    <a:pt x="3450" y="26961"/>
                    <a:pt x="3297" y="26672"/>
                    <a:pt x="3246" y="26434"/>
                  </a:cubicBezTo>
                  <a:cubicBezTo>
                    <a:pt x="3212" y="26349"/>
                    <a:pt x="3178" y="26264"/>
                    <a:pt x="3144" y="26179"/>
                  </a:cubicBezTo>
                  <a:cubicBezTo>
                    <a:pt x="2957" y="25449"/>
                    <a:pt x="2702" y="24752"/>
                    <a:pt x="2617" y="24004"/>
                  </a:cubicBezTo>
                  <a:cubicBezTo>
                    <a:pt x="2532" y="23222"/>
                    <a:pt x="2566" y="22407"/>
                    <a:pt x="2583" y="21625"/>
                  </a:cubicBezTo>
                  <a:cubicBezTo>
                    <a:pt x="2600" y="20571"/>
                    <a:pt x="2719" y="19517"/>
                    <a:pt x="3178" y="18549"/>
                  </a:cubicBezTo>
                  <a:cubicBezTo>
                    <a:pt x="4045" y="16662"/>
                    <a:pt x="5847" y="15116"/>
                    <a:pt x="7699" y="14232"/>
                  </a:cubicBezTo>
                  <a:cubicBezTo>
                    <a:pt x="8160" y="14015"/>
                    <a:pt x="8611" y="13893"/>
                    <a:pt x="9071" y="13893"/>
                  </a:cubicBezTo>
                  <a:cubicBezTo>
                    <a:pt x="9442" y="13893"/>
                    <a:pt x="9820" y="13972"/>
                    <a:pt x="10214" y="14147"/>
                  </a:cubicBezTo>
                  <a:cubicBezTo>
                    <a:pt x="11455" y="14725"/>
                    <a:pt x="12713" y="15303"/>
                    <a:pt x="14004" y="15710"/>
                  </a:cubicBezTo>
                  <a:cubicBezTo>
                    <a:pt x="14789" y="15957"/>
                    <a:pt x="15581" y="16102"/>
                    <a:pt x="16367" y="16102"/>
                  </a:cubicBezTo>
                  <a:cubicBezTo>
                    <a:pt x="17317" y="16102"/>
                    <a:pt x="18259" y="15890"/>
                    <a:pt x="19171" y="15388"/>
                  </a:cubicBezTo>
                  <a:cubicBezTo>
                    <a:pt x="19681" y="15099"/>
                    <a:pt x="20156" y="14742"/>
                    <a:pt x="20632" y="14419"/>
                  </a:cubicBezTo>
                  <a:cubicBezTo>
                    <a:pt x="20989" y="14181"/>
                    <a:pt x="21329" y="13909"/>
                    <a:pt x="21703" y="13705"/>
                  </a:cubicBezTo>
                  <a:cubicBezTo>
                    <a:pt x="22398" y="13297"/>
                    <a:pt x="23078" y="13117"/>
                    <a:pt x="23721" y="13117"/>
                  </a:cubicBezTo>
                  <a:cubicBezTo>
                    <a:pt x="25813" y="13117"/>
                    <a:pt x="27520" y="15022"/>
                    <a:pt x="28144" y="17206"/>
                  </a:cubicBezTo>
                  <a:cubicBezTo>
                    <a:pt x="28773" y="19466"/>
                    <a:pt x="28739" y="21999"/>
                    <a:pt x="28824" y="24344"/>
                  </a:cubicBezTo>
                  <a:cubicBezTo>
                    <a:pt x="28824" y="24480"/>
                    <a:pt x="28824" y="24633"/>
                    <a:pt x="28875" y="24735"/>
                  </a:cubicBezTo>
                  <a:cubicBezTo>
                    <a:pt x="28943" y="24854"/>
                    <a:pt x="29062" y="24990"/>
                    <a:pt x="29181" y="25024"/>
                  </a:cubicBezTo>
                  <a:cubicBezTo>
                    <a:pt x="29185" y="25025"/>
                    <a:pt x="29189" y="25025"/>
                    <a:pt x="29193" y="25025"/>
                  </a:cubicBezTo>
                  <a:cubicBezTo>
                    <a:pt x="29266" y="25025"/>
                    <a:pt x="29406" y="24899"/>
                    <a:pt x="29470" y="24803"/>
                  </a:cubicBezTo>
                  <a:cubicBezTo>
                    <a:pt x="29572" y="24616"/>
                    <a:pt x="29606" y="24412"/>
                    <a:pt x="29708" y="24242"/>
                  </a:cubicBezTo>
                  <a:cubicBezTo>
                    <a:pt x="29851" y="23974"/>
                    <a:pt x="30022" y="23837"/>
                    <a:pt x="30199" y="23837"/>
                  </a:cubicBezTo>
                  <a:cubicBezTo>
                    <a:pt x="30359" y="23837"/>
                    <a:pt x="30523" y="23948"/>
                    <a:pt x="30676" y="24174"/>
                  </a:cubicBezTo>
                  <a:cubicBezTo>
                    <a:pt x="30880" y="24514"/>
                    <a:pt x="31050" y="24905"/>
                    <a:pt x="31118" y="25296"/>
                  </a:cubicBezTo>
                  <a:cubicBezTo>
                    <a:pt x="31305" y="26519"/>
                    <a:pt x="31390" y="27743"/>
                    <a:pt x="31220" y="28984"/>
                  </a:cubicBezTo>
                  <a:cubicBezTo>
                    <a:pt x="31033" y="30258"/>
                    <a:pt x="30948" y="31516"/>
                    <a:pt x="31203" y="32808"/>
                  </a:cubicBezTo>
                  <a:cubicBezTo>
                    <a:pt x="31441" y="33912"/>
                    <a:pt x="31407" y="35034"/>
                    <a:pt x="31220" y="36156"/>
                  </a:cubicBezTo>
                  <a:cubicBezTo>
                    <a:pt x="31186" y="36360"/>
                    <a:pt x="31118" y="36563"/>
                    <a:pt x="31135" y="36750"/>
                  </a:cubicBezTo>
                  <a:cubicBezTo>
                    <a:pt x="31152" y="36903"/>
                    <a:pt x="31254" y="37090"/>
                    <a:pt x="31373" y="37158"/>
                  </a:cubicBezTo>
                  <a:cubicBezTo>
                    <a:pt x="31383" y="37166"/>
                    <a:pt x="31397" y="37169"/>
                    <a:pt x="31412" y="37169"/>
                  </a:cubicBezTo>
                  <a:cubicBezTo>
                    <a:pt x="31501" y="37169"/>
                    <a:pt x="31663" y="37060"/>
                    <a:pt x="31764" y="36988"/>
                  </a:cubicBezTo>
                  <a:cubicBezTo>
                    <a:pt x="31832" y="36920"/>
                    <a:pt x="31883" y="36801"/>
                    <a:pt x="31934" y="36699"/>
                  </a:cubicBezTo>
                  <a:cubicBezTo>
                    <a:pt x="35452" y="30105"/>
                    <a:pt x="36098" y="22067"/>
                    <a:pt x="36472" y="14708"/>
                  </a:cubicBezTo>
                  <a:cubicBezTo>
                    <a:pt x="36574" y="12753"/>
                    <a:pt x="36149" y="10901"/>
                    <a:pt x="35469" y="9116"/>
                  </a:cubicBezTo>
                  <a:cubicBezTo>
                    <a:pt x="34687" y="7111"/>
                    <a:pt x="33379" y="5445"/>
                    <a:pt x="31764" y="4035"/>
                  </a:cubicBezTo>
                  <a:cubicBezTo>
                    <a:pt x="30212" y="2695"/>
                    <a:pt x="28424" y="1889"/>
                    <a:pt x="26356" y="1889"/>
                  </a:cubicBezTo>
                  <a:cubicBezTo>
                    <a:pt x="26273" y="1889"/>
                    <a:pt x="26189" y="1891"/>
                    <a:pt x="26105" y="1893"/>
                  </a:cubicBezTo>
                  <a:cubicBezTo>
                    <a:pt x="25289" y="1910"/>
                    <a:pt x="24490" y="2029"/>
                    <a:pt x="23691" y="2131"/>
                  </a:cubicBezTo>
                  <a:cubicBezTo>
                    <a:pt x="23404" y="2164"/>
                    <a:pt x="23120" y="2180"/>
                    <a:pt x="22839" y="2180"/>
                  </a:cubicBezTo>
                  <a:cubicBezTo>
                    <a:pt x="21789" y="2180"/>
                    <a:pt x="20782" y="1951"/>
                    <a:pt x="19816" y="1469"/>
                  </a:cubicBezTo>
                  <a:cubicBezTo>
                    <a:pt x="18661" y="891"/>
                    <a:pt x="17454" y="517"/>
                    <a:pt x="16197" y="228"/>
                  </a:cubicBezTo>
                  <a:cubicBezTo>
                    <a:pt x="15542" y="72"/>
                    <a:pt x="14901" y="1"/>
                    <a:pt x="14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1"/>
            <p:cNvSpPr/>
            <p:nvPr/>
          </p:nvSpPr>
          <p:spPr>
            <a:xfrm>
              <a:off x="2575300" y="2333200"/>
              <a:ext cx="929225" cy="943325"/>
            </a:xfrm>
            <a:custGeom>
              <a:avLst/>
              <a:gdLst/>
              <a:ahLst/>
              <a:cxnLst/>
              <a:rect l="l" t="t" r="r" b="b"/>
              <a:pathLst>
                <a:path w="37169" h="37733" extrusionOk="0">
                  <a:moveTo>
                    <a:pt x="14598" y="563"/>
                  </a:moveTo>
                  <a:cubicBezTo>
                    <a:pt x="15227" y="563"/>
                    <a:pt x="15839" y="637"/>
                    <a:pt x="16452" y="782"/>
                  </a:cubicBezTo>
                  <a:cubicBezTo>
                    <a:pt x="17879" y="1122"/>
                    <a:pt x="19018" y="1513"/>
                    <a:pt x="20021" y="2005"/>
                  </a:cubicBezTo>
                  <a:cubicBezTo>
                    <a:pt x="21000" y="2489"/>
                    <a:pt x="22055" y="2739"/>
                    <a:pt x="23158" y="2739"/>
                  </a:cubicBezTo>
                  <a:cubicBezTo>
                    <a:pt x="23451" y="2739"/>
                    <a:pt x="23748" y="2721"/>
                    <a:pt x="24048" y="2685"/>
                  </a:cubicBezTo>
                  <a:cubicBezTo>
                    <a:pt x="24218" y="2668"/>
                    <a:pt x="24388" y="2651"/>
                    <a:pt x="24558" y="2617"/>
                  </a:cubicBezTo>
                  <a:cubicBezTo>
                    <a:pt x="25170" y="2549"/>
                    <a:pt x="25816" y="2464"/>
                    <a:pt x="26428" y="2447"/>
                  </a:cubicBezTo>
                  <a:cubicBezTo>
                    <a:pt x="26495" y="2446"/>
                    <a:pt x="26562" y="2445"/>
                    <a:pt x="26629" y="2445"/>
                  </a:cubicBezTo>
                  <a:cubicBezTo>
                    <a:pt x="28525" y="2445"/>
                    <a:pt x="30308" y="3142"/>
                    <a:pt x="31900" y="4538"/>
                  </a:cubicBezTo>
                  <a:cubicBezTo>
                    <a:pt x="33600" y="5999"/>
                    <a:pt x="34823" y="7665"/>
                    <a:pt x="35520" y="9500"/>
                  </a:cubicBezTo>
                  <a:cubicBezTo>
                    <a:pt x="36285" y="11455"/>
                    <a:pt x="36608" y="13239"/>
                    <a:pt x="36523" y="14973"/>
                  </a:cubicBezTo>
                  <a:cubicBezTo>
                    <a:pt x="36149" y="22383"/>
                    <a:pt x="35486" y="30149"/>
                    <a:pt x="32121" y="36608"/>
                  </a:cubicBezTo>
                  <a:cubicBezTo>
                    <a:pt x="32087" y="36693"/>
                    <a:pt x="32053" y="36777"/>
                    <a:pt x="32002" y="36845"/>
                  </a:cubicBezTo>
                  <a:cubicBezTo>
                    <a:pt x="31985" y="36879"/>
                    <a:pt x="31968" y="36930"/>
                    <a:pt x="31951" y="36964"/>
                  </a:cubicBezTo>
                  <a:cubicBezTo>
                    <a:pt x="31934" y="36998"/>
                    <a:pt x="31917" y="37049"/>
                    <a:pt x="31917" y="37049"/>
                  </a:cubicBezTo>
                  <a:cubicBezTo>
                    <a:pt x="31866" y="37083"/>
                    <a:pt x="31815" y="37117"/>
                    <a:pt x="31781" y="37134"/>
                  </a:cubicBezTo>
                  <a:cubicBezTo>
                    <a:pt x="31764" y="37100"/>
                    <a:pt x="31747" y="37049"/>
                    <a:pt x="31730" y="36998"/>
                  </a:cubicBezTo>
                  <a:cubicBezTo>
                    <a:pt x="31730" y="36913"/>
                    <a:pt x="31747" y="36794"/>
                    <a:pt x="31781" y="36659"/>
                  </a:cubicBezTo>
                  <a:cubicBezTo>
                    <a:pt x="31781" y="36625"/>
                    <a:pt x="31798" y="36591"/>
                    <a:pt x="31798" y="36540"/>
                  </a:cubicBezTo>
                  <a:cubicBezTo>
                    <a:pt x="31815" y="36523"/>
                    <a:pt x="31815" y="36506"/>
                    <a:pt x="31815" y="36489"/>
                  </a:cubicBezTo>
                  <a:cubicBezTo>
                    <a:pt x="32036" y="35214"/>
                    <a:pt x="32036" y="34075"/>
                    <a:pt x="31815" y="33022"/>
                  </a:cubicBezTo>
                  <a:cubicBezTo>
                    <a:pt x="31526" y="31696"/>
                    <a:pt x="31662" y="30404"/>
                    <a:pt x="31815" y="29300"/>
                  </a:cubicBezTo>
                  <a:cubicBezTo>
                    <a:pt x="31985" y="28195"/>
                    <a:pt x="31951" y="27005"/>
                    <a:pt x="31713" y="25527"/>
                  </a:cubicBezTo>
                  <a:cubicBezTo>
                    <a:pt x="31645" y="25136"/>
                    <a:pt x="31475" y="24694"/>
                    <a:pt x="31237" y="24303"/>
                  </a:cubicBezTo>
                  <a:cubicBezTo>
                    <a:pt x="30986" y="23942"/>
                    <a:pt x="30735" y="23842"/>
                    <a:pt x="30538" y="23842"/>
                  </a:cubicBezTo>
                  <a:cubicBezTo>
                    <a:pt x="30521" y="23842"/>
                    <a:pt x="30505" y="23843"/>
                    <a:pt x="30489" y="23844"/>
                  </a:cubicBezTo>
                  <a:lnTo>
                    <a:pt x="30439" y="23844"/>
                  </a:lnTo>
                  <a:cubicBezTo>
                    <a:pt x="30252" y="23878"/>
                    <a:pt x="29997" y="23997"/>
                    <a:pt x="29776" y="24388"/>
                  </a:cubicBezTo>
                  <a:cubicBezTo>
                    <a:pt x="29725" y="24490"/>
                    <a:pt x="29674" y="24592"/>
                    <a:pt x="29640" y="24694"/>
                  </a:cubicBezTo>
                  <a:cubicBezTo>
                    <a:pt x="29623" y="24779"/>
                    <a:pt x="29589" y="24864"/>
                    <a:pt x="29555" y="24932"/>
                  </a:cubicBezTo>
                  <a:cubicBezTo>
                    <a:pt x="29538" y="24949"/>
                    <a:pt x="29538" y="24966"/>
                    <a:pt x="29521" y="24983"/>
                  </a:cubicBezTo>
                  <a:cubicBezTo>
                    <a:pt x="29487" y="24949"/>
                    <a:pt x="29470" y="24915"/>
                    <a:pt x="29453" y="24881"/>
                  </a:cubicBezTo>
                  <a:cubicBezTo>
                    <a:pt x="29436" y="24847"/>
                    <a:pt x="29436" y="24745"/>
                    <a:pt x="29436" y="24694"/>
                  </a:cubicBezTo>
                  <a:lnTo>
                    <a:pt x="29436" y="24609"/>
                  </a:lnTo>
                  <a:cubicBezTo>
                    <a:pt x="29419" y="24252"/>
                    <a:pt x="29402" y="23895"/>
                    <a:pt x="29402" y="23538"/>
                  </a:cubicBezTo>
                  <a:cubicBezTo>
                    <a:pt x="29334" y="21482"/>
                    <a:pt x="29283" y="19357"/>
                    <a:pt x="28739" y="17403"/>
                  </a:cubicBezTo>
                  <a:cubicBezTo>
                    <a:pt x="28195" y="15534"/>
                    <a:pt x="26955" y="13987"/>
                    <a:pt x="25476" y="13392"/>
                  </a:cubicBezTo>
                  <a:cubicBezTo>
                    <a:pt x="25010" y="13210"/>
                    <a:pt x="24534" y="13119"/>
                    <a:pt x="24054" y="13119"/>
                  </a:cubicBezTo>
                  <a:cubicBezTo>
                    <a:pt x="23326" y="13119"/>
                    <a:pt x="22590" y="13329"/>
                    <a:pt x="21873" y="13749"/>
                  </a:cubicBezTo>
                  <a:cubicBezTo>
                    <a:pt x="21635" y="13885"/>
                    <a:pt x="21397" y="14055"/>
                    <a:pt x="21176" y="14208"/>
                  </a:cubicBezTo>
                  <a:cubicBezTo>
                    <a:pt x="21057" y="14293"/>
                    <a:pt x="20938" y="14378"/>
                    <a:pt x="20802" y="14463"/>
                  </a:cubicBezTo>
                  <a:cubicBezTo>
                    <a:pt x="20666" y="14565"/>
                    <a:pt x="20530" y="14667"/>
                    <a:pt x="20394" y="14752"/>
                  </a:cubicBezTo>
                  <a:cubicBezTo>
                    <a:pt x="20055" y="14990"/>
                    <a:pt x="19715" y="15228"/>
                    <a:pt x="19358" y="15415"/>
                  </a:cubicBezTo>
                  <a:cubicBezTo>
                    <a:pt x="18539" y="15872"/>
                    <a:pt x="17660" y="16101"/>
                    <a:pt x="16700" y="16101"/>
                  </a:cubicBezTo>
                  <a:cubicBezTo>
                    <a:pt x="15984" y="16101"/>
                    <a:pt x="15225" y="15974"/>
                    <a:pt x="14412" y="15721"/>
                  </a:cubicBezTo>
                  <a:cubicBezTo>
                    <a:pt x="13239" y="15347"/>
                    <a:pt x="12067" y="14820"/>
                    <a:pt x="10945" y="14310"/>
                  </a:cubicBezTo>
                  <a:lnTo>
                    <a:pt x="10656" y="14174"/>
                  </a:lnTo>
                  <a:cubicBezTo>
                    <a:pt x="10237" y="13984"/>
                    <a:pt x="9821" y="13890"/>
                    <a:pt x="9399" y="13890"/>
                  </a:cubicBezTo>
                  <a:cubicBezTo>
                    <a:pt x="8914" y="13890"/>
                    <a:pt x="8421" y="14014"/>
                    <a:pt x="7903" y="14259"/>
                  </a:cubicBezTo>
                  <a:cubicBezTo>
                    <a:pt x="5813" y="15245"/>
                    <a:pt x="4079" y="16910"/>
                    <a:pt x="3246" y="18712"/>
                  </a:cubicBezTo>
                  <a:cubicBezTo>
                    <a:pt x="2737" y="19799"/>
                    <a:pt x="2652" y="20989"/>
                    <a:pt x="2618" y="21890"/>
                  </a:cubicBezTo>
                  <a:lnTo>
                    <a:pt x="2618" y="22094"/>
                  </a:lnTo>
                  <a:cubicBezTo>
                    <a:pt x="2601" y="22824"/>
                    <a:pt x="2584" y="23589"/>
                    <a:pt x="2669" y="24320"/>
                  </a:cubicBezTo>
                  <a:cubicBezTo>
                    <a:pt x="2737" y="24898"/>
                    <a:pt x="2889" y="25476"/>
                    <a:pt x="3059" y="26020"/>
                  </a:cubicBezTo>
                  <a:cubicBezTo>
                    <a:pt x="3076" y="26088"/>
                    <a:pt x="3093" y="26156"/>
                    <a:pt x="3110" y="26224"/>
                  </a:cubicBezTo>
                  <a:cubicBezTo>
                    <a:pt x="3144" y="26325"/>
                    <a:pt x="3178" y="26427"/>
                    <a:pt x="3195" y="26546"/>
                  </a:cubicBezTo>
                  <a:cubicBezTo>
                    <a:pt x="3212" y="26597"/>
                    <a:pt x="3229" y="26648"/>
                    <a:pt x="3263" y="26699"/>
                  </a:cubicBezTo>
                  <a:cubicBezTo>
                    <a:pt x="3263" y="26733"/>
                    <a:pt x="3280" y="26750"/>
                    <a:pt x="3297" y="26784"/>
                  </a:cubicBezTo>
                  <a:cubicBezTo>
                    <a:pt x="3297" y="26818"/>
                    <a:pt x="3314" y="26869"/>
                    <a:pt x="3314" y="26903"/>
                  </a:cubicBezTo>
                  <a:cubicBezTo>
                    <a:pt x="3331" y="26954"/>
                    <a:pt x="3365" y="27039"/>
                    <a:pt x="3365" y="27073"/>
                  </a:cubicBezTo>
                  <a:cubicBezTo>
                    <a:pt x="3365" y="27073"/>
                    <a:pt x="3348" y="27090"/>
                    <a:pt x="3348" y="27090"/>
                  </a:cubicBezTo>
                  <a:cubicBezTo>
                    <a:pt x="3344" y="27090"/>
                    <a:pt x="3340" y="27090"/>
                    <a:pt x="3336" y="27090"/>
                  </a:cubicBezTo>
                  <a:cubicBezTo>
                    <a:pt x="3301" y="27090"/>
                    <a:pt x="3249" y="27077"/>
                    <a:pt x="3144" y="26852"/>
                  </a:cubicBezTo>
                  <a:cubicBezTo>
                    <a:pt x="3076" y="26682"/>
                    <a:pt x="2991" y="26512"/>
                    <a:pt x="2923" y="26359"/>
                  </a:cubicBezTo>
                  <a:cubicBezTo>
                    <a:pt x="2889" y="26291"/>
                    <a:pt x="2872" y="26240"/>
                    <a:pt x="2838" y="26173"/>
                  </a:cubicBezTo>
                  <a:cubicBezTo>
                    <a:pt x="2686" y="25799"/>
                    <a:pt x="2516" y="25442"/>
                    <a:pt x="2346" y="25068"/>
                  </a:cubicBezTo>
                  <a:cubicBezTo>
                    <a:pt x="1564" y="23317"/>
                    <a:pt x="884" y="21720"/>
                    <a:pt x="765" y="19986"/>
                  </a:cubicBezTo>
                  <a:cubicBezTo>
                    <a:pt x="578" y="17420"/>
                    <a:pt x="918" y="15398"/>
                    <a:pt x="1870" y="13647"/>
                  </a:cubicBezTo>
                  <a:cubicBezTo>
                    <a:pt x="2227" y="13001"/>
                    <a:pt x="2720" y="12389"/>
                    <a:pt x="3195" y="11812"/>
                  </a:cubicBezTo>
                  <a:lnTo>
                    <a:pt x="3382" y="11574"/>
                  </a:lnTo>
                  <a:cubicBezTo>
                    <a:pt x="3892" y="10945"/>
                    <a:pt x="4249" y="10248"/>
                    <a:pt x="4606" y="9398"/>
                  </a:cubicBezTo>
                  <a:lnTo>
                    <a:pt x="4895" y="8702"/>
                  </a:lnTo>
                  <a:cubicBezTo>
                    <a:pt x="5337" y="7648"/>
                    <a:pt x="5796" y="6560"/>
                    <a:pt x="6272" y="5506"/>
                  </a:cubicBezTo>
                  <a:cubicBezTo>
                    <a:pt x="7257" y="3365"/>
                    <a:pt x="8940" y="1937"/>
                    <a:pt x="11438" y="1122"/>
                  </a:cubicBezTo>
                  <a:cubicBezTo>
                    <a:pt x="12573" y="747"/>
                    <a:pt x="13605" y="563"/>
                    <a:pt x="14598" y="563"/>
                  </a:cubicBezTo>
                  <a:close/>
                  <a:moveTo>
                    <a:pt x="14600" y="0"/>
                  </a:moveTo>
                  <a:cubicBezTo>
                    <a:pt x="13545" y="0"/>
                    <a:pt x="12451" y="194"/>
                    <a:pt x="11268" y="578"/>
                  </a:cubicBezTo>
                  <a:cubicBezTo>
                    <a:pt x="8651" y="1445"/>
                    <a:pt x="6798" y="3025"/>
                    <a:pt x="5762" y="5269"/>
                  </a:cubicBezTo>
                  <a:cubicBezTo>
                    <a:pt x="5286" y="6339"/>
                    <a:pt x="4827" y="7427"/>
                    <a:pt x="4368" y="8481"/>
                  </a:cubicBezTo>
                  <a:lnTo>
                    <a:pt x="4079" y="9177"/>
                  </a:lnTo>
                  <a:cubicBezTo>
                    <a:pt x="3739" y="9976"/>
                    <a:pt x="3416" y="10639"/>
                    <a:pt x="2957" y="11217"/>
                  </a:cubicBezTo>
                  <a:lnTo>
                    <a:pt x="2754" y="11455"/>
                  </a:lnTo>
                  <a:cubicBezTo>
                    <a:pt x="2261" y="12067"/>
                    <a:pt x="1751" y="12695"/>
                    <a:pt x="1377" y="13392"/>
                  </a:cubicBezTo>
                  <a:cubicBezTo>
                    <a:pt x="374" y="15245"/>
                    <a:pt x="0" y="17352"/>
                    <a:pt x="204" y="20020"/>
                  </a:cubicBezTo>
                  <a:cubicBezTo>
                    <a:pt x="340" y="21856"/>
                    <a:pt x="1020" y="23487"/>
                    <a:pt x="1836" y="25306"/>
                  </a:cubicBezTo>
                  <a:cubicBezTo>
                    <a:pt x="2006" y="25663"/>
                    <a:pt x="2176" y="26037"/>
                    <a:pt x="2329" y="26393"/>
                  </a:cubicBezTo>
                  <a:cubicBezTo>
                    <a:pt x="2431" y="26631"/>
                    <a:pt x="2533" y="26852"/>
                    <a:pt x="2635" y="27073"/>
                  </a:cubicBezTo>
                  <a:cubicBezTo>
                    <a:pt x="2805" y="27447"/>
                    <a:pt x="3008" y="27600"/>
                    <a:pt x="3195" y="27634"/>
                  </a:cubicBezTo>
                  <a:cubicBezTo>
                    <a:pt x="3241" y="27647"/>
                    <a:pt x="3284" y="27653"/>
                    <a:pt x="3325" y="27653"/>
                  </a:cubicBezTo>
                  <a:cubicBezTo>
                    <a:pt x="3392" y="27653"/>
                    <a:pt x="3455" y="27638"/>
                    <a:pt x="3518" y="27617"/>
                  </a:cubicBezTo>
                  <a:cubicBezTo>
                    <a:pt x="3620" y="27583"/>
                    <a:pt x="3688" y="27549"/>
                    <a:pt x="3739" y="27498"/>
                  </a:cubicBezTo>
                  <a:cubicBezTo>
                    <a:pt x="4011" y="27277"/>
                    <a:pt x="3909" y="26903"/>
                    <a:pt x="3858" y="26733"/>
                  </a:cubicBezTo>
                  <a:cubicBezTo>
                    <a:pt x="3858" y="26716"/>
                    <a:pt x="3841" y="26682"/>
                    <a:pt x="3841" y="26648"/>
                  </a:cubicBezTo>
                  <a:cubicBezTo>
                    <a:pt x="3824" y="26580"/>
                    <a:pt x="3790" y="26529"/>
                    <a:pt x="3773" y="26478"/>
                  </a:cubicBezTo>
                  <a:cubicBezTo>
                    <a:pt x="3756" y="26461"/>
                    <a:pt x="3756" y="26427"/>
                    <a:pt x="3739" y="26393"/>
                  </a:cubicBezTo>
                  <a:cubicBezTo>
                    <a:pt x="3688" y="26224"/>
                    <a:pt x="3637" y="26037"/>
                    <a:pt x="3586" y="25867"/>
                  </a:cubicBezTo>
                  <a:cubicBezTo>
                    <a:pt x="3433" y="25323"/>
                    <a:pt x="3280" y="24796"/>
                    <a:pt x="3229" y="24252"/>
                  </a:cubicBezTo>
                  <a:cubicBezTo>
                    <a:pt x="3144" y="23555"/>
                    <a:pt x="3161" y="22807"/>
                    <a:pt x="3178" y="22094"/>
                  </a:cubicBezTo>
                  <a:lnTo>
                    <a:pt x="3178" y="21907"/>
                  </a:lnTo>
                  <a:cubicBezTo>
                    <a:pt x="3195" y="21057"/>
                    <a:pt x="3280" y="19952"/>
                    <a:pt x="3756" y="18950"/>
                  </a:cubicBezTo>
                  <a:cubicBezTo>
                    <a:pt x="4538" y="17267"/>
                    <a:pt x="6170" y="15704"/>
                    <a:pt x="8141" y="14769"/>
                  </a:cubicBezTo>
                  <a:cubicBezTo>
                    <a:pt x="8591" y="14557"/>
                    <a:pt x="9002" y="14450"/>
                    <a:pt x="9402" y="14450"/>
                  </a:cubicBezTo>
                  <a:cubicBezTo>
                    <a:pt x="9742" y="14450"/>
                    <a:pt x="10075" y="14528"/>
                    <a:pt x="10418" y="14684"/>
                  </a:cubicBezTo>
                  <a:lnTo>
                    <a:pt x="10724" y="14820"/>
                  </a:lnTo>
                  <a:cubicBezTo>
                    <a:pt x="11863" y="15347"/>
                    <a:pt x="13036" y="15873"/>
                    <a:pt x="14259" y="16264"/>
                  </a:cubicBezTo>
                  <a:cubicBezTo>
                    <a:pt x="15117" y="16529"/>
                    <a:pt x="15926" y="16661"/>
                    <a:pt x="16692" y="16661"/>
                  </a:cubicBezTo>
                  <a:cubicBezTo>
                    <a:pt x="17749" y="16661"/>
                    <a:pt x="18723" y="16410"/>
                    <a:pt x="19630" y="15907"/>
                  </a:cubicBezTo>
                  <a:cubicBezTo>
                    <a:pt x="20004" y="15704"/>
                    <a:pt x="20360" y="15449"/>
                    <a:pt x="20700" y="15211"/>
                  </a:cubicBezTo>
                  <a:cubicBezTo>
                    <a:pt x="20836" y="15126"/>
                    <a:pt x="20989" y="15024"/>
                    <a:pt x="21125" y="14939"/>
                  </a:cubicBezTo>
                  <a:cubicBezTo>
                    <a:pt x="21244" y="14854"/>
                    <a:pt x="21380" y="14752"/>
                    <a:pt x="21499" y="14667"/>
                  </a:cubicBezTo>
                  <a:cubicBezTo>
                    <a:pt x="21720" y="14514"/>
                    <a:pt x="21941" y="14361"/>
                    <a:pt x="22162" y="14225"/>
                  </a:cubicBezTo>
                  <a:cubicBezTo>
                    <a:pt x="22784" y="13858"/>
                    <a:pt x="23418" y="13674"/>
                    <a:pt x="24039" y="13674"/>
                  </a:cubicBezTo>
                  <a:cubicBezTo>
                    <a:pt x="24453" y="13674"/>
                    <a:pt x="24861" y="13756"/>
                    <a:pt x="25255" y="13919"/>
                  </a:cubicBezTo>
                  <a:cubicBezTo>
                    <a:pt x="26581" y="14446"/>
                    <a:pt x="27702" y="15839"/>
                    <a:pt x="28195" y="17556"/>
                  </a:cubicBezTo>
                  <a:cubicBezTo>
                    <a:pt x="28722" y="19442"/>
                    <a:pt x="28773" y="21533"/>
                    <a:pt x="28841" y="23555"/>
                  </a:cubicBezTo>
                  <a:cubicBezTo>
                    <a:pt x="28841" y="23912"/>
                    <a:pt x="28858" y="24269"/>
                    <a:pt x="28875" y="24626"/>
                  </a:cubicBezTo>
                  <a:lnTo>
                    <a:pt x="28875" y="24694"/>
                  </a:lnTo>
                  <a:cubicBezTo>
                    <a:pt x="28875" y="24830"/>
                    <a:pt x="28875" y="25000"/>
                    <a:pt x="28960" y="25153"/>
                  </a:cubicBezTo>
                  <a:cubicBezTo>
                    <a:pt x="29045" y="25306"/>
                    <a:pt x="29215" y="25510"/>
                    <a:pt x="29436" y="25578"/>
                  </a:cubicBezTo>
                  <a:cubicBezTo>
                    <a:pt x="29462" y="25584"/>
                    <a:pt x="29489" y="25587"/>
                    <a:pt x="29515" y="25587"/>
                  </a:cubicBezTo>
                  <a:cubicBezTo>
                    <a:pt x="29756" y="25587"/>
                    <a:pt x="29969" y="25328"/>
                    <a:pt x="30031" y="25221"/>
                  </a:cubicBezTo>
                  <a:cubicBezTo>
                    <a:pt x="30099" y="25102"/>
                    <a:pt x="30133" y="24983"/>
                    <a:pt x="30184" y="24881"/>
                  </a:cubicBezTo>
                  <a:cubicBezTo>
                    <a:pt x="30201" y="24796"/>
                    <a:pt x="30235" y="24728"/>
                    <a:pt x="30269" y="24660"/>
                  </a:cubicBezTo>
                  <a:cubicBezTo>
                    <a:pt x="30371" y="24473"/>
                    <a:pt x="30455" y="24405"/>
                    <a:pt x="30523" y="24405"/>
                  </a:cubicBezTo>
                  <a:cubicBezTo>
                    <a:pt x="30557" y="24405"/>
                    <a:pt x="30659" y="24456"/>
                    <a:pt x="30761" y="24609"/>
                  </a:cubicBezTo>
                  <a:cubicBezTo>
                    <a:pt x="30965" y="24932"/>
                    <a:pt x="31118" y="25289"/>
                    <a:pt x="31152" y="25612"/>
                  </a:cubicBezTo>
                  <a:cubicBezTo>
                    <a:pt x="31390" y="27022"/>
                    <a:pt x="31407" y="28178"/>
                    <a:pt x="31254" y="29232"/>
                  </a:cubicBezTo>
                  <a:cubicBezTo>
                    <a:pt x="31101" y="30370"/>
                    <a:pt x="30965" y="31730"/>
                    <a:pt x="31254" y="33141"/>
                  </a:cubicBezTo>
                  <a:cubicBezTo>
                    <a:pt x="31458" y="34126"/>
                    <a:pt x="31458" y="35180"/>
                    <a:pt x="31254" y="36387"/>
                  </a:cubicBezTo>
                  <a:cubicBezTo>
                    <a:pt x="31254" y="36438"/>
                    <a:pt x="31237" y="36489"/>
                    <a:pt x="31237" y="36540"/>
                  </a:cubicBezTo>
                  <a:cubicBezTo>
                    <a:pt x="31203" y="36693"/>
                    <a:pt x="31152" y="36879"/>
                    <a:pt x="31186" y="37066"/>
                  </a:cubicBezTo>
                  <a:cubicBezTo>
                    <a:pt x="31186" y="37185"/>
                    <a:pt x="31237" y="37321"/>
                    <a:pt x="31322" y="37457"/>
                  </a:cubicBezTo>
                  <a:cubicBezTo>
                    <a:pt x="31390" y="37542"/>
                    <a:pt x="31458" y="37627"/>
                    <a:pt x="31543" y="37678"/>
                  </a:cubicBezTo>
                  <a:cubicBezTo>
                    <a:pt x="31572" y="37693"/>
                    <a:pt x="31639" y="37733"/>
                    <a:pt x="31733" y="37733"/>
                  </a:cubicBezTo>
                  <a:cubicBezTo>
                    <a:pt x="31749" y="37733"/>
                    <a:pt x="31765" y="37732"/>
                    <a:pt x="31781" y="37729"/>
                  </a:cubicBezTo>
                  <a:lnTo>
                    <a:pt x="31815" y="37729"/>
                  </a:lnTo>
                  <a:cubicBezTo>
                    <a:pt x="31934" y="37695"/>
                    <a:pt x="32070" y="37644"/>
                    <a:pt x="32257" y="37491"/>
                  </a:cubicBezTo>
                  <a:cubicBezTo>
                    <a:pt x="32359" y="37406"/>
                    <a:pt x="32427" y="37287"/>
                    <a:pt x="32461" y="37185"/>
                  </a:cubicBezTo>
                  <a:cubicBezTo>
                    <a:pt x="32478" y="37168"/>
                    <a:pt x="32478" y="37134"/>
                    <a:pt x="32495" y="37117"/>
                  </a:cubicBezTo>
                  <a:cubicBezTo>
                    <a:pt x="36030" y="30506"/>
                    <a:pt x="36693" y="22570"/>
                    <a:pt x="37084" y="15007"/>
                  </a:cubicBezTo>
                  <a:cubicBezTo>
                    <a:pt x="37169" y="13188"/>
                    <a:pt x="36829" y="11336"/>
                    <a:pt x="36047" y="9296"/>
                  </a:cubicBezTo>
                  <a:cubicBezTo>
                    <a:pt x="35299" y="7376"/>
                    <a:pt x="34041" y="5642"/>
                    <a:pt x="32274" y="4113"/>
                  </a:cubicBezTo>
                  <a:cubicBezTo>
                    <a:pt x="30563" y="2632"/>
                    <a:pt x="28661" y="1884"/>
                    <a:pt x="26614" y="1884"/>
                  </a:cubicBezTo>
                  <a:cubicBezTo>
                    <a:pt x="26546" y="1884"/>
                    <a:pt x="26478" y="1885"/>
                    <a:pt x="26411" y="1886"/>
                  </a:cubicBezTo>
                  <a:cubicBezTo>
                    <a:pt x="25765" y="1903"/>
                    <a:pt x="25119" y="1988"/>
                    <a:pt x="24490" y="2073"/>
                  </a:cubicBezTo>
                  <a:cubicBezTo>
                    <a:pt x="24320" y="2090"/>
                    <a:pt x="24150" y="2107"/>
                    <a:pt x="23980" y="2124"/>
                  </a:cubicBezTo>
                  <a:cubicBezTo>
                    <a:pt x="23698" y="2157"/>
                    <a:pt x="23419" y="2173"/>
                    <a:pt x="23144" y="2173"/>
                  </a:cubicBezTo>
                  <a:cubicBezTo>
                    <a:pt x="22130" y="2173"/>
                    <a:pt x="21168" y="1950"/>
                    <a:pt x="20258" y="1496"/>
                  </a:cubicBezTo>
                  <a:cubicBezTo>
                    <a:pt x="19222" y="986"/>
                    <a:pt x="18066" y="578"/>
                    <a:pt x="16588" y="238"/>
                  </a:cubicBezTo>
                  <a:cubicBezTo>
                    <a:pt x="15932" y="79"/>
                    <a:pt x="15274" y="0"/>
                    <a:pt x="14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1"/>
            <p:cNvSpPr/>
            <p:nvPr/>
          </p:nvSpPr>
          <p:spPr>
            <a:xfrm>
              <a:off x="2893100" y="3456550"/>
              <a:ext cx="86275" cy="322950"/>
            </a:xfrm>
            <a:custGeom>
              <a:avLst/>
              <a:gdLst/>
              <a:ahLst/>
              <a:cxnLst/>
              <a:rect l="l" t="t" r="r" b="b"/>
              <a:pathLst>
                <a:path w="3451" h="12918" extrusionOk="0">
                  <a:moveTo>
                    <a:pt x="312" y="0"/>
                  </a:moveTo>
                  <a:cubicBezTo>
                    <a:pt x="277" y="0"/>
                    <a:pt x="241" y="6"/>
                    <a:pt x="205" y="18"/>
                  </a:cubicBezTo>
                  <a:cubicBezTo>
                    <a:pt x="52" y="86"/>
                    <a:pt x="1" y="239"/>
                    <a:pt x="52" y="392"/>
                  </a:cubicBezTo>
                  <a:cubicBezTo>
                    <a:pt x="52" y="392"/>
                    <a:pt x="69" y="409"/>
                    <a:pt x="86" y="460"/>
                  </a:cubicBezTo>
                  <a:cubicBezTo>
                    <a:pt x="392" y="1191"/>
                    <a:pt x="3111" y="8074"/>
                    <a:pt x="1411" y="12510"/>
                  </a:cubicBezTo>
                  <a:cubicBezTo>
                    <a:pt x="1411" y="12527"/>
                    <a:pt x="1411" y="12527"/>
                    <a:pt x="1411" y="12544"/>
                  </a:cubicBezTo>
                  <a:cubicBezTo>
                    <a:pt x="1343" y="12680"/>
                    <a:pt x="1428" y="12849"/>
                    <a:pt x="1564" y="12900"/>
                  </a:cubicBezTo>
                  <a:cubicBezTo>
                    <a:pt x="1615" y="12917"/>
                    <a:pt x="1666" y="12917"/>
                    <a:pt x="1700" y="12917"/>
                  </a:cubicBezTo>
                  <a:cubicBezTo>
                    <a:pt x="1802" y="12900"/>
                    <a:pt x="1887" y="12849"/>
                    <a:pt x="1921" y="12764"/>
                  </a:cubicBezTo>
                  <a:cubicBezTo>
                    <a:pt x="1921" y="12747"/>
                    <a:pt x="1921" y="12747"/>
                    <a:pt x="1921" y="12747"/>
                  </a:cubicBezTo>
                  <a:cubicBezTo>
                    <a:pt x="3451" y="8771"/>
                    <a:pt x="1700" y="3179"/>
                    <a:pt x="918" y="1038"/>
                  </a:cubicBezTo>
                  <a:cubicBezTo>
                    <a:pt x="731" y="545"/>
                    <a:pt x="595" y="222"/>
                    <a:pt x="578" y="171"/>
                  </a:cubicBezTo>
                  <a:cubicBezTo>
                    <a:pt x="544" y="120"/>
                    <a:pt x="527" y="86"/>
                    <a:pt x="493" y="52"/>
                  </a:cubicBezTo>
                  <a:cubicBezTo>
                    <a:pt x="439" y="19"/>
                    <a:pt x="377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1"/>
            <p:cNvSpPr/>
            <p:nvPr/>
          </p:nvSpPr>
          <p:spPr>
            <a:xfrm>
              <a:off x="2653900" y="2675050"/>
              <a:ext cx="741850" cy="1141100"/>
            </a:xfrm>
            <a:custGeom>
              <a:avLst/>
              <a:gdLst/>
              <a:ahLst/>
              <a:cxnLst/>
              <a:rect l="l" t="t" r="r" b="b"/>
              <a:pathLst>
                <a:path w="29674" h="45644" extrusionOk="0">
                  <a:moveTo>
                    <a:pt x="20895" y="0"/>
                  </a:moveTo>
                  <a:cubicBezTo>
                    <a:pt x="20274" y="0"/>
                    <a:pt x="19640" y="184"/>
                    <a:pt x="19018" y="551"/>
                  </a:cubicBezTo>
                  <a:cubicBezTo>
                    <a:pt x="18797" y="687"/>
                    <a:pt x="18576" y="840"/>
                    <a:pt x="18355" y="993"/>
                  </a:cubicBezTo>
                  <a:cubicBezTo>
                    <a:pt x="18236" y="1078"/>
                    <a:pt x="18100" y="1180"/>
                    <a:pt x="17981" y="1265"/>
                  </a:cubicBezTo>
                  <a:cubicBezTo>
                    <a:pt x="17845" y="1350"/>
                    <a:pt x="17692" y="1452"/>
                    <a:pt x="17556" y="1537"/>
                  </a:cubicBezTo>
                  <a:cubicBezTo>
                    <a:pt x="17216" y="1775"/>
                    <a:pt x="16860" y="2030"/>
                    <a:pt x="16486" y="2233"/>
                  </a:cubicBezTo>
                  <a:cubicBezTo>
                    <a:pt x="15579" y="2736"/>
                    <a:pt x="14605" y="2987"/>
                    <a:pt x="13548" y="2987"/>
                  </a:cubicBezTo>
                  <a:cubicBezTo>
                    <a:pt x="12782" y="2987"/>
                    <a:pt x="11973" y="2855"/>
                    <a:pt x="11115" y="2590"/>
                  </a:cubicBezTo>
                  <a:cubicBezTo>
                    <a:pt x="9892" y="2199"/>
                    <a:pt x="8719" y="1673"/>
                    <a:pt x="7580" y="1146"/>
                  </a:cubicBezTo>
                  <a:lnTo>
                    <a:pt x="7274" y="1010"/>
                  </a:lnTo>
                  <a:cubicBezTo>
                    <a:pt x="6931" y="854"/>
                    <a:pt x="6598" y="776"/>
                    <a:pt x="6258" y="776"/>
                  </a:cubicBezTo>
                  <a:cubicBezTo>
                    <a:pt x="5858" y="776"/>
                    <a:pt x="5447" y="883"/>
                    <a:pt x="4997" y="1095"/>
                  </a:cubicBezTo>
                  <a:cubicBezTo>
                    <a:pt x="3026" y="2030"/>
                    <a:pt x="1394" y="3593"/>
                    <a:pt x="612" y="5276"/>
                  </a:cubicBezTo>
                  <a:cubicBezTo>
                    <a:pt x="136" y="6278"/>
                    <a:pt x="51" y="7383"/>
                    <a:pt x="34" y="8233"/>
                  </a:cubicBezTo>
                  <a:lnTo>
                    <a:pt x="34" y="8420"/>
                  </a:lnTo>
                  <a:cubicBezTo>
                    <a:pt x="17" y="9133"/>
                    <a:pt x="0" y="9881"/>
                    <a:pt x="85" y="10578"/>
                  </a:cubicBezTo>
                  <a:cubicBezTo>
                    <a:pt x="136" y="11122"/>
                    <a:pt x="289" y="11649"/>
                    <a:pt x="442" y="12193"/>
                  </a:cubicBezTo>
                  <a:cubicBezTo>
                    <a:pt x="493" y="12363"/>
                    <a:pt x="544" y="12550"/>
                    <a:pt x="595" y="12719"/>
                  </a:cubicBezTo>
                  <a:cubicBezTo>
                    <a:pt x="612" y="12753"/>
                    <a:pt x="612" y="12787"/>
                    <a:pt x="629" y="12804"/>
                  </a:cubicBezTo>
                  <a:cubicBezTo>
                    <a:pt x="646" y="12855"/>
                    <a:pt x="680" y="12906"/>
                    <a:pt x="697" y="12974"/>
                  </a:cubicBezTo>
                  <a:cubicBezTo>
                    <a:pt x="697" y="13008"/>
                    <a:pt x="714" y="13042"/>
                    <a:pt x="714" y="13059"/>
                  </a:cubicBezTo>
                  <a:cubicBezTo>
                    <a:pt x="765" y="13229"/>
                    <a:pt x="867" y="13603"/>
                    <a:pt x="595" y="13824"/>
                  </a:cubicBezTo>
                  <a:cubicBezTo>
                    <a:pt x="1598" y="17172"/>
                    <a:pt x="4963" y="27403"/>
                    <a:pt x="10061" y="31312"/>
                  </a:cubicBezTo>
                  <a:cubicBezTo>
                    <a:pt x="10605" y="31737"/>
                    <a:pt x="11183" y="32094"/>
                    <a:pt x="11778" y="32349"/>
                  </a:cubicBezTo>
                  <a:cubicBezTo>
                    <a:pt x="12554" y="32685"/>
                    <a:pt x="13337" y="32853"/>
                    <a:pt x="14126" y="32853"/>
                  </a:cubicBezTo>
                  <a:cubicBezTo>
                    <a:pt x="15131" y="32853"/>
                    <a:pt x="16146" y="32579"/>
                    <a:pt x="17165" y="32026"/>
                  </a:cubicBezTo>
                  <a:cubicBezTo>
                    <a:pt x="17206" y="32006"/>
                    <a:pt x="17250" y="31996"/>
                    <a:pt x="17293" y="31996"/>
                  </a:cubicBezTo>
                  <a:cubicBezTo>
                    <a:pt x="17394" y="31996"/>
                    <a:pt x="17492" y="32050"/>
                    <a:pt x="17539" y="32145"/>
                  </a:cubicBezTo>
                  <a:cubicBezTo>
                    <a:pt x="17624" y="32281"/>
                    <a:pt x="17573" y="32451"/>
                    <a:pt x="17437" y="32519"/>
                  </a:cubicBezTo>
                  <a:cubicBezTo>
                    <a:pt x="16605" y="32978"/>
                    <a:pt x="15772" y="33250"/>
                    <a:pt x="14939" y="33369"/>
                  </a:cubicBezTo>
                  <a:cubicBezTo>
                    <a:pt x="14668" y="33405"/>
                    <a:pt x="14397" y="33423"/>
                    <a:pt x="14128" y="33423"/>
                  </a:cubicBezTo>
                  <a:cubicBezTo>
                    <a:pt x="13266" y="33423"/>
                    <a:pt x="12411" y="33238"/>
                    <a:pt x="11557" y="32876"/>
                  </a:cubicBezTo>
                  <a:cubicBezTo>
                    <a:pt x="11183" y="32706"/>
                    <a:pt x="10826" y="32519"/>
                    <a:pt x="10486" y="32298"/>
                  </a:cubicBezTo>
                  <a:lnTo>
                    <a:pt x="10486" y="32298"/>
                  </a:lnTo>
                  <a:cubicBezTo>
                    <a:pt x="11268" y="34439"/>
                    <a:pt x="13019" y="40031"/>
                    <a:pt x="11489" y="44007"/>
                  </a:cubicBezTo>
                  <a:cubicBezTo>
                    <a:pt x="11489" y="44007"/>
                    <a:pt x="11489" y="44007"/>
                    <a:pt x="11489" y="44024"/>
                  </a:cubicBezTo>
                  <a:cubicBezTo>
                    <a:pt x="13823" y="45103"/>
                    <a:pt x="16139" y="45644"/>
                    <a:pt x="18419" y="45644"/>
                  </a:cubicBezTo>
                  <a:cubicBezTo>
                    <a:pt x="20523" y="45644"/>
                    <a:pt x="22596" y="45184"/>
                    <a:pt x="24626" y="44262"/>
                  </a:cubicBezTo>
                  <a:cubicBezTo>
                    <a:pt x="27210" y="43090"/>
                    <a:pt x="28960" y="41458"/>
                    <a:pt x="29606" y="40812"/>
                  </a:cubicBezTo>
                  <a:cubicBezTo>
                    <a:pt x="29623" y="40795"/>
                    <a:pt x="29657" y="40761"/>
                    <a:pt x="29674" y="40744"/>
                  </a:cubicBezTo>
                  <a:cubicBezTo>
                    <a:pt x="26581" y="36717"/>
                    <a:pt x="26394" y="32196"/>
                    <a:pt x="26802" y="29069"/>
                  </a:cubicBezTo>
                  <a:cubicBezTo>
                    <a:pt x="27108" y="26689"/>
                    <a:pt x="27770" y="24786"/>
                    <a:pt x="28178" y="23783"/>
                  </a:cubicBezTo>
                  <a:cubicBezTo>
                    <a:pt x="28093" y="23647"/>
                    <a:pt x="28042" y="23511"/>
                    <a:pt x="28042" y="23392"/>
                  </a:cubicBezTo>
                  <a:cubicBezTo>
                    <a:pt x="28008" y="23205"/>
                    <a:pt x="28059" y="23019"/>
                    <a:pt x="28093" y="22866"/>
                  </a:cubicBezTo>
                  <a:cubicBezTo>
                    <a:pt x="28093" y="22815"/>
                    <a:pt x="28110" y="22764"/>
                    <a:pt x="28110" y="22713"/>
                  </a:cubicBezTo>
                  <a:cubicBezTo>
                    <a:pt x="28314" y="21506"/>
                    <a:pt x="28314" y="20452"/>
                    <a:pt x="28110" y="19467"/>
                  </a:cubicBezTo>
                  <a:cubicBezTo>
                    <a:pt x="27821" y="18056"/>
                    <a:pt x="27957" y="16696"/>
                    <a:pt x="28110" y="15558"/>
                  </a:cubicBezTo>
                  <a:cubicBezTo>
                    <a:pt x="28263" y="14504"/>
                    <a:pt x="28246" y="13348"/>
                    <a:pt x="28008" y="11938"/>
                  </a:cubicBezTo>
                  <a:cubicBezTo>
                    <a:pt x="27974" y="11615"/>
                    <a:pt x="27821" y="11258"/>
                    <a:pt x="27617" y="10935"/>
                  </a:cubicBezTo>
                  <a:cubicBezTo>
                    <a:pt x="27515" y="10782"/>
                    <a:pt x="27413" y="10731"/>
                    <a:pt x="27379" y="10731"/>
                  </a:cubicBezTo>
                  <a:cubicBezTo>
                    <a:pt x="27311" y="10731"/>
                    <a:pt x="27227" y="10799"/>
                    <a:pt x="27125" y="10986"/>
                  </a:cubicBezTo>
                  <a:cubicBezTo>
                    <a:pt x="27091" y="11054"/>
                    <a:pt x="27057" y="11122"/>
                    <a:pt x="27040" y="11207"/>
                  </a:cubicBezTo>
                  <a:cubicBezTo>
                    <a:pt x="26989" y="11309"/>
                    <a:pt x="26955" y="11428"/>
                    <a:pt x="26887" y="11547"/>
                  </a:cubicBezTo>
                  <a:cubicBezTo>
                    <a:pt x="26825" y="11654"/>
                    <a:pt x="26612" y="11913"/>
                    <a:pt x="26371" y="11913"/>
                  </a:cubicBezTo>
                  <a:cubicBezTo>
                    <a:pt x="26345" y="11913"/>
                    <a:pt x="26318" y="11910"/>
                    <a:pt x="26292" y="11904"/>
                  </a:cubicBezTo>
                  <a:cubicBezTo>
                    <a:pt x="26071" y="11836"/>
                    <a:pt x="25901" y="11632"/>
                    <a:pt x="25816" y="11479"/>
                  </a:cubicBezTo>
                  <a:cubicBezTo>
                    <a:pt x="25731" y="11326"/>
                    <a:pt x="25731" y="11156"/>
                    <a:pt x="25731" y="11020"/>
                  </a:cubicBezTo>
                  <a:lnTo>
                    <a:pt x="25731" y="10952"/>
                  </a:lnTo>
                  <a:cubicBezTo>
                    <a:pt x="25714" y="10595"/>
                    <a:pt x="25697" y="10238"/>
                    <a:pt x="25697" y="9881"/>
                  </a:cubicBezTo>
                  <a:cubicBezTo>
                    <a:pt x="25629" y="7859"/>
                    <a:pt x="25578" y="5768"/>
                    <a:pt x="25051" y="3882"/>
                  </a:cubicBezTo>
                  <a:cubicBezTo>
                    <a:pt x="24558" y="2165"/>
                    <a:pt x="23437" y="772"/>
                    <a:pt x="22111" y="245"/>
                  </a:cubicBezTo>
                  <a:cubicBezTo>
                    <a:pt x="21717" y="82"/>
                    <a:pt x="21309" y="0"/>
                    <a:pt x="208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1"/>
            <p:cNvSpPr/>
            <p:nvPr/>
          </p:nvSpPr>
          <p:spPr>
            <a:xfrm>
              <a:off x="3286550" y="3246050"/>
              <a:ext cx="130450" cy="459950"/>
            </a:xfrm>
            <a:custGeom>
              <a:avLst/>
              <a:gdLst/>
              <a:ahLst/>
              <a:cxnLst/>
              <a:rect l="l" t="t" r="r" b="b"/>
              <a:pathLst>
                <a:path w="5218" h="18398" extrusionOk="0">
                  <a:moveTo>
                    <a:pt x="3473" y="0"/>
                  </a:moveTo>
                  <a:cubicBezTo>
                    <a:pt x="3433" y="0"/>
                    <a:pt x="3391" y="9"/>
                    <a:pt x="3348" y="26"/>
                  </a:cubicBezTo>
                  <a:cubicBezTo>
                    <a:pt x="3297" y="60"/>
                    <a:pt x="3246" y="94"/>
                    <a:pt x="3212" y="162"/>
                  </a:cubicBezTo>
                  <a:cubicBezTo>
                    <a:pt x="3212" y="179"/>
                    <a:pt x="3127" y="331"/>
                    <a:pt x="3025" y="586"/>
                  </a:cubicBezTo>
                  <a:cubicBezTo>
                    <a:pt x="2974" y="688"/>
                    <a:pt x="2923" y="807"/>
                    <a:pt x="2872" y="943"/>
                  </a:cubicBezTo>
                  <a:cubicBezTo>
                    <a:pt x="2464" y="1946"/>
                    <a:pt x="1802" y="3849"/>
                    <a:pt x="1496" y="6229"/>
                  </a:cubicBezTo>
                  <a:cubicBezTo>
                    <a:pt x="1088" y="9356"/>
                    <a:pt x="1275" y="13877"/>
                    <a:pt x="4368" y="17904"/>
                  </a:cubicBezTo>
                  <a:cubicBezTo>
                    <a:pt x="4470" y="18023"/>
                    <a:pt x="4572" y="18159"/>
                    <a:pt x="4674" y="18295"/>
                  </a:cubicBezTo>
                  <a:cubicBezTo>
                    <a:pt x="4742" y="18363"/>
                    <a:pt x="4844" y="18397"/>
                    <a:pt x="4929" y="18397"/>
                  </a:cubicBezTo>
                  <a:cubicBezTo>
                    <a:pt x="4980" y="18380"/>
                    <a:pt x="5031" y="18363"/>
                    <a:pt x="5082" y="18329"/>
                  </a:cubicBezTo>
                  <a:cubicBezTo>
                    <a:pt x="5201" y="18227"/>
                    <a:pt x="5218" y="18057"/>
                    <a:pt x="5116" y="17938"/>
                  </a:cubicBezTo>
                  <a:cubicBezTo>
                    <a:pt x="5014" y="17819"/>
                    <a:pt x="4912" y="17683"/>
                    <a:pt x="4827" y="17565"/>
                  </a:cubicBezTo>
                  <a:cubicBezTo>
                    <a:pt x="0" y="11310"/>
                    <a:pt x="2396" y="3663"/>
                    <a:pt x="3365" y="1215"/>
                  </a:cubicBezTo>
                  <a:cubicBezTo>
                    <a:pt x="3433" y="1062"/>
                    <a:pt x="3484" y="943"/>
                    <a:pt x="3535" y="824"/>
                  </a:cubicBezTo>
                  <a:cubicBezTo>
                    <a:pt x="3637" y="569"/>
                    <a:pt x="3705" y="416"/>
                    <a:pt x="3722" y="416"/>
                  </a:cubicBezTo>
                  <a:cubicBezTo>
                    <a:pt x="3773" y="297"/>
                    <a:pt x="3756" y="179"/>
                    <a:pt x="3671" y="94"/>
                  </a:cubicBezTo>
                  <a:cubicBezTo>
                    <a:pt x="3654" y="77"/>
                    <a:pt x="3620" y="43"/>
                    <a:pt x="3586" y="26"/>
                  </a:cubicBezTo>
                  <a:cubicBezTo>
                    <a:pt x="3552" y="9"/>
                    <a:pt x="3514" y="0"/>
                    <a:pt x="3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1"/>
            <p:cNvSpPr/>
            <p:nvPr/>
          </p:nvSpPr>
          <p:spPr>
            <a:xfrm>
              <a:off x="2705725" y="2894175"/>
              <a:ext cx="536650" cy="324900"/>
            </a:xfrm>
            <a:custGeom>
              <a:avLst/>
              <a:gdLst/>
              <a:ahLst/>
              <a:cxnLst/>
              <a:rect l="l" t="t" r="r" b="b"/>
              <a:pathLst>
                <a:path w="21466" h="12996" extrusionOk="0">
                  <a:moveTo>
                    <a:pt x="19251" y="1"/>
                  </a:moveTo>
                  <a:cubicBezTo>
                    <a:pt x="18556" y="1"/>
                    <a:pt x="17848" y="123"/>
                    <a:pt x="17183" y="267"/>
                  </a:cubicBezTo>
                  <a:cubicBezTo>
                    <a:pt x="16520" y="402"/>
                    <a:pt x="15823" y="589"/>
                    <a:pt x="15211" y="946"/>
                  </a:cubicBezTo>
                  <a:cubicBezTo>
                    <a:pt x="13427" y="1983"/>
                    <a:pt x="12934" y="4158"/>
                    <a:pt x="12798" y="5348"/>
                  </a:cubicBezTo>
                  <a:cubicBezTo>
                    <a:pt x="12713" y="6130"/>
                    <a:pt x="12696" y="6912"/>
                    <a:pt x="12696" y="7693"/>
                  </a:cubicBezTo>
                  <a:cubicBezTo>
                    <a:pt x="12679" y="8526"/>
                    <a:pt x="12662" y="9410"/>
                    <a:pt x="12543" y="10260"/>
                  </a:cubicBezTo>
                  <a:cubicBezTo>
                    <a:pt x="12441" y="11024"/>
                    <a:pt x="12237" y="11517"/>
                    <a:pt x="11931" y="11891"/>
                  </a:cubicBezTo>
                  <a:cubicBezTo>
                    <a:pt x="11689" y="12172"/>
                    <a:pt x="11293" y="12395"/>
                    <a:pt x="10909" y="12395"/>
                  </a:cubicBezTo>
                  <a:cubicBezTo>
                    <a:pt x="10782" y="12395"/>
                    <a:pt x="10656" y="12371"/>
                    <a:pt x="10538" y="12316"/>
                  </a:cubicBezTo>
                  <a:cubicBezTo>
                    <a:pt x="10028" y="12078"/>
                    <a:pt x="9824" y="11415"/>
                    <a:pt x="9654" y="10820"/>
                  </a:cubicBezTo>
                  <a:lnTo>
                    <a:pt x="8294" y="5824"/>
                  </a:lnTo>
                  <a:cubicBezTo>
                    <a:pt x="7938" y="4498"/>
                    <a:pt x="7547" y="3326"/>
                    <a:pt x="6612" y="2527"/>
                  </a:cubicBezTo>
                  <a:cubicBezTo>
                    <a:pt x="5973" y="2003"/>
                    <a:pt x="5093" y="1719"/>
                    <a:pt x="4162" y="1719"/>
                  </a:cubicBezTo>
                  <a:cubicBezTo>
                    <a:pt x="3854" y="1719"/>
                    <a:pt x="3542" y="1750"/>
                    <a:pt x="3230" y="1813"/>
                  </a:cubicBezTo>
                  <a:cubicBezTo>
                    <a:pt x="1972" y="2068"/>
                    <a:pt x="868" y="2782"/>
                    <a:pt x="154" y="3292"/>
                  </a:cubicBezTo>
                  <a:cubicBezTo>
                    <a:pt x="18" y="3377"/>
                    <a:pt x="1" y="3564"/>
                    <a:pt x="86" y="3700"/>
                  </a:cubicBezTo>
                  <a:cubicBezTo>
                    <a:pt x="148" y="3782"/>
                    <a:pt x="240" y="3827"/>
                    <a:pt x="334" y="3827"/>
                  </a:cubicBezTo>
                  <a:cubicBezTo>
                    <a:pt x="395" y="3827"/>
                    <a:pt x="457" y="3808"/>
                    <a:pt x="511" y="3768"/>
                  </a:cubicBezTo>
                  <a:cubicBezTo>
                    <a:pt x="1564" y="3003"/>
                    <a:pt x="2465" y="2578"/>
                    <a:pt x="3349" y="2391"/>
                  </a:cubicBezTo>
                  <a:cubicBezTo>
                    <a:pt x="3626" y="2335"/>
                    <a:pt x="3902" y="2307"/>
                    <a:pt x="4172" y="2307"/>
                  </a:cubicBezTo>
                  <a:cubicBezTo>
                    <a:pt x="4959" y="2307"/>
                    <a:pt x="5689" y="2543"/>
                    <a:pt x="6221" y="2986"/>
                  </a:cubicBezTo>
                  <a:cubicBezTo>
                    <a:pt x="7037" y="3666"/>
                    <a:pt x="7377" y="4753"/>
                    <a:pt x="7717" y="5994"/>
                  </a:cubicBezTo>
                  <a:lnTo>
                    <a:pt x="9076" y="10973"/>
                  </a:lnTo>
                  <a:cubicBezTo>
                    <a:pt x="9280" y="11704"/>
                    <a:pt x="9552" y="12520"/>
                    <a:pt x="10300" y="12860"/>
                  </a:cubicBezTo>
                  <a:cubicBezTo>
                    <a:pt x="10487" y="12945"/>
                    <a:pt x="10708" y="12996"/>
                    <a:pt x="10912" y="12996"/>
                  </a:cubicBezTo>
                  <a:cubicBezTo>
                    <a:pt x="11472" y="12996"/>
                    <a:pt x="12033" y="12673"/>
                    <a:pt x="12390" y="12282"/>
                  </a:cubicBezTo>
                  <a:cubicBezTo>
                    <a:pt x="12883" y="11687"/>
                    <a:pt x="13053" y="10939"/>
                    <a:pt x="13138" y="10345"/>
                  </a:cubicBezTo>
                  <a:cubicBezTo>
                    <a:pt x="13274" y="9461"/>
                    <a:pt x="13274" y="8560"/>
                    <a:pt x="13291" y="7693"/>
                  </a:cubicBezTo>
                  <a:cubicBezTo>
                    <a:pt x="13291" y="6946"/>
                    <a:pt x="13308" y="6164"/>
                    <a:pt x="13393" y="5416"/>
                  </a:cubicBezTo>
                  <a:cubicBezTo>
                    <a:pt x="13512" y="4328"/>
                    <a:pt x="13954" y="2374"/>
                    <a:pt x="15517" y="1456"/>
                  </a:cubicBezTo>
                  <a:cubicBezTo>
                    <a:pt x="16061" y="1133"/>
                    <a:pt x="16707" y="980"/>
                    <a:pt x="17319" y="844"/>
                  </a:cubicBezTo>
                  <a:cubicBezTo>
                    <a:pt x="17942" y="706"/>
                    <a:pt x="18605" y="589"/>
                    <a:pt x="19248" y="589"/>
                  </a:cubicBezTo>
                  <a:cubicBezTo>
                    <a:pt x="19866" y="589"/>
                    <a:pt x="20465" y="697"/>
                    <a:pt x="20990" y="997"/>
                  </a:cubicBezTo>
                  <a:cubicBezTo>
                    <a:pt x="21035" y="1026"/>
                    <a:pt x="21086" y="1039"/>
                    <a:pt x="21137" y="1039"/>
                  </a:cubicBezTo>
                  <a:cubicBezTo>
                    <a:pt x="21239" y="1039"/>
                    <a:pt x="21341" y="986"/>
                    <a:pt x="21398" y="895"/>
                  </a:cubicBezTo>
                  <a:cubicBezTo>
                    <a:pt x="21466" y="742"/>
                    <a:pt x="21432" y="572"/>
                    <a:pt x="21279" y="487"/>
                  </a:cubicBezTo>
                  <a:cubicBezTo>
                    <a:pt x="20653" y="128"/>
                    <a:pt x="19958" y="1"/>
                    <a:pt x="19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1"/>
            <p:cNvSpPr/>
            <p:nvPr/>
          </p:nvSpPr>
          <p:spPr>
            <a:xfrm>
              <a:off x="2746525" y="3036925"/>
              <a:ext cx="130450" cy="52575"/>
            </a:xfrm>
            <a:custGeom>
              <a:avLst/>
              <a:gdLst/>
              <a:ahLst/>
              <a:cxnLst/>
              <a:rect l="l" t="t" r="r" b="b"/>
              <a:pathLst>
                <a:path w="5218" h="2103" extrusionOk="0">
                  <a:moveTo>
                    <a:pt x="4880" y="0"/>
                  </a:moveTo>
                  <a:cubicBezTo>
                    <a:pt x="4795" y="0"/>
                    <a:pt x="4713" y="39"/>
                    <a:pt x="4657" y="114"/>
                  </a:cubicBezTo>
                  <a:cubicBezTo>
                    <a:pt x="3865" y="1036"/>
                    <a:pt x="3088" y="1511"/>
                    <a:pt x="2355" y="1511"/>
                  </a:cubicBezTo>
                  <a:cubicBezTo>
                    <a:pt x="2318" y="1511"/>
                    <a:pt x="2281" y="1510"/>
                    <a:pt x="2244" y="1508"/>
                  </a:cubicBezTo>
                  <a:cubicBezTo>
                    <a:pt x="1241" y="1423"/>
                    <a:pt x="612" y="437"/>
                    <a:pt x="595" y="437"/>
                  </a:cubicBezTo>
                  <a:cubicBezTo>
                    <a:pt x="541" y="338"/>
                    <a:pt x="444" y="289"/>
                    <a:pt x="345" y="289"/>
                  </a:cubicBezTo>
                  <a:cubicBezTo>
                    <a:pt x="291" y="289"/>
                    <a:pt x="236" y="305"/>
                    <a:pt x="187" y="335"/>
                  </a:cubicBezTo>
                  <a:cubicBezTo>
                    <a:pt x="51" y="420"/>
                    <a:pt x="0" y="607"/>
                    <a:pt x="85" y="743"/>
                  </a:cubicBezTo>
                  <a:cubicBezTo>
                    <a:pt x="119" y="794"/>
                    <a:pt x="884" y="2000"/>
                    <a:pt x="2193" y="2102"/>
                  </a:cubicBezTo>
                  <a:lnTo>
                    <a:pt x="2363" y="2102"/>
                  </a:lnTo>
                  <a:cubicBezTo>
                    <a:pt x="3280" y="2102"/>
                    <a:pt x="4198" y="1559"/>
                    <a:pt x="5116" y="505"/>
                  </a:cubicBezTo>
                  <a:cubicBezTo>
                    <a:pt x="5218" y="369"/>
                    <a:pt x="5201" y="182"/>
                    <a:pt x="5082" y="80"/>
                  </a:cubicBezTo>
                  <a:cubicBezTo>
                    <a:pt x="5021" y="26"/>
                    <a:pt x="4949" y="0"/>
                    <a:pt x="4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1"/>
            <p:cNvSpPr/>
            <p:nvPr/>
          </p:nvSpPr>
          <p:spPr>
            <a:xfrm>
              <a:off x="3079200" y="2983925"/>
              <a:ext cx="127900" cy="59675"/>
            </a:xfrm>
            <a:custGeom>
              <a:avLst/>
              <a:gdLst/>
              <a:ahLst/>
              <a:cxnLst/>
              <a:rect l="l" t="t" r="r" b="b"/>
              <a:pathLst>
                <a:path w="5116" h="2387" extrusionOk="0">
                  <a:moveTo>
                    <a:pt x="4793" y="0"/>
                  </a:moveTo>
                  <a:cubicBezTo>
                    <a:pt x="4661" y="0"/>
                    <a:pt x="4533" y="81"/>
                    <a:pt x="4504" y="211"/>
                  </a:cubicBezTo>
                  <a:cubicBezTo>
                    <a:pt x="4487" y="228"/>
                    <a:pt x="4147" y="1350"/>
                    <a:pt x="3196" y="1690"/>
                  </a:cubicBezTo>
                  <a:cubicBezTo>
                    <a:pt x="3006" y="1756"/>
                    <a:pt x="2804" y="1789"/>
                    <a:pt x="2592" y="1789"/>
                  </a:cubicBezTo>
                  <a:cubicBezTo>
                    <a:pt x="1986" y="1789"/>
                    <a:pt x="1290" y="1522"/>
                    <a:pt x="510" y="993"/>
                  </a:cubicBezTo>
                  <a:cubicBezTo>
                    <a:pt x="457" y="953"/>
                    <a:pt x="395" y="934"/>
                    <a:pt x="334" y="934"/>
                  </a:cubicBezTo>
                  <a:cubicBezTo>
                    <a:pt x="240" y="934"/>
                    <a:pt x="147" y="979"/>
                    <a:pt x="85" y="1061"/>
                  </a:cubicBezTo>
                  <a:cubicBezTo>
                    <a:pt x="0" y="1197"/>
                    <a:pt x="34" y="1384"/>
                    <a:pt x="170" y="1486"/>
                  </a:cubicBezTo>
                  <a:cubicBezTo>
                    <a:pt x="1054" y="2081"/>
                    <a:pt x="1870" y="2387"/>
                    <a:pt x="2584" y="2387"/>
                  </a:cubicBezTo>
                  <a:cubicBezTo>
                    <a:pt x="2873" y="2387"/>
                    <a:pt x="3145" y="2336"/>
                    <a:pt x="3399" y="2251"/>
                  </a:cubicBezTo>
                  <a:cubicBezTo>
                    <a:pt x="4640" y="1809"/>
                    <a:pt x="5048" y="449"/>
                    <a:pt x="5065" y="381"/>
                  </a:cubicBezTo>
                  <a:cubicBezTo>
                    <a:pt x="5116" y="228"/>
                    <a:pt x="5031" y="59"/>
                    <a:pt x="4861" y="8"/>
                  </a:cubicBezTo>
                  <a:cubicBezTo>
                    <a:pt x="4839" y="3"/>
                    <a:pt x="4816" y="0"/>
                    <a:pt x="47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1"/>
            <p:cNvSpPr/>
            <p:nvPr/>
          </p:nvSpPr>
          <p:spPr>
            <a:xfrm>
              <a:off x="2969150" y="3268575"/>
              <a:ext cx="104125" cy="62250"/>
            </a:xfrm>
            <a:custGeom>
              <a:avLst/>
              <a:gdLst/>
              <a:ahLst/>
              <a:cxnLst/>
              <a:rect l="l" t="t" r="r" b="b"/>
              <a:pathLst>
                <a:path w="4165" h="2490" extrusionOk="0">
                  <a:moveTo>
                    <a:pt x="3854" y="1"/>
                  </a:moveTo>
                  <a:cubicBezTo>
                    <a:pt x="3714" y="1"/>
                    <a:pt x="3596" y="84"/>
                    <a:pt x="3553" y="229"/>
                  </a:cubicBezTo>
                  <a:cubicBezTo>
                    <a:pt x="3151" y="1693"/>
                    <a:pt x="1564" y="1883"/>
                    <a:pt x="787" y="1883"/>
                  </a:cubicBezTo>
                  <a:cubicBezTo>
                    <a:pt x="545" y="1883"/>
                    <a:pt x="382" y="1865"/>
                    <a:pt x="358" y="1861"/>
                  </a:cubicBezTo>
                  <a:cubicBezTo>
                    <a:pt x="347" y="1860"/>
                    <a:pt x="336" y="1859"/>
                    <a:pt x="325" y="1859"/>
                  </a:cubicBezTo>
                  <a:cubicBezTo>
                    <a:pt x="169" y="1859"/>
                    <a:pt x="34" y="1974"/>
                    <a:pt x="18" y="2133"/>
                  </a:cubicBezTo>
                  <a:cubicBezTo>
                    <a:pt x="1" y="2286"/>
                    <a:pt x="120" y="2439"/>
                    <a:pt x="290" y="2456"/>
                  </a:cubicBezTo>
                  <a:cubicBezTo>
                    <a:pt x="426" y="2473"/>
                    <a:pt x="596" y="2490"/>
                    <a:pt x="783" y="2490"/>
                  </a:cubicBezTo>
                  <a:cubicBezTo>
                    <a:pt x="1955" y="2490"/>
                    <a:pt x="3672" y="2065"/>
                    <a:pt x="4131" y="382"/>
                  </a:cubicBezTo>
                  <a:cubicBezTo>
                    <a:pt x="4165" y="229"/>
                    <a:pt x="4080" y="59"/>
                    <a:pt x="3927" y="8"/>
                  </a:cubicBezTo>
                  <a:cubicBezTo>
                    <a:pt x="3902" y="3"/>
                    <a:pt x="3877" y="1"/>
                    <a:pt x="38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1"/>
            <p:cNvSpPr/>
            <p:nvPr/>
          </p:nvSpPr>
          <p:spPr>
            <a:xfrm>
              <a:off x="2633075" y="3649025"/>
              <a:ext cx="1090250" cy="367775"/>
            </a:xfrm>
            <a:custGeom>
              <a:avLst/>
              <a:gdLst/>
              <a:ahLst/>
              <a:cxnLst/>
              <a:rect l="l" t="t" r="r" b="b"/>
              <a:pathLst>
                <a:path w="43610" h="14711" extrusionOk="0">
                  <a:moveTo>
                    <a:pt x="38562" y="1"/>
                  </a:moveTo>
                  <a:cubicBezTo>
                    <a:pt x="31664" y="8131"/>
                    <a:pt x="24925" y="10569"/>
                    <a:pt x="19325" y="10569"/>
                  </a:cubicBezTo>
                  <a:cubicBezTo>
                    <a:pt x="10936" y="10569"/>
                    <a:pt x="5099" y="5099"/>
                    <a:pt x="5099" y="5099"/>
                  </a:cubicBezTo>
                  <a:lnTo>
                    <a:pt x="4997" y="5099"/>
                  </a:lnTo>
                  <a:cubicBezTo>
                    <a:pt x="3230" y="5133"/>
                    <a:pt x="1496" y="5643"/>
                    <a:pt x="1" y="6578"/>
                  </a:cubicBezTo>
                  <a:cubicBezTo>
                    <a:pt x="1" y="6578"/>
                    <a:pt x="6571" y="14711"/>
                    <a:pt x="19067" y="14711"/>
                  </a:cubicBezTo>
                  <a:cubicBezTo>
                    <a:pt x="20364" y="14711"/>
                    <a:pt x="21724" y="14623"/>
                    <a:pt x="23148" y="14430"/>
                  </a:cubicBezTo>
                  <a:cubicBezTo>
                    <a:pt x="35894" y="12713"/>
                    <a:pt x="43610" y="290"/>
                    <a:pt x="43610" y="290"/>
                  </a:cubicBezTo>
                  <a:lnTo>
                    <a:pt x="38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1"/>
            <p:cNvSpPr/>
            <p:nvPr/>
          </p:nvSpPr>
          <p:spPr>
            <a:xfrm>
              <a:off x="2442300" y="3702575"/>
              <a:ext cx="1515350" cy="509400"/>
            </a:xfrm>
            <a:custGeom>
              <a:avLst/>
              <a:gdLst/>
              <a:ahLst/>
              <a:cxnLst/>
              <a:rect l="l" t="t" r="r" b="b"/>
              <a:pathLst>
                <a:path w="60614" h="20376" extrusionOk="0">
                  <a:moveTo>
                    <a:pt x="56459" y="0"/>
                  </a:moveTo>
                  <a:cubicBezTo>
                    <a:pt x="46288" y="12375"/>
                    <a:pt x="35814" y="16116"/>
                    <a:pt x="26867" y="16116"/>
                  </a:cubicBezTo>
                  <a:cubicBezTo>
                    <a:pt x="13178" y="16116"/>
                    <a:pt x="3060" y="7359"/>
                    <a:pt x="3060" y="7359"/>
                  </a:cubicBezTo>
                  <a:cubicBezTo>
                    <a:pt x="324" y="10061"/>
                    <a:pt x="1" y="11523"/>
                    <a:pt x="1" y="11523"/>
                  </a:cubicBezTo>
                  <a:cubicBezTo>
                    <a:pt x="9708" y="18010"/>
                    <a:pt x="18708" y="20375"/>
                    <a:pt x="26632" y="20375"/>
                  </a:cubicBezTo>
                  <a:cubicBezTo>
                    <a:pt x="47272" y="20375"/>
                    <a:pt x="60613" y="4329"/>
                    <a:pt x="60146" y="3297"/>
                  </a:cubicBezTo>
                  <a:cubicBezTo>
                    <a:pt x="59484" y="1870"/>
                    <a:pt x="56459" y="0"/>
                    <a:pt x="56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1"/>
            <p:cNvSpPr/>
            <p:nvPr/>
          </p:nvSpPr>
          <p:spPr>
            <a:xfrm>
              <a:off x="2394725" y="3919250"/>
              <a:ext cx="1661300" cy="541225"/>
            </a:xfrm>
            <a:custGeom>
              <a:avLst/>
              <a:gdLst/>
              <a:ahLst/>
              <a:cxnLst/>
              <a:rect l="l" t="t" r="r" b="b"/>
              <a:pathLst>
                <a:path w="66452" h="21649" extrusionOk="0">
                  <a:moveTo>
                    <a:pt x="64803" y="1"/>
                  </a:moveTo>
                  <a:cubicBezTo>
                    <a:pt x="51868" y="12998"/>
                    <a:pt x="38757" y="16845"/>
                    <a:pt x="27768" y="16845"/>
                  </a:cubicBezTo>
                  <a:cubicBezTo>
                    <a:pt x="11831" y="16845"/>
                    <a:pt x="358" y="8754"/>
                    <a:pt x="357" y="8753"/>
                  </a:cubicBezTo>
                  <a:lnTo>
                    <a:pt x="357" y="8753"/>
                  </a:lnTo>
                  <a:cubicBezTo>
                    <a:pt x="0" y="11031"/>
                    <a:pt x="425" y="14668"/>
                    <a:pt x="425" y="14668"/>
                  </a:cubicBezTo>
                  <a:cubicBezTo>
                    <a:pt x="425" y="14668"/>
                    <a:pt x="11894" y="21649"/>
                    <a:pt x="27190" y="21649"/>
                  </a:cubicBezTo>
                  <a:cubicBezTo>
                    <a:pt x="29530" y="21649"/>
                    <a:pt x="31958" y="21485"/>
                    <a:pt x="34449" y="21109"/>
                  </a:cubicBezTo>
                  <a:cubicBezTo>
                    <a:pt x="56985" y="17727"/>
                    <a:pt x="66451" y="5507"/>
                    <a:pt x="66451" y="5507"/>
                  </a:cubicBezTo>
                  <a:lnTo>
                    <a:pt x="64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1"/>
            <p:cNvSpPr/>
            <p:nvPr/>
          </p:nvSpPr>
          <p:spPr>
            <a:xfrm>
              <a:off x="2428300" y="4204775"/>
              <a:ext cx="1672325" cy="489400"/>
            </a:xfrm>
            <a:custGeom>
              <a:avLst/>
              <a:gdLst/>
              <a:ahLst/>
              <a:cxnLst/>
              <a:rect l="l" t="t" r="r" b="b"/>
              <a:pathLst>
                <a:path w="66893" h="19576" extrusionOk="0">
                  <a:moveTo>
                    <a:pt x="66077" y="1"/>
                  </a:moveTo>
                  <a:cubicBezTo>
                    <a:pt x="51872" y="11294"/>
                    <a:pt x="37686" y="14517"/>
                    <a:pt x="26121" y="14517"/>
                  </a:cubicBezTo>
                  <a:cubicBezTo>
                    <a:pt x="10745" y="14517"/>
                    <a:pt x="0" y="8821"/>
                    <a:pt x="0" y="8821"/>
                  </a:cubicBezTo>
                  <a:lnTo>
                    <a:pt x="0" y="8821"/>
                  </a:lnTo>
                  <a:cubicBezTo>
                    <a:pt x="323" y="11489"/>
                    <a:pt x="765" y="14922"/>
                    <a:pt x="765" y="14922"/>
                  </a:cubicBezTo>
                  <a:cubicBezTo>
                    <a:pt x="765" y="14922"/>
                    <a:pt x="10966" y="19575"/>
                    <a:pt x="25133" y="19575"/>
                  </a:cubicBezTo>
                  <a:cubicBezTo>
                    <a:pt x="28090" y="19575"/>
                    <a:pt x="31220" y="19372"/>
                    <a:pt x="34466" y="18882"/>
                  </a:cubicBezTo>
                  <a:cubicBezTo>
                    <a:pt x="56985" y="15483"/>
                    <a:pt x="66893" y="5371"/>
                    <a:pt x="66893" y="5371"/>
                  </a:cubicBezTo>
                  <a:lnTo>
                    <a:pt x="660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1"/>
            <p:cNvSpPr/>
            <p:nvPr/>
          </p:nvSpPr>
          <p:spPr>
            <a:xfrm>
              <a:off x="4988175" y="2152625"/>
              <a:ext cx="786475" cy="915825"/>
            </a:xfrm>
            <a:custGeom>
              <a:avLst/>
              <a:gdLst/>
              <a:ahLst/>
              <a:cxnLst/>
              <a:rect l="l" t="t" r="r" b="b"/>
              <a:pathLst>
                <a:path w="31459" h="36633" extrusionOk="0">
                  <a:moveTo>
                    <a:pt x="11914" y="0"/>
                  </a:moveTo>
                  <a:cubicBezTo>
                    <a:pt x="11914" y="323"/>
                    <a:pt x="11897" y="544"/>
                    <a:pt x="11914" y="748"/>
                  </a:cubicBezTo>
                  <a:cubicBezTo>
                    <a:pt x="12084" y="3484"/>
                    <a:pt x="11370" y="5965"/>
                    <a:pt x="9671" y="8141"/>
                  </a:cubicBezTo>
                  <a:cubicBezTo>
                    <a:pt x="8787" y="9262"/>
                    <a:pt x="7801" y="10248"/>
                    <a:pt x="6475" y="10877"/>
                  </a:cubicBezTo>
                  <a:cubicBezTo>
                    <a:pt x="5728" y="11234"/>
                    <a:pt x="4963" y="11455"/>
                    <a:pt x="4164" y="11557"/>
                  </a:cubicBezTo>
                  <a:cubicBezTo>
                    <a:pt x="4249" y="12492"/>
                    <a:pt x="4453" y="13069"/>
                    <a:pt x="4555" y="13273"/>
                  </a:cubicBezTo>
                  <a:cubicBezTo>
                    <a:pt x="4402" y="12984"/>
                    <a:pt x="3892" y="12067"/>
                    <a:pt x="3178" y="11608"/>
                  </a:cubicBezTo>
                  <a:cubicBezTo>
                    <a:pt x="2839" y="11591"/>
                    <a:pt x="2499" y="11506"/>
                    <a:pt x="2210" y="11353"/>
                  </a:cubicBezTo>
                  <a:cubicBezTo>
                    <a:pt x="2040" y="11353"/>
                    <a:pt x="1853" y="11421"/>
                    <a:pt x="1666" y="11523"/>
                  </a:cubicBezTo>
                  <a:cubicBezTo>
                    <a:pt x="0" y="12407"/>
                    <a:pt x="357" y="14616"/>
                    <a:pt x="3008" y="16366"/>
                  </a:cubicBezTo>
                  <a:cubicBezTo>
                    <a:pt x="3008" y="16366"/>
                    <a:pt x="7274" y="22468"/>
                    <a:pt x="3960" y="32852"/>
                  </a:cubicBezTo>
                  <a:cubicBezTo>
                    <a:pt x="3960" y="32852"/>
                    <a:pt x="6696" y="35809"/>
                    <a:pt x="10333" y="36421"/>
                  </a:cubicBezTo>
                  <a:cubicBezTo>
                    <a:pt x="11220" y="36572"/>
                    <a:pt x="12048" y="36633"/>
                    <a:pt x="12807" y="36633"/>
                  </a:cubicBezTo>
                  <a:cubicBezTo>
                    <a:pt x="15972" y="36633"/>
                    <a:pt x="17930" y="35571"/>
                    <a:pt x="17930" y="35571"/>
                  </a:cubicBezTo>
                  <a:cubicBezTo>
                    <a:pt x="16944" y="32019"/>
                    <a:pt x="20275" y="28263"/>
                    <a:pt x="20275" y="28263"/>
                  </a:cubicBezTo>
                  <a:cubicBezTo>
                    <a:pt x="29351" y="24303"/>
                    <a:pt x="31118" y="13290"/>
                    <a:pt x="31458" y="9177"/>
                  </a:cubicBezTo>
                  <a:lnTo>
                    <a:pt x="31458" y="9177"/>
                  </a:lnTo>
                  <a:cubicBezTo>
                    <a:pt x="31254" y="9211"/>
                    <a:pt x="31050" y="9245"/>
                    <a:pt x="30829" y="9245"/>
                  </a:cubicBezTo>
                  <a:cubicBezTo>
                    <a:pt x="30751" y="9248"/>
                    <a:pt x="30672" y="9249"/>
                    <a:pt x="30592" y="9249"/>
                  </a:cubicBezTo>
                  <a:cubicBezTo>
                    <a:pt x="30133" y="9249"/>
                    <a:pt x="29649" y="9203"/>
                    <a:pt x="29215" y="9058"/>
                  </a:cubicBezTo>
                  <a:cubicBezTo>
                    <a:pt x="28195" y="8753"/>
                    <a:pt x="27209" y="8362"/>
                    <a:pt x="26207" y="7954"/>
                  </a:cubicBezTo>
                  <a:cubicBezTo>
                    <a:pt x="25136" y="7512"/>
                    <a:pt x="24082" y="7002"/>
                    <a:pt x="23012" y="6543"/>
                  </a:cubicBezTo>
                  <a:cubicBezTo>
                    <a:pt x="20564" y="5490"/>
                    <a:pt x="18236" y="4215"/>
                    <a:pt x="15959" y="2821"/>
                  </a:cubicBezTo>
                  <a:cubicBezTo>
                    <a:pt x="15534" y="2566"/>
                    <a:pt x="15092" y="2345"/>
                    <a:pt x="14684" y="2056"/>
                  </a:cubicBezTo>
                  <a:cubicBezTo>
                    <a:pt x="13970" y="1581"/>
                    <a:pt x="13274" y="1054"/>
                    <a:pt x="12560" y="544"/>
                  </a:cubicBezTo>
                  <a:cubicBezTo>
                    <a:pt x="12373" y="408"/>
                    <a:pt x="12186" y="238"/>
                    <a:pt x="1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1"/>
            <p:cNvSpPr/>
            <p:nvPr/>
          </p:nvSpPr>
          <p:spPr>
            <a:xfrm>
              <a:off x="4995825" y="2145500"/>
              <a:ext cx="786475" cy="930400"/>
            </a:xfrm>
            <a:custGeom>
              <a:avLst/>
              <a:gdLst/>
              <a:ahLst/>
              <a:cxnLst/>
              <a:rect l="l" t="t" r="r" b="b"/>
              <a:pathLst>
                <a:path w="31459" h="37216" extrusionOk="0">
                  <a:moveTo>
                    <a:pt x="11897" y="931"/>
                  </a:moveTo>
                  <a:lnTo>
                    <a:pt x="11897" y="931"/>
                  </a:lnTo>
                  <a:cubicBezTo>
                    <a:pt x="11965" y="982"/>
                    <a:pt x="12016" y="1033"/>
                    <a:pt x="12084" y="1067"/>
                  </a:cubicBezTo>
                  <a:lnTo>
                    <a:pt x="12424" y="1322"/>
                  </a:lnTo>
                  <a:cubicBezTo>
                    <a:pt x="13001" y="1747"/>
                    <a:pt x="13613" y="2189"/>
                    <a:pt x="14208" y="2596"/>
                  </a:cubicBezTo>
                  <a:cubicBezTo>
                    <a:pt x="14463" y="2766"/>
                    <a:pt x="14735" y="2919"/>
                    <a:pt x="14990" y="3072"/>
                  </a:cubicBezTo>
                  <a:cubicBezTo>
                    <a:pt x="15160" y="3157"/>
                    <a:pt x="15330" y="3259"/>
                    <a:pt x="15500" y="3361"/>
                  </a:cubicBezTo>
                  <a:cubicBezTo>
                    <a:pt x="17981" y="4891"/>
                    <a:pt x="20292" y="6114"/>
                    <a:pt x="22587" y="7100"/>
                  </a:cubicBezTo>
                  <a:cubicBezTo>
                    <a:pt x="23012" y="7287"/>
                    <a:pt x="23453" y="7491"/>
                    <a:pt x="23878" y="7678"/>
                  </a:cubicBezTo>
                  <a:cubicBezTo>
                    <a:pt x="24507" y="7967"/>
                    <a:pt x="25153" y="8256"/>
                    <a:pt x="25799" y="8528"/>
                  </a:cubicBezTo>
                  <a:cubicBezTo>
                    <a:pt x="26988" y="9021"/>
                    <a:pt x="27923" y="9360"/>
                    <a:pt x="28824" y="9632"/>
                  </a:cubicBezTo>
                  <a:cubicBezTo>
                    <a:pt x="29267" y="9770"/>
                    <a:pt x="29780" y="9839"/>
                    <a:pt x="30349" y="9839"/>
                  </a:cubicBezTo>
                  <a:cubicBezTo>
                    <a:pt x="30412" y="9839"/>
                    <a:pt x="30476" y="9838"/>
                    <a:pt x="30540" y="9836"/>
                  </a:cubicBezTo>
                  <a:cubicBezTo>
                    <a:pt x="30642" y="9836"/>
                    <a:pt x="30727" y="9819"/>
                    <a:pt x="30829" y="9819"/>
                  </a:cubicBezTo>
                  <a:cubicBezTo>
                    <a:pt x="30387" y="14391"/>
                    <a:pt x="28450" y="24520"/>
                    <a:pt x="19851" y="28276"/>
                  </a:cubicBezTo>
                  <a:cubicBezTo>
                    <a:pt x="19800" y="28293"/>
                    <a:pt x="19766" y="28310"/>
                    <a:pt x="19749" y="28344"/>
                  </a:cubicBezTo>
                  <a:cubicBezTo>
                    <a:pt x="19596" y="28497"/>
                    <a:pt x="16468" y="32100"/>
                    <a:pt x="17284" y="35703"/>
                  </a:cubicBezTo>
                  <a:cubicBezTo>
                    <a:pt x="16707" y="35952"/>
                    <a:pt x="14963" y="36618"/>
                    <a:pt x="12468" y="36618"/>
                  </a:cubicBezTo>
                  <a:cubicBezTo>
                    <a:pt x="11733" y="36618"/>
                    <a:pt x="10933" y="36560"/>
                    <a:pt x="10078" y="36417"/>
                  </a:cubicBezTo>
                  <a:cubicBezTo>
                    <a:pt x="7002" y="35890"/>
                    <a:pt x="4555" y="33613"/>
                    <a:pt x="3994" y="33069"/>
                  </a:cubicBezTo>
                  <a:cubicBezTo>
                    <a:pt x="7206" y="22770"/>
                    <a:pt x="3110" y="16719"/>
                    <a:pt x="2940" y="16481"/>
                  </a:cubicBezTo>
                  <a:cubicBezTo>
                    <a:pt x="2923" y="16447"/>
                    <a:pt x="2889" y="16413"/>
                    <a:pt x="2855" y="16396"/>
                  </a:cubicBezTo>
                  <a:cubicBezTo>
                    <a:pt x="1428" y="15445"/>
                    <a:pt x="612" y="14289"/>
                    <a:pt x="646" y="13320"/>
                  </a:cubicBezTo>
                  <a:cubicBezTo>
                    <a:pt x="680" y="12777"/>
                    <a:pt x="969" y="12352"/>
                    <a:pt x="1496" y="12063"/>
                  </a:cubicBezTo>
                  <a:cubicBezTo>
                    <a:pt x="1615" y="11995"/>
                    <a:pt x="1734" y="11961"/>
                    <a:pt x="1853" y="11944"/>
                  </a:cubicBezTo>
                  <a:cubicBezTo>
                    <a:pt x="2142" y="12080"/>
                    <a:pt x="2448" y="12165"/>
                    <a:pt x="2787" y="12182"/>
                  </a:cubicBezTo>
                  <a:cubicBezTo>
                    <a:pt x="3399" y="12624"/>
                    <a:pt x="3858" y="13456"/>
                    <a:pt x="3977" y="13694"/>
                  </a:cubicBezTo>
                  <a:cubicBezTo>
                    <a:pt x="4025" y="13803"/>
                    <a:pt x="4133" y="13860"/>
                    <a:pt x="4240" y="13860"/>
                  </a:cubicBezTo>
                  <a:cubicBezTo>
                    <a:pt x="4284" y="13860"/>
                    <a:pt x="4328" y="13850"/>
                    <a:pt x="4368" y="13830"/>
                  </a:cubicBezTo>
                  <a:cubicBezTo>
                    <a:pt x="4521" y="13762"/>
                    <a:pt x="4589" y="13592"/>
                    <a:pt x="4521" y="13439"/>
                  </a:cubicBezTo>
                  <a:cubicBezTo>
                    <a:pt x="4436" y="13269"/>
                    <a:pt x="4266" y="12827"/>
                    <a:pt x="4181" y="12097"/>
                  </a:cubicBezTo>
                  <a:cubicBezTo>
                    <a:pt x="4912" y="11978"/>
                    <a:pt x="5626" y="11757"/>
                    <a:pt x="6305" y="11434"/>
                  </a:cubicBezTo>
                  <a:cubicBezTo>
                    <a:pt x="7495" y="10873"/>
                    <a:pt x="8532" y="9972"/>
                    <a:pt x="9602" y="8613"/>
                  </a:cubicBezTo>
                  <a:cubicBezTo>
                    <a:pt x="11302" y="6437"/>
                    <a:pt x="12067" y="3871"/>
                    <a:pt x="11914" y="1016"/>
                  </a:cubicBezTo>
                  <a:cubicBezTo>
                    <a:pt x="11897" y="982"/>
                    <a:pt x="11897" y="965"/>
                    <a:pt x="11897" y="931"/>
                  </a:cubicBezTo>
                  <a:close/>
                  <a:moveTo>
                    <a:pt x="11603" y="1"/>
                  </a:moveTo>
                  <a:cubicBezTo>
                    <a:pt x="11558" y="1"/>
                    <a:pt x="11512" y="10"/>
                    <a:pt x="11472" y="30"/>
                  </a:cubicBezTo>
                  <a:cubicBezTo>
                    <a:pt x="11370" y="64"/>
                    <a:pt x="11302" y="183"/>
                    <a:pt x="11302" y="302"/>
                  </a:cubicBezTo>
                  <a:cubicBezTo>
                    <a:pt x="11302" y="421"/>
                    <a:pt x="11302" y="523"/>
                    <a:pt x="11302" y="608"/>
                  </a:cubicBezTo>
                  <a:cubicBezTo>
                    <a:pt x="11302" y="778"/>
                    <a:pt x="11302" y="914"/>
                    <a:pt x="11319" y="1050"/>
                  </a:cubicBezTo>
                  <a:cubicBezTo>
                    <a:pt x="11472" y="3769"/>
                    <a:pt x="10741" y="6182"/>
                    <a:pt x="9127" y="8239"/>
                  </a:cubicBezTo>
                  <a:cubicBezTo>
                    <a:pt x="8124" y="9530"/>
                    <a:pt x="7155" y="10363"/>
                    <a:pt x="6051" y="10890"/>
                  </a:cubicBezTo>
                  <a:cubicBezTo>
                    <a:pt x="5337" y="11230"/>
                    <a:pt x="4572" y="11451"/>
                    <a:pt x="3807" y="11553"/>
                  </a:cubicBezTo>
                  <a:cubicBezTo>
                    <a:pt x="3654" y="11570"/>
                    <a:pt x="3535" y="11706"/>
                    <a:pt x="3552" y="11876"/>
                  </a:cubicBezTo>
                  <a:cubicBezTo>
                    <a:pt x="3569" y="11944"/>
                    <a:pt x="3569" y="12029"/>
                    <a:pt x="3569" y="12097"/>
                  </a:cubicBezTo>
                  <a:cubicBezTo>
                    <a:pt x="3416" y="11927"/>
                    <a:pt x="3229" y="11774"/>
                    <a:pt x="3042" y="11655"/>
                  </a:cubicBezTo>
                  <a:cubicBezTo>
                    <a:pt x="2991" y="11621"/>
                    <a:pt x="2940" y="11604"/>
                    <a:pt x="2889" y="11604"/>
                  </a:cubicBezTo>
                  <a:cubicBezTo>
                    <a:pt x="2601" y="11587"/>
                    <a:pt x="2312" y="11502"/>
                    <a:pt x="2040" y="11366"/>
                  </a:cubicBezTo>
                  <a:cubicBezTo>
                    <a:pt x="1989" y="11332"/>
                    <a:pt x="1938" y="11332"/>
                    <a:pt x="1887" y="11332"/>
                  </a:cubicBezTo>
                  <a:cubicBezTo>
                    <a:pt x="1666" y="11349"/>
                    <a:pt x="1445" y="11417"/>
                    <a:pt x="1224" y="11536"/>
                  </a:cubicBezTo>
                  <a:cubicBezTo>
                    <a:pt x="493" y="11927"/>
                    <a:pt x="85" y="12539"/>
                    <a:pt x="51" y="13286"/>
                  </a:cubicBezTo>
                  <a:cubicBezTo>
                    <a:pt x="0" y="14493"/>
                    <a:pt x="884" y="15785"/>
                    <a:pt x="2482" y="16855"/>
                  </a:cubicBezTo>
                  <a:cubicBezTo>
                    <a:pt x="2838" y="17433"/>
                    <a:pt x="6458" y="23381"/>
                    <a:pt x="3382" y="33052"/>
                  </a:cubicBezTo>
                  <a:cubicBezTo>
                    <a:pt x="3348" y="33154"/>
                    <a:pt x="3365" y="33273"/>
                    <a:pt x="3450" y="33341"/>
                  </a:cubicBezTo>
                  <a:cubicBezTo>
                    <a:pt x="3552" y="33460"/>
                    <a:pt x="6271" y="36383"/>
                    <a:pt x="9976" y="36995"/>
                  </a:cubicBezTo>
                  <a:cubicBezTo>
                    <a:pt x="10894" y="37148"/>
                    <a:pt x="11744" y="37216"/>
                    <a:pt x="12509" y="37216"/>
                  </a:cubicBezTo>
                  <a:cubicBezTo>
                    <a:pt x="15687" y="37216"/>
                    <a:pt x="17675" y="36179"/>
                    <a:pt x="17777" y="36128"/>
                  </a:cubicBezTo>
                  <a:cubicBezTo>
                    <a:pt x="17896" y="36060"/>
                    <a:pt x="17947" y="35924"/>
                    <a:pt x="17913" y="35788"/>
                  </a:cubicBezTo>
                  <a:cubicBezTo>
                    <a:pt x="17046" y="32627"/>
                    <a:pt x="19783" y="29228"/>
                    <a:pt x="20139" y="28786"/>
                  </a:cubicBezTo>
                  <a:cubicBezTo>
                    <a:pt x="29232" y="24792"/>
                    <a:pt x="31084" y="13966"/>
                    <a:pt x="31458" y="9479"/>
                  </a:cubicBezTo>
                  <a:cubicBezTo>
                    <a:pt x="31458" y="9394"/>
                    <a:pt x="31424" y="9292"/>
                    <a:pt x="31356" y="9242"/>
                  </a:cubicBezTo>
                  <a:cubicBezTo>
                    <a:pt x="31306" y="9192"/>
                    <a:pt x="31238" y="9160"/>
                    <a:pt x="31172" y="9160"/>
                  </a:cubicBezTo>
                  <a:cubicBezTo>
                    <a:pt x="31148" y="9160"/>
                    <a:pt x="31124" y="9164"/>
                    <a:pt x="31101" y="9174"/>
                  </a:cubicBezTo>
                  <a:cubicBezTo>
                    <a:pt x="30897" y="9208"/>
                    <a:pt x="30710" y="9225"/>
                    <a:pt x="30523" y="9242"/>
                  </a:cubicBezTo>
                  <a:cubicBezTo>
                    <a:pt x="30464" y="9243"/>
                    <a:pt x="30406" y="9244"/>
                    <a:pt x="30349" y="9244"/>
                  </a:cubicBezTo>
                  <a:cubicBezTo>
                    <a:pt x="29842" y="9244"/>
                    <a:pt x="29391" y="9178"/>
                    <a:pt x="28994" y="9072"/>
                  </a:cubicBezTo>
                  <a:cubicBezTo>
                    <a:pt x="28127" y="8800"/>
                    <a:pt x="27209" y="8460"/>
                    <a:pt x="26020" y="7967"/>
                  </a:cubicBezTo>
                  <a:cubicBezTo>
                    <a:pt x="25391" y="7712"/>
                    <a:pt x="24745" y="7423"/>
                    <a:pt x="24133" y="7134"/>
                  </a:cubicBezTo>
                  <a:cubicBezTo>
                    <a:pt x="23691" y="6947"/>
                    <a:pt x="23267" y="6743"/>
                    <a:pt x="22825" y="6556"/>
                  </a:cubicBezTo>
                  <a:cubicBezTo>
                    <a:pt x="20547" y="5571"/>
                    <a:pt x="18270" y="4364"/>
                    <a:pt x="15806" y="2851"/>
                  </a:cubicBezTo>
                  <a:cubicBezTo>
                    <a:pt x="15636" y="2749"/>
                    <a:pt x="15466" y="2647"/>
                    <a:pt x="15296" y="2545"/>
                  </a:cubicBezTo>
                  <a:cubicBezTo>
                    <a:pt x="15024" y="2392"/>
                    <a:pt x="14786" y="2257"/>
                    <a:pt x="14548" y="2104"/>
                  </a:cubicBezTo>
                  <a:cubicBezTo>
                    <a:pt x="13953" y="1696"/>
                    <a:pt x="13358" y="1254"/>
                    <a:pt x="12781" y="846"/>
                  </a:cubicBezTo>
                  <a:lnTo>
                    <a:pt x="12441" y="591"/>
                  </a:lnTo>
                  <a:cubicBezTo>
                    <a:pt x="12322" y="506"/>
                    <a:pt x="12203" y="404"/>
                    <a:pt x="12067" y="285"/>
                  </a:cubicBezTo>
                  <a:cubicBezTo>
                    <a:pt x="11982" y="217"/>
                    <a:pt x="11897" y="149"/>
                    <a:pt x="11795" y="64"/>
                  </a:cubicBezTo>
                  <a:cubicBezTo>
                    <a:pt x="11743" y="23"/>
                    <a:pt x="11673" y="1"/>
                    <a:pt x="1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1"/>
            <p:cNvSpPr/>
            <p:nvPr/>
          </p:nvSpPr>
          <p:spPr>
            <a:xfrm>
              <a:off x="4381450" y="2878275"/>
              <a:ext cx="1456075" cy="1115800"/>
            </a:xfrm>
            <a:custGeom>
              <a:avLst/>
              <a:gdLst/>
              <a:ahLst/>
              <a:cxnLst/>
              <a:rect l="l" t="t" r="r" b="b"/>
              <a:pathLst>
                <a:path w="58243" h="44632" extrusionOk="0">
                  <a:moveTo>
                    <a:pt x="18927" y="1"/>
                  </a:moveTo>
                  <a:cubicBezTo>
                    <a:pt x="17086" y="1"/>
                    <a:pt x="15139" y="328"/>
                    <a:pt x="13291" y="1242"/>
                  </a:cubicBezTo>
                  <a:cubicBezTo>
                    <a:pt x="9008" y="3333"/>
                    <a:pt x="1224" y="26021"/>
                    <a:pt x="0" y="33142"/>
                  </a:cubicBezTo>
                  <a:cubicBezTo>
                    <a:pt x="0" y="33142"/>
                    <a:pt x="50613" y="44631"/>
                    <a:pt x="51118" y="44631"/>
                  </a:cubicBezTo>
                  <a:cubicBezTo>
                    <a:pt x="51120" y="44631"/>
                    <a:pt x="51121" y="44631"/>
                    <a:pt x="51122" y="44631"/>
                  </a:cubicBezTo>
                  <a:cubicBezTo>
                    <a:pt x="51122" y="44631"/>
                    <a:pt x="58243" y="20294"/>
                    <a:pt x="58141" y="17983"/>
                  </a:cubicBezTo>
                  <a:cubicBezTo>
                    <a:pt x="58005" y="14720"/>
                    <a:pt x="56730" y="11881"/>
                    <a:pt x="54402" y="9791"/>
                  </a:cubicBezTo>
                  <a:cubicBezTo>
                    <a:pt x="51835" y="7463"/>
                    <a:pt x="48062" y="6035"/>
                    <a:pt x="43219" y="5559"/>
                  </a:cubicBezTo>
                  <a:lnTo>
                    <a:pt x="43134" y="5559"/>
                  </a:lnTo>
                  <a:lnTo>
                    <a:pt x="43066" y="5593"/>
                  </a:lnTo>
                  <a:cubicBezTo>
                    <a:pt x="43049" y="5593"/>
                    <a:pt x="40891" y="6698"/>
                    <a:pt x="37899" y="6817"/>
                  </a:cubicBezTo>
                  <a:cubicBezTo>
                    <a:pt x="37705" y="6825"/>
                    <a:pt x="37513" y="6829"/>
                    <a:pt x="37321" y="6829"/>
                  </a:cubicBezTo>
                  <a:cubicBezTo>
                    <a:pt x="33569" y="6829"/>
                    <a:pt x="30283" y="5247"/>
                    <a:pt x="27566" y="2126"/>
                  </a:cubicBezTo>
                  <a:lnTo>
                    <a:pt x="27532" y="2092"/>
                  </a:lnTo>
                  <a:lnTo>
                    <a:pt x="27498" y="2058"/>
                  </a:lnTo>
                  <a:cubicBezTo>
                    <a:pt x="27438" y="2034"/>
                    <a:pt x="23516" y="1"/>
                    <a:pt x="18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81"/>
            <p:cNvSpPr/>
            <p:nvPr/>
          </p:nvSpPr>
          <p:spPr>
            <a:xfrm>
              <a:off x="4373375" y="2870950"/>
              <a:ext cx="1471375" cy="1130325"/>
            </a:xfrm>
            <a:custGeom>
              <a:avLst/>
              <a:gdLst/>
              <a:ahLst/>
              <a:cxnLst/>
              <a:rect l="l" t="t" r="r" b="b"/>
              <a:pathLst>
                <a:path w="58855" h="45213" extrusionOk="0">
                  <a:moveTo>
                    <a:pt x="19216" y="594"/>
                  </a:moveTo>
                  <a:cubicBezTo>
                    <a:pt x="23653" y="594"/>
                    <a:pt x="27475" y="2526"/>
                    <a:pt x="27668" y="2623"/>
                  </a:cubicBezTo>
                  <a:cubicBezTo>
                    <a:pt x="30465" y="5810"/>
                    <a:pt x="33837" y="7426"/>
                    <a:pt x="37710" y="7426"/>
                  </a:cubicBezTo>
                  <a:cubicBezTo>
                    <a:pt x="37886" y="7426"/>
                    <a:pt x="38062" y="7422"/>
                    <a:pt x="38239" y="7416"/>
                  </a:cubicBezTo>
                  <a:cubicBezTo>
                    <a:pt x="41180" y="7280"/>
                    <a:pt x="43355" y="6243"/>
                    <a:pt x="43525" y="6158"/>
                  </a:cubicBezTo>
                  <a:cubicBezTo>
                    <a:pt x="48300" y="6617"/>
                    <a:pt x="52005" y="8011"/>
                    <a:pt x="54538" y="10305"/>
                  </a:cubicBezTo>
                  <a:cubicBezTo>
                    <a:pt x="56781" y="12344"/>
                    <a:pt x="58039" y="15115"/>
                    <a:pt x="58175" y="18293"/>
                  </a:cubicBezTo>
                  <a:cubicBezTo>
                    <a:pt x="58243" y="20060"/>
                    <a:pt x="53705" y="36104"/>
                    <a:pt x="51224" y="44584"/>
                  </a:cubicBezTo>
                  <a:cubicBezTo>
                    <a:pt x="48165" y="43972"/>
                    <a:pt x="17386" y="37004"/>
                    <a:pt x="680" y="33214"/>
                  </a:cubicBezTo>
                  <a:cubicBezTo>
                    <a:pt x="2040" y="25821"/>
                    <a:pt x="9671" y="3796"/>
                    <a:pt x="13732" y="1790"/>
                  </a:cubicBezTo>
                  <a:cubicBezTo>
                    <a:pt x="15528" y="910"/>
                    <a:pt x="17422" y="594"/>
                    <a:pt x="19216" y="594"/>
                  </a:cubicBezTo>
                  <a:close/>
                  <a:moveTo>
                    <a:pt x="19236" y="0"/>
                  </a:moveTo>
                  <a:cubicBezTo>
                    <a:pt x="17358" y="0"/>
                    <a:pt x="15368" y="333"/>
                    <a:pt x="13478" y="1263"/>
                  </a:cubicBezTo>
                  <a:cubicBezTo>
                    <a:pt x="9127" y="3405"/>
                    <a:pt x="1309" y="26008"/>
                    <a:pt x="34" y="33384"/>
                  </a:cubicBezTo>
                  <a:cubicBezTo>
                    <a:pt x="0" y="33554"/>
                    <a:pt x="102" y="33690"/>
                    <a:pt x="255" y="33724"/>
                  </a:cubicBezTo>
                  <a:cubicBezTo>
                    <a:pt x="391" y="33758"/>
                    <a:pt x="13155" y="36647"/>
                    <a:pt x="25765" y="39503"/>
                  </a:cubicBezTo>
                  <a:cubicBezTo>
                    <a:pt x="33175" y="41185"/>
                    <a:pt x="39089" y="42511"/>
                    <a:pt x="43338" y="43462"/>
                  </a:cubicBezTo>
                  <a:cubicBezTo>
                    <a:pt x="49966" y="44941"/>
                    <a:pt x="51173" y="45213"/>
                    <a:pt x="51479" y="45213"/>
                  </a:cubicBezTo>
                  <a:cubicBezTo>
                    <a:pt x="51547" y="45213"/>
                    <a:pt x="51564" y="45196"/>
                    <a:pt x="51598" y="45179"/>
                  </a:cubicBezTo>
                  <a:cubicBezTo>
                    <a:pt x="51649" y="45145"/>
                    <a:pt x="51699" y="45077"/>
                    <a:pt x="51716" y="45009"/>
                  </a:cubicBezTo>
                  <a:cubicBezTo>
                    <a:pt x="52022" y="44006"/>
                    <a:pt x="58854" y="20604"/>
                    <a:pt x="58769" y="18276"/>
                  </a:cubicBezTo>
                  <a:cubicBezTo>
                    <a:pt x="58633" y="14928"/>
                    <a:pt x="57308" y="12021"/>
                    <a:pt x="54929" y="9863"/>
                  </a:cubicBezTo>
                  <a:cubicBezTo>
                    <a:pt x="52311" y="7484"/>
                    <a:pt x="48487" y="6039"/>
                    <a:pt x="43559" y="5563"/>
                  </a:cubicBezTo>
                  <a:lnTo>
                    <a:pt x="43491" y="5546"/>
                  </a:lnTo>
                  <a:cubicBezTo>
                    <a:pt x="43440" y="5546"/>
                    <a:pt x="43372" y="5546"/>
                    <a:pt x="43321" y="5580"/>
                  </a:cubicBezTo>
                  <a:lnTo>
                    <a:pt x="43253" y="5614"/>
                  </a:lnTo>
                  <a:cubicBezTo>
                    <a:pt x="43236" y="5631"/>
                    <a:pt x="41112" y="6685"/>
                    <a:pt x="38222" y="6804"/>
                  </a:cubicBezTo>
                  <a:cubicBezTo>
                    <a:pt x="38029" y="6812"/>
                    <a:pt x="37836" y="6817"/>
                    <a:pt x="37645" y="6817"/>
                  </a:cubicBezTo>
                  <a:cubicBezTo>
                    <a:pt x="33978" y="6817"/>
                    <a:pt x="30776" y="5268"/>
                    <a:pt x="28110" y="2215"/>
                  </a:cubicBezTo>
                  <a:lnTo>
                    <a:pt x="28076" y="2181"/>
                  </a:lnTo>
                  <a:cubicBezTo>
                    <a:pt x="28059" y="2147"/>
                    <a:pt x="28025" y="2130"/>
                    <a:pt x="27991" y="2113"/>
                  </a:cubicBezTo>
                  <a:lnTo>
                    <a:pt x="27957" y="2096"/>
                  </a:lnTo>
                  <a:cubicBezTo>
                    <a:pt x="27897" y="2060"/>
                    <a:pt x="23910" y="0"/>
                    <a:pt x="192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81"/>
            <p:cNvSpPr/>
            <p:nvPr/>
          </p:nvSpPr>
          <p:spPr>
            <a:xfrm>
              <a:off x="4994550" y="1911050"/>
              <a:ext cx="863375" cy="532100"/>
            </a:xfrm>
            <a:custGeom>
              <a:avLst/>
              <a:gdLst/>
              <a:ahLst/>
              <a:cxnLst/>
              <a:rect l="l" t="t" r="r" b="b"/>
              <a:pathLst>
                <a:path w="34535" h="21284" extrusionOk="0">
                  <a:moveTo>
                    <a:pt x="15609" y="0"/>
                  </a:moveTo>
                  <a:cubicBezTo>
                    <a:pt x="13716" y="0"/>
                    <a:pt x="11841" y="302"/>
                    <a:pt x="9993" y="1030"/>
                  </a:cubicBezTo>
                  <a:cubicBezTo>
                    <a:pt x="7563" y="1964"/>
                    <a:pt x="5558" y="3494"/>
                    <a:pt x="4011" y="5567"/>
                  </a:cubicBezTo>
                  <a:cubicBezTo>
                    <a:pt x="1394" y="9051"/>
                    <a:pt x="119" y="13028"/>
                    <a:pt x="17" y="17379"/>
                  </a:cubicBezTo>
                  <a:cubicBezTo>
                    <a:pt x="0" y="18569"/>
                    <a:pt x="442" y="19571"/>
                    <a:pt x="1207" y="20421"/>
                  </a:cubicBezTo>
                  <a:cubicBezTo>
                    <a:pt x="1428" y="20659"/>
                    <a:pt x="1683" y="20863"/>
                    <a:pt x="1955" y="21016"/>
                  </a:cubicBezTo>
                  <a:cubicBezTo>
                    <a:pt x="2244" y="21169"/>
                    <a:pt x="2584" y="21254"/>
                    <a:pt x="2923" y="21271"/>
                  </a:cubicBezTo>
                  <a:cubicBezTo>
                    <a:pt x="2957" y="21279"/>
                    <a:pt x="2991" y="21283"/>
                    <a:pt x="3025" y="21283"/>
                  </a:cubicBezTo>
                  <a:cubicBezTo>
                    <a:pt x="3059" y="21283"/>
                    <a:pt x="3093" y="21279"/>
                    <a:pt x="3127" y="21271"/>
                  </a:cubicBezTo>
                  <a:cubicBezTo>
                    <a:pt x="3399" y="21271"/>
                    <a:pt x="3654" y="21254"/>
                    <a:pt x="3909" y="21220"/>
                  </a:cubicBezTo>
                  <a:cubicBezTo>
                    <a:pt x="4708" y="21118"/>
                    <a:pt x="5473" y="20897"/>
                    <a:pt x="6220" y="20540"/>
                  </a:cubicBezTo>
                  <a:cubicBezTo>
                    <a:pt x="7546" y="19911"/>
                    <a:pt x="8532" y="18925"/>
                    <a:pt x="9416" y="17804"/>
                  </a:cubicBezTo>
                  <a:cubicBezTo>
                    <a:pt x="11115" y="15628"/>
                    <a:pt x="11829" y="13147"/>
                    <a:pt x="11659" y="10411"/>
                  </a:cubicBezTo>
                  <a:cubicBezTo>
                    <a:pt x="11642" y="10207"/>
                    <a:pt x="11659" y="9986"/>
                    <a:pt x="11659" y="9663"/>
                  </a:cubicBezTo>
                  <a:cubicBezTo>
                    <a:pt x="11931" y="9901"/>
                    <a:pt x="12118" y="10071"/>
                    <a:pt x="12305" y="10207"/>
                  </a:cubicBezTo>
                  <a:cubicBezTo>
                    <a:pt x="13019" y="10717"/>
                    <a:pt x="13715" y="11244"/>
                    <a:pt x="14429" y="11719"/>
                  </a:cubicBezTo>
                  <a:cubicBezTo>
                    <a:pt x="14837" y="12008"/>
                    <a:pt x="15279" y="12229"/>
                    <a:pt x="15704" y="12484"/>
                  </a:cubicBezTo>
                  <a:cubicBezTo>
                    <a:pt x="17981" y="13878"/>
                    <a:pt x="20309" y="15153"/>
                    <a:pt x="22757" y="16206"/>
                  </a:cubicBezTo>
                  <a:cubicBezTo>
                    <a:pt x="23827" y="16665"/>
                    <a:pt x="24881" y="17175"/>
                    <a:pt x="25952" y="17617"/>
                  </a:cubicBezTo>
                  <a:cubicBezTo>
                    <a:pt x="26954" y="18025"/>
                    <a:pt x="27940" y="18416"/>
                    <a:pt x="28960" y="18721"/>
                  </a:cubicBezTo>
                  <a:cubicBezTo>
                    <a:pt x="29394" y="18866"/>
                    <a:pt x="29878" y="18912"/>
                    <a:pt x="30337" y="18912"/>
                  </a:cubicBezTo>
                  <a:cubicBezTo>
                    <a:pt x="30417" y="18912"/>
                    <a:pt x="30496" y="18911"/>
                    <a:pt x="30574" y="18908"/>
                  </a:cubicBezTo>
                  <a:cubicBezTo>
                    <a:pt x="30795" y="18908"/>
                    <a:pt x="30999" y="18874"/>
                    <a:pt x="31203" y="18840"/>
                  </a:cubicBezTo>
                  <a:cubicBezTo>
                    <a:pt x="32818" y="18518"/>
                    <a:pt x="34228" y="17175"/>
                    <a:pt x="34415" y="15645"/>
                  </a:cubicBezTo>
                  <a:cubicBezTo>
                    <a:pt x="34534" y="14694"/>
                    <a:pt x="34500" y="13708"/>
                    <a:pt x="34381" y="12756"/>
                  </a:cubicBezTo>
                  <a:cubicBezTo>
                    <a:pt x="34143" y="10887"/>
                    <a:pt x="33192" y="9289"/>
                    <a:pt x="32240" y="7709"/>
                  </a:cubicBezTo>
                  <a:cubicBezTo>
                    <a:pt x="31288" y="6094"/>
                    <a:pt x="29929" y="4853"/>
                    <a:pt x="28399" y="3834"/>
                  </a:cubicBezTo>
                  <a:cubicBezTo>
                    <a:pt x="27617" y="3307"/>
                    <a:pt x="26852" y="2695"/>
                    <a:pt x="26003" y="2321"/>
                  </a:cubicBezTo>
                  <a:cubicBezTo>
                    <a:pt x="24694" y="1760"/>
                    <a:pt x="23301" y="1335"/>
                    <a:pt x="21924" y="894"/>
                  </a:cubicBezTo>
                  <a:cubicBezTo>
                    <a:pt x="21312" y="707"/>
                    <a:pt x="20666" y="605"/>
                    <a:pt x="20037" y="486"/>
                  </a:cubicBezTo>
                  <a:cubicBezTo>
                    <a:pt x="18553" y="181"/>
                    <a:pt x="17076" y="0"/>
                    <a:pt x="15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1"/>
            <p:cNvSpPr/>
            <p:nvPr/>
          </p:nvSpPr>
          <p:spPr>
            <a:xfrm>
              <a:off x="5236300" y="2341475"/>
              <a:ext cx="507750" cy="341400"/>
            </a:xfrm>
            <a:custGeom>
              <a:avLst/>
              <a:gdLst/>
              <a:ahLst/>
              <a:cxnLst/>
              <a:rect l="l" t="t" r="r" b="b"/>
              <a:pathLst>
                <a:path w="20310" h="13656" extrusionOk="0">
                  <a:moveTo>
                    <a:pt x="3008" y="1"/>
                  </a:moveTo>
                  <a:cubicBezTo>
                    <a:pt x="1505" y="1"/>
                    <a:pt x="277" y="551"/>
                    <a:pt x="204" y="587"/>
                  </a:cubicBezTo>
                  <a:cubicBezTo>
                    <a:pt x="68" y="655"/>
                    <a:pt x="0" y="825"/>
                    <a:pt x="68" y="978"/>
                  </a:cubicBezTo>
                  <a:cubicBezTo>
                    <a:pt x="119" y="1090"/>
                    <a:pt x="224" y="1157"/>
                    <a:pt x="337" y="1157"/>
                  </a:cubicBezTo>
                  <a:cubicBezTo>
                    <a:pt x="378" y="1157"/>
                    <a:pt x="419" y="1148"/>
                    <a:pt x="459" y="1131"/>
                  </a:cubicBezTo>
                  <a:cubicBezTo>
                    <a:pt x="472" y="1118"/>
                    <a:pt x="1639" y="595"/>
                    <a:pt x="3033" y="595"/>
                  </a:cubicBezTo>
                  <a:cubicBezTo>
                    <a:pt x="3575" y="595"/>
                    <a:pt x="4152" y="674"/>
                    <a:pt x="4708" y="893"/>
                  </a:cubicBezTo>
                  <a:cubicBezTo>
                    <a:pt x="5779" y="1335"/>
                    <a:pt x="6595" y="2201"/>
                    <a:pt x="7121" y="3527"/>
                  </a:cubicBezTo>
                  <a:cubicBezTo>
                    <a:pt x="7342" y="4054"/>
                    <a:pt x="7699" y="4938"/>
                    <a:pt x="5915" y="10852"/>
                  </a:cubicBezTo>
                  <a:cubicBezTo>
                    <a:pt x="5898" y="10903"/>
                    <a:pt x="5490" y="12092"/>
                    <a:pt x="5898" y="12908"/>
                  </a:cubicBezTo>
                  <a:cubicBezTo>
                    <a:pt x="6051" y="13248"/>
                    <a:pt x="6323" y="13469"/>
                    <a:pt x="6680" y="13588"/>
                  </a:cubicBezTo>
                  <a:cubicBezTo>
                    <a:pt x="6799" y="13622"/>
                    <a:pt x="6917" y="13656"/>
                    <a:pt x="7019" y="13656"/>
                  </a:cubicBezTo>
                  <a:cubicBezTo>
                    <a:pt x="7801" y="13656"/>
                    <a:pt x="8175" y="12551"/>
                    <a:pt x="8855" y="10580"/>
                  </a:cubicBezTo>
                  <a:cubicBezTo>
                    <a:pt x="9195" y="9611"/>
                    <a:pt x="9620" y="8388"/>
                    <a:pt x="10198" y="6960"/>
                  </a:cubicBezTo>
                  <a:cubicBezTo>
                    <a:pt x="10962" y="5073"/>
                    <a:pt x="12169" y="3867"/>
                    <a:pt x="13682" y="3459"/>
                  </a:cubicBezTo>
                  <a:cubicBezTo>
                    <a:pt x="14059" y="3357"/>
                    <a:pt x="14456" y="3307"/>
                    <a:pt x="14867" y="3307"/>
                  </a:cubicBezTo>
                  <a:cubicBezTo>
                    <a:pt x="16379" y="3307"/>
                    <a:pt x="18090" y="3989"/>
                    <a:pt x="19800" y="5311"/>
                  </a:cubicBezTo>
                  <a:cubicBezTo>
                    <a:pt x="19855" y="5346"/>
                    <a:pt x="19918" y="5363"/>
                    <a:pt x="19980" y="5363"/>
                  </a:cubicBezTo>
                  <a:cubicBezTo>
                    <a:pt x="20073" y="5363"/>
                    <a:pt x="20164" y="5325"/>
                    <a:pt x="20225" y="5243"/>
                  </a:cubicBezTo>
                  <a:cubicBezTo>
                    <a:pt x="20310" y="5124"/>
                    <a:pt x="20293" y="4938"/>
                    <a:pt x="20157" y="4836"/>
                  </a:cubicBezTo>
                  <a:cubicBezTo>
                    <a:pt x="18349" y="3440"/>
                    <a:pt x="16510" y="2710"/>
                    <a:pt x="14851" y="2710"/>
                  </a:cubicBezTo>
                  <a:cubicBezTo>
                    <a:pt x="14389" y="2710"/>
                    <a:pt x="13941" y="2766"/>
                    <a:pt x="13512" y="2881"/>
                  </a:cubicBezTo>
                  <a:cubicBezTo>
                    <a:pt x="11829" y="3340"/>
                    <a:pt x="10486" y="4666"/>
                    <a:pt x="9637" y="6739"/>
                  </a:cubicBezTo>
                  <a:cubicBezTo>
                    <a:pt x="9059" y="8184"/>
                    <a:pt x="8634" y="9407"/>
                    <a:pt x="8294" y="10393"/>
                  </a:cubicBezTo>
                  <a:cubicBezTo>
                    <a:pt x="7677" y="12181"/>
                    <a:pt x="7354" y="13041"/>
                    <a:pt x="6956" y="13041"/>
                  </a:cubicBezTo>
                  <a:cubicBezTo>
                    <a:pt x="6927" y="13041"/>
                    <a:pt x="6897" y="13037"/>
                    <a:pt x="6866" y="13027"/>
                  </a:cubicBezTo>
                  <a:cubicBezTo>
                    <a:pt x="6663" y="12959"/>
                    <a:pt x="6527" y="12840"/>
                    <a:pt x="6425" y="12653"/>
                  </a:cubicBezTo>
                  <a:cubicBezTo>
                    <a:pt x="6187" y="12160"/>
                    <a:pt x="6391" y="11328"/>
                    <a:pt x="6493" y="11039"/>
                  </a:cubicBezTo>
                  <a:cubicBezTo>
                    <a:pt x="8328" y="4921"/>
                    <a:pt x="7954" y="3986"/>
                    <a:pt x="7682" y="3306"/>
                  </a:cubicBezTo>
                  <a:cubicBezTo>
                    <a:pt x="7087" y="1827"/>
                    <a:pt x="6153" y="842"/>
                    <a:pt x="4929" y="349"/>
                  </a:cubicBezTo>
                  <a:cubicBezTo>
                    <a:pt x="4283" y="92"/>
                    <a:pt x="362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1"/>
            <p:cNvSpPr/>
            <p:nvPr/>
          </p:nvSpPr>
          <p:spPr>
            <a:xfrm>
              <a:off x="5499300" y="2484950"/>
              <a:ext cx="188675" cy="99800"/>
            </a:xfrm>
            <a:custGeom>
              <a:avLst/>
              <a:gdLst/>
              <a:ahLst/>
              <a:cxnLst/>
              <a:rect l="l" t="t" r="r" b="b"/>
              <a:pathLst>
                <a:path w="7547" h="3992" extrusionOk="0">
                  <a:moveTo>
                    <a:pt x="3445" y="596"/>
                  </a:moveTo>
                  <a:cubicBezTo>
                    <a:pt x="3894" y="596"/>
                    <a:pt x="4316" y="673"/>
                    <a:pt x="4708" y="830"/>
                  </a:cubicBezTo>
                  <a:cubicBezTo>
                    <a:pt x="5949" y="1323"/>
                    <a:pt x="6578" y="2496"/>
                    <a:pt x="6815" y="3039"/>
                  </a:cubicBezTo>
                  <a:cubicBezTo>
                    <a:pt x="5936" y="3295"/>
                    <a:pt x="5174" y="3401"/>
                    <a:pt x="4515" y="3401"/>
                  </a:cubicBezTo>
                  <a:cubicBezTo>
                    <a:pt x="2065" y="3401"/>
                    <a:pt x="1039" y="1946"/>
                    <a:pt x="731" y="1357"/>
                  </a:cubicBezTo>
                  <a:cubicBezTo>
                    <a:pt x="1718" y="852"/>
                    <a:pt x="2627" y="596"/>
                    <a:pt x="3445" y="596"/>
                  </a:cubicBezTo>
                  <a:close/>
                  <a:moveTo>
                    <a:pt x="3437" y="1"/>
                  </a:moveTo>
                  <a:cubicBezTo>
                    <a:pt x="2456" y="1"/>
                    <a:pt x="1368" y="326"/>
                    <a:pt x="187" y="966"/>
                  </a:cubicBezTo>
                  <a:cubicBezTo>
                    <a:pt x="68" y="1051"/>
                    <a:pt x="0" y="1204"/>
                    <a:pt x="51" y="1340"/>
                  </a:cubicBezTo>
                  <a:cubicBezTo>
                    <a:pt x="68" y="1374"/>
                    <a:pt x="1105" y="3991"/>
                    <a:pt x="4555" y="3991"/>
                  </a:cubicBezTo>
                  <a:cubicBezTo>
                    <a:pt x="5337" y="3991"/>
                    <a:pt x="6255" y="3855"/>
                    <a:pt x="7308" y="3515"/>
                  </a:cubicBezTo>
                  <a:cubicBezTo>
                    <a:pt x="7461" y="3464"/>
                    <a:pt x="7546" y="3311"/>
                    <a:pt x="7495" y="3141"/>
                  </a:cubicBezTo>
                  <a:cubicBezTo>
                    <a:pt x="7478" y="3056"/>
                    <a:pt x="6832" y="1051"/>
                    <a:pt x="4929" y="286"/>
                  </a:cubicBezTo>
                  <a:cubicBezTo>
                    <a:pt x="4464" y="96"/>
                    <a:pt x="3966" y="1"/>
                    <a:pt x="3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1"/>
            <p:cNvSpPr/>
            <p:nvPr/>
          </p:nvSpPr>
          <p:spPr>
            <a:xfrm>
              <a:off x="5547300" y="2492650"/>
              <a:ext cx="93925" cy="84600"/>
            </a:xfrm>
            <a:custGeom>
              <a:avLst/>
              <a:gdLst/>
              <a:ahLst/>
              <a:cxnLst/>
              <a:rect l="l" t="t" r="r" b="b"/>
              <a:pathLst>
                <a:path w="3757" h="3384" extrusionOk="0">
                  <a:moveTo>
                    <a:pt x="1880" y="0"/>
                  </a:moveTo>
                  <a:cubicBezTo>
                    <a:pt x="1731" y="0"/>
                    <a:pt x="1579" y="21"/>
                    <a:pt x="1428" y="63"/>
                  </a:cubicBezTo>
                  <a:cubicBezTo>
                    <a:pt x="528" y="301"/>
                    <a:pt x="1" y="1236"/>
                    <a:pt x="239" y="2137"/>
                  </a:cubicBezTo>
                  <a:cubicBezTo>
                    <a:pt x="452" y="2891"/>
                    <a:pt x="1131" y="3383"/>
                    <a:pt x="1875" y="3383"/>
                  </a:cubicBezTo>
                  <a:cubicBezTo>
                    <a:pt x="2019" y="3383"/>
                    <a:pt x="2166" y="3365"/>
                    <a:pt x="2312" y="3326"/>
                  </a:cubicBezTo>
                  <a:cubicBezTo>
                    <a:pt x="3213" y="3071"/>
                    <a:pt x="3757" y="2154"/>
                    <a:pt x="3502" y="1253"/>
                  </a:cubicBezTo>
                  <a:cubicBezTo>
                    <a:pt x="3304" y="503"/>
                    <a:pt x="2622" y="0"/>
                    <a:pt x="1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1"/>
            <p:cNvSpPr/>
            <p:nvPr/>
          </p:nvSpPr>
          <p:spPr>
            <a:xfrm>
              <a:off x="5203150" y="2431450"/>
              <a:ext cx="188675" cy="99750"/>
            </a:xfrm>
            <a:custGeom>
              <a:avLst/>
              <a:gdLst/>
              <a:ahLst/>
              <a:cxnLst/>
              <a:rect l="l" t="t" r="r" b="b"/>
              <a:pathLst>
                <a:path w="7547" h="3990" extrusionOk="0">
                  <a:moveTo>
                    <a:pt x="3428" y="607"/>
                  </a:moveTo>
                  <a:cubicBezTo>
                    <a:pt x="3884" y="607"/>
                    <a:pt x="4312" y="687"/>
                    <a:pt x="4708" y="846"/>
                  </a:cubicBezTo>
                  <a:cubicBezTo>
                    <a:pt x="5932" y="1339"/>
                    <a:pt x="6578" y="2511"/>
                    <a:pt x="6816" y="3055"/>
                  </a:cubicBezTo>
                  <a:cubicBezTo>
                    <a:pt x="5945" y="3305"/>
                    <a:pt x="5189" y="3408"/>
                    <a:pt x="4535" y="3408"/>
                  </a:cubicBezTo>
                  <a:cubicBezTo>
                    <a:pt x="2071" y="3408"/>
                    <a:pt x="1040" y="1950"/>
                    <a:pt x="732" y="1372"/>
                  </a:cubicBezTo>
                  <a:cubicBezTo>
                    <a:pt x="1712" y="861"/>
                    <a:pt x="2615" y="607"/>
                    <a:pt x="3428" y="607"/>
                  </a:cubicBezTo>
                  <a:close/>
                  <a:moveTo>
                    <a:pt x="3436" y="0"/>
                  </a:moveTo>
                  <a:cubicBezTo>
                    <a:pt x="2454" y="0"/>
                    <a:pt x="1371" y="329"/>
                    <a:pt x="188" y="982"/>
                  </a:cubicBezTo>
                  <a:cubicBezTo>
                    <a:pt x="69" y="1050"/>
                    <a:pt x="1" y="1203"/>
                    <a:pt x="52" y="1339"/>
                  </a:cubicBezTo>
                  <a:cubicBezTo>
                    <a:pt x="69" y="1372"/>
                    <a:pt x="1106" y="3990"/>
                    <a:pt x="4556" y="3990"/>
                  </a:cubicBezTo>
                  <a:cubicBezTo>
                    <a:pt x="5337" y="3990"/>
                    <a:pt x="6238" y="3854"/>
                    <a:pt x="7292" y="3531"/>
                  </a:cubicBezTo>
                  <a:cubicBezTo>
                    <a:pt x="7462" y="3480"/>
                    <a:pt x="7547" y="3310"/>
                    <a:pt x="7496" y="3157"/>
                  </a:cubicBezTo>
                  <a:cubicBezTo>
                    <a:pt x="7462" y="3072"/>
                    <a:pt x="6816" y="1050"/>
                    <a:pt x="4929" y="285"/>
                  </a:cubicBezTo>
                  <a:cubicBezTo>
                    <a:pt x="4461" y="95"/>
                    <a:pt x="3963" y="0"/>
                    <a:pt x="34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1"/>
            <p:cNvSpPr/>
            <p:nvPr/>
          </p:nvSpPr>
          <p:spPr>
            <a:xfrm>
              <a:off x="5251175" y="2439250"/>
              <a:ext cx="93925" cy="84450"/>
            </a:xfrm>
            <a:custGeom>
              <a:avLst/>
              <a:gdLst/>
              <a:ahLst/>
              <a:cxnLst/>
              <a:rect l="l" t="t" r="r" b="b"/>
              <a:pathLst>
                <a:path w="3757" h="3378" extrusionOk="0">
                  <a:moveTo>
                    <a:pt x="1866" y="1"/>
                  </a:moveTo>
                  <a:cubicBezTo>
                    <a:pt x="1721" y="1"/>
                    <a:pt x="1574" y="19"/>
                    <a:pt x="1428" y="58"/>
                  </a:cubicBezTo>
                  <a:cubicBezTo>
                    <a:pt x="527" y="296"/>
                    <a:pt x="0" y="1230"/>
                    <a:pt x="238" y="2131"/>
                  </a:cubicBezTo>
                  <a:cubicBezTo>
                    <a:pt x="438" y="2886"/>
                    <a:pt x="1126" y="3378"/>
                    <a:pt x="1874" y="3378"/>
                  </a:cubicBezTo>
                  <a:cubicBezTo>
                    <a:pt x="2018" y="3378"/>
                    <a:pt x="2165" y="3359"/>
                    <a:pt x="2312" y="3321"/>
                  </a:cubicBezTo>
                  <a:cubicBezTo>
                    <a:pt x="3212" y="3083"/>
                    <a:pt x="3756" y="2148"/>
                    <a:pt x="3501" y="1247"/>
                  </a:cubicBezTo>
                  <a:cubicBezTo>
                    <a:pt x="3302" y="493"/>
                    <a:pt x="2614" y="1"/>
                    <a:pt x="1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1"/>
            <p:cNvSpPr/>
            <p:nvPr/>
          </p:nvSpPr>
          <p:spPr>
            <a:xfrm>
              <a:off x="5366300" y="2851725"/>
              <a:ext cx="137275" cy="47000"/>
            </a:xfrm>
            <a:custGeom>
              <a:avLst/>
              <a:gdLst/>
              <a:ahLst/>
              <a:cxnLst/>
              <a:rect l="l" t="t" r="r" b="b"/>
              <a:pathLst>
                <a:path w="5491" h="1880" extrusionOk="0">
                  <a:moveTo>
                    <a:pt x="5154" y="1"/>
                  </a:moveTo>
                  <a:cubicBezTo>
                    <a:pt x="5113" y="1"/>
                    <a:pt x="5072" y="9"/>
                    <a:pt x="5032" y="27"/>
                  </a:cubicBezTo>
                  <a:cubicBezTo>
                    <a:pt x="3570" y="656"/>
                    <a:pt x="1972" y="1081"/>
                    <a:pt x="273" y="1285"/>
                  </a:cubicBezTo>
                  <a:cubicBezTo>
                    <a:pt x="120" y="1302"/>
                    <a:pt x="1" y="1455"/>
                    <a:pt x="18" y="1625"/>
                  </a:cubicBezTo>
                  <a:cubicBezTo>
                    <a:pt x="35" y="1778"/>
                    <a:pt x="171" y="1880"/>
                    <a:pt x="307" y="1880"/>
                  </a:cubicBezTo>
                  <a:lnTo>
                    <a:pt x="358" y="1880"/>
                  </a:lnTo>
                  <a:cubicBezTo>
                    <a:pt x="2108" y="1659"/>
                    <a:pt x="3757" y="1234"/>
                    <a:pt x="5269" y="571"/>
                  </a:cubicBezTo>
                  <a:cubicBezTo>
                    <a:pt x="5422" y="503"/>
                    <a:pt x="5490" y="333"/>
                    <a:pt x="5422" y="180"/>
                  </a:cubicBezTo>
                  <a:cubicBezTo>
                    <a:pt x="5372" y="67"/>
                    <a:pt x="5267" y="1"/>
                    <a:pt x="5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1"/>
            <p:cNvSpPr/>
            <p:nvPr/>
          </p:nvSpPr>
          <p:spPr>
            <a:xfrm>
              <a:off x="5766975" y="2334875"/>
              <a:ext cx="17450" cy="54425"/>
            </a:xfrm>
            <a:custGeom>
              <a:avLst/>
              <a:gdLst/>
              <a:ahLst/>
              <a:cxnLst/>
              <a:rect l="l" t="t" r="r" b="b"/>
              <a:pathLst>
                <a:path w="698" h="2177" extrusionOk="0">
                  <a:moveTo>
                    <a:pt x="391" y="1"/>
                  </a:moveTo>
                  <a:cubicBezTo>
                    <a:pt x="238" y="1"/>
                    <a:pt x="102" y="137"/>
                    <a:pt x="102" y="307"/>
                  </a:cubicBezTo>
                  <a:cubicBezTo>
                    <a:pt x="102" y="307"/>
                    <a:pt x="102" y="902"/>
                    <a:pt x="17" y="1853"/>
                  </a:cubicBezTo>
                  <a:cubicBezTo>
                    <a:pt x="0" y="2023"/>
                    <a:pt x="119" y="2159"/>
                    <a:pt x="289" y="2176"/>
                  </a:cubicBezTo>
                  <a:lnTo>
                    <a:pt x="306" y="2176"/>
                  </a:lnTo>
                  <a:cubicBezTo>
                    <a:pt x="459" y="2176"/>
                    <a:pt x="595" y="2057"/>
                    <a:pt x="612" y="1904"/>
                  </a:cubicBezTo>
                  <a:cubicBezTo>
                    <a:pt x="697" y="919"/>
                    <a:pt x="697" y="324"/>
                    <a:pt x="697" y="307"/>
                  </a:cubicBezTo>
                  <a:cubicBezTo>
                    <a:pt x="697" y="137"/>
                    <a:pt x="561" y="1"/>
                    <a:pt x="3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1"/>
            <p:cNvSpPr/>
            <p:nvPr/>
          </p:nvSpPr>
          <p:spPr>
            <a:xfrm>
              <a:off x="5083350" y="2395175"/>
              <a:ext cx="16600" cy="54025"/>
            </a:xfrm>
            <a:custGeom>
              <a:avLst/>
              <a:gdLst/>
              <a:ahLst/>
              <a:cxnLst/>
              <a:rect l="l" t="t" r="r" b="b"/>
              <a:pathLst>
                <a:path w="664" h="2161" extrusionOk="0">
                  <a:moveTo>
                    <a:pt x="331" y="1"/>
                  </a:moveTo>
                  <a:cubicBezTo>
                    <a:pt x="187" y="1"/>
                    <a:pt x="51" y="130"/>
                    <a:pt x="51" y="274"/>
                  </a:cubicBezTo>
                  <a:cubicBezTo>
                    <a:pt x="0" y="852"/>
                    <a:pt x="0" y="1379"/>
                    <a:pt x="51" y="1889"/>
                  </a:cubicBezTo>
                  <a:cubicBezTo>
                    <a:pt x="68" y="2042"/>
                    <a:pt x="204" y="2161"/>
                    <a:pt x="357" y="2161"/>
                  </a:cubicBezTo>
                  <a:lnTo>
                    <a:pt x="374" y="2161"/>
                  </a:lnTo>
                  <a:cubicBezTo>
                    <a:pt x="544" y="2144"/>
                    <a:pt x="663" y="1991"/>
                    <a:pt x="646" y="1821"/>
                  </a:cubicBezTo>
                  <a:cubicBezTo>
                    <a:pt x="612" y="1362"/>
                    <a:pt x="595" y="852"/>
                    <a:pt x="646" y="325"/>
                  </a:cubicBezTo>
                  <a:cubicBezTo>
                    <a:pt x="646" y="155"/>
                    <a:pt x="527" y="19"/>
                    <a:pt x="357" y="2"/>
                  </a:cubicBezTo>
                  <a:cubicBezTo>
                    <a:pt x="348" y="1"/>
                    <a:pt x="340" y="1"/>
                    <a:pt x="3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1"/>
            <p:cNvSpPr/>
            <p:nvPr/>
          </p:nvSpPr>
          <p:spPr>
            <a:xfrm>
              <a:off x="5093550" y="2477750"/>
              <a:ext cx="17850" cy="16500"/>
            </a:xfrm>
            <a:custGeom>
              <a:avLst/>
              <a:gdLst/>
              <a:ahLst/>
              <a:cxnLst/>
              <a:rect l="l" t="t" r="r" b="b"/>
              <a:pathLst>
                <a:path w="714" h="660" extrusionOk="0">
                  <a:moveTo>
                    <a:pt x="340" y="1"/>
                  </a:moveTo>
                  <a:cubicBezTo>
                    <a:pt x="295" y="1"/>
                    <a:pt x="249" y="11"/>
                    <a:pt x="204" y="30"/>
                  </a:cubicBezTo>
                  <a:cubicBezTo>
                    <a:pt x="68" y="115"/>
                    <a:pt x="0" y="285"/>
                    <a:pt x="85" y="438"/>
                  </a:cubicBezTo>
                  <a:cubicBezTo>
                    <a:pt x="85" y="455"/>
                    <a:pt x="102" y="455"/>
                    <a:pt x="102" y="472"/>
                  </a:cubicBezTo>
                  <a:cubicBezTo>
                    <a:pt x="102" y="489"/>
                    <a:pt x="119" y="523"/>
                    <a:pt x="136" y="540"/>
                  </a:cubicBezTo>
                  <a:cubicBezTo>
                    <a:pt x="187" y="625"/>
                    <a:pt x="289" y="659"/>
                    <a:pt x="391" y="659"/>
                  </a:cubicBezTo>
                  <a:cubicBezTo>
                    <a:pt x="442" y="659"/>
                    <a:pt x="493" y="659"/>
                    <a:pt x="544" y="625"/>
                  </a:cubicBezTo>
                  <a:cubicBezTo>
                    <a:pt x="680" y="523"/>
                    <a:pt x="714" y="353"/>
                    <a:pt x="646" y="217"/>
                  </a:cubicBezTo>
                  <a:cubicBezTo>
                    <a:pt x="629" y="200"/>
                    <a:pt x="629" y="183"/>
                    <a:pt x="612" y="166"/>
                  </a:cubicBezTo>
                  <a:cubicBezTo>
                    <a:pt x="552" y="58"/>
                    <a:pt x="449" y="1"/>
                    <a:pt x="3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1"/>
            <p:cNvSpPr/>
            <p:nvPr/>
          </p:nvSpPr>
          <p:spPr>
            <a:xfrm>
              <a:off x="5035325" y="2428625"/>
              <a:ext cx="40825" cy="21850"/>
            </a:xfrm>
            <a:custGeom>
              <a:avLst/>
              <a:gdLst/>
              <a:ahLst/>
              <a:cxnLst/>
              <a:rect l="l" t="t" r="r" b="b"/>
              <a:pathLst>
                <a:path w="1633" h="874" extrusionOk="0">
                  <a:moveTo>
                    <a:pt x="435" y="1"/>
                  </a:moveTo>
                  <a:cubicBezTo>
                    <a:pt x="387" y="1"/>
                    <a:pt x="338" y="3"/>
                    <a:pt x="290" y="7"/>
                  </a:cubicBezTo>
                  <a:cubicBezTo>
                    <a:pt x="120" y="24"/>
                    <a:pt x="1" y="177"/>
                    <a:pt x="18" y="330"/>
                  </a:cubicBezTo>
                  <a:cubicBezTo>
                    <a:pt x="50" y="489"/>
                    <a:pt x="171" y="603"/>
                    <a:pt x="326" y="603"/>
                  </a:cubicBezTo>
                  <a:cubicBezTo>
                    <a:pt x="336" y="603"/>
                    <a:pt x="347" y="603"/>
                    <a:pt x="358" y="602"/>
                  </a:cubicBezTo>
                  <a:cubicBezTo>
                    <a:pt x="395" y="597"/>
                    <a:pt x="432" y="594"/>
                    <a:pt x="469" y="594"/>
                  </a:cubicBezTo>
                  <a:cubicBezTo>
                    <a:pt x="687" y="594"/>
                    <a:pt x="907" y="678"/>
                    <a:pt x="1139" y="823"/>
                  </a:cubicBezTo>
                  <a:cubicBezTo>
                    <a:pt x="1190" y="857"/>
                    <a:pt x="1241" y="874"/>
                    <a:pt x="1292" y="874"/>
                  </a:cubicBezTo>
                  <a:cubicBezTo>
                    <a:pt x="1394" y="874"/>
                    <a:pt x="1496" y="823"/>
                    <a:pt x="1547" y="738"/>
                  </a:cubicBezTo>
                  <a:cubicBezTo>
                    <a:pt x="1632" y="602"/>
                    <a:pt x="1598" y="415"/>
                    <a:pt x="1462" y="330"/>
                  </a:cubicBezTo>
                  <a:cubicBezTo>
                    <a:pt x="1120" y="107"/>
                    <a:pt x="778" y="1"/>
                    <a:pt x="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1"/>
            <p:cNvSpPr/>
            <p:nvPr/>
          </p:nvSpPr>
          <p:spPr>
            <a:xfrm>
              <a:off x="5321275" y="2736825"/>
              <a:ext cx="110500" cy="68000"/>
            </a:xfrm>
            <a:custGeom>
              <a:avLst/>
              <a:gdLst/>
              <a:ahLst/>
              <a:cxnLst/>
              <a:rect l="l" t="t" r="r" b="b"/>
              <a:pathLst>
                <a:path w="4420" h="27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323" y="0"/>
                    <a:pt x="0" y="1819"/>
                    <a:pt x="1513" y="2533"/>
                  </a:cubicBezTo>
                  <a:cubicBezTo>
                    <a:pt x="1800" y="2665"/>
                    <a:pt x="2075" y="2719"/>
                    <a:pt x="2332" y="2719"/>
                  </a:cubicBezTo>
                  <a:cubicBezTo>
                    <a:pt x="3569" y="2719"/>
                    <a:pt x="4419" y="1462"/>
                    <a:pt x="4419" y="1462"/>
                  </a:cubicBezTo>
                  <a:lnTo>
                    <a:pt x="4419" y="1462"/>
                  </a:lnTo>
                  <a:cubicBezTo>
                    <a:pt x="4190" y="1502"/>
                    <a:pt x="3967" y="1520"/>
                    <a:pt x="3751" y="1520"/>
                  </a:cubicBezTo>
                  <a:cubicBezTo>
                    <a:pt x="1769" y="1520"/>
                    <a:pt x="369" y="0"/>
                    <a:pt x="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81"/>
            <p:cNvSpPr/>
            <p:nvPr/>
          </p:nvSpPr>
          <p:spPr>
            <a:xfrm>
              <a:off x="5730850" y="2528175"/>
              <a:ext cx="760125" cy="1116475"/>
            </a:xfrm>
            <a:custGeom>
              <a:avLst/>
              <a:gdLst/>
              <a:ahLst/>
              <a:cxnLst/>
              <a:rect l="l" t="t" r="r" b="b"/>
              <a:pathLst>
                <a:path w="30405" h="44659" extrusionOk="0">
                  <a:moveTo>
                    <a:pt x="13575" y="1"/>
                  </a:moveTo>
                  <a:cubicBezTo>
                    <a:pt x="13083" y="1"/>
                    <a:pt x="12598" y="137"/>
                    <a:pt x="12135" y="393"/>
                  </a:cubicBezTo>
                  <a:cubicBezTo>
                    <a:pt x="10844" y="1123"/>
                    <a:pt x="9654" y="1990"/>
                    <a:pt x="8736" y="3214"/>
                  </a:cubicBezTo>
                  <a:cubicBezTo>
                    <a:pt x="8124" y="4064"/>
                    <a:pt x="7835" y="5015"/>
                    <a:pt x="7717" y="6035"/>
                  </a:cubicBezTo>
                  <a:cubicBezTo>
                    <a:pt x="7598" y="7038"/>
                    <a:pt x="7513" y="8040"/>
                    <a:pt x="7394" y="9043"/>
                  </a:cubicBezTo>
                  <a:cubicBezTo>
                    <a:pt x="7360" y="9264"/>
                    <a:pt x="7343" y="9468"/>
                    <a:pt x="7309" y="9689"/>
                  </a:cubicBezTo>
                  <a:cubicBezTo>
                    <a:pt x="7292" y="9774"/>
                    <a:pt x="7292" y="9859"/>
                    <a:pt x="7275" y="9944"/>
                  </a:cubicBezTo>
                  <a:cubicBezTo>
                    <a:pt x="7020" y="11796"/>
                    <a:pt x="6153" y="13360"/>
                    <a:pt x="4844" y="14669"/>
                  </a:cubicBezTo>
                  <a:cubicBezTo>
                    <a:pt x="4538" y="14974"/>
                    <a:pt x="4148" y="15229"/>
                    <a:pt x="3757" y="15433"/>
                  </a:cubicBezTo>
                  <a:cubicBezTo>
                    <a:pt x="3473" y="15585"/>
                    <a:pt x="3174" y="15667"/>
                    <a:pt x="2868" y="15667"/>
                  </a:cubicBezTo>
                  <a:cubicBezTo>
                    <a:pt x="2623" y="15667"/>
                    <a:pt x="2374" y="15615"/>
                    <a:pt x="2125" y="15501"/>
                  </a:cubicBezTo>
                  <a:cubicBezTo>
                    <a:pt x="1768" y="15348"/>
                    <a:pt x="1360" y="15246"/>
                    <a:pt x="986" y="15195"/>
                  </a:cubicBezTo>
                  <a:cubicBezTo>
                    <a:pt x="926" y="15187"/>
                    <a:pt x="869" y="15183"/>
                    <a:pt x="814" y="15183"/>
                  </a:cubicBezTo>
                  <a:cubicBezTo>
                    <a:pt x="407" y="15183"/>
                    <a:pt x="159" y="15407"/>
                    <a:pt x="69" y="15841"/>
                  </a:cubicBezTo>
                  <a:cubicBezTo>
                    <a:pt x="18" y="16181"/>
                    <a:pt x="1" y="16555"/>
                    <a:pt x="120" y="16861"/>
                  </a:cubicBezTo>
                  <a:cubicBezTo>
                    <a:pt x="341" y="17473"/>
                    <a:pt x="613" y="18102"/>
                    <a:pt x="986" y="18645"/>
                  </a:cubicBezTo>
                  <a:cubicBezTo>
                    <a:pt x="1377" y="19223"/>
                    <a:pt x="1717" y="19818"/>
                    <a:pt x="1904" y="20481"/>
                  </a:cubicBezTo>
                  <a:cubicBezTo>
                    <a:pt x="2431" y="22282"/>
                    <a:pt x="2788" y="24101"/>
                    <a:pt x="2788" y="25953"/>
                  </a:cubicBezTo>
                  <a:cubicBezTo>
                    <a:pt x="2788" y="26191"/>
                    <a:pt x="2788" y="26395"/>
                    <a:pt x="2754" y="26616"/>
                  </a:cubicBezTo>
                  <a:cubicBezTo>
                    <a:pt x="2805" y="26803"/>
                    <a:pt x="2873" y="27024"/>
                    <a:pt x="2924" y="27262"/>
                  </a:cubicBezTo>
                  <a:cubicBezTo>
                    <a:pt x="3485" y="29675"/>
                    <a:pt x="3876" y="34145"/>
                    <a:pt x="324" y="37391"/>
                  </a:cubicBezTo>
                  <a:cubicBezTo>
                    <a:pt x="460" y="38326"/>
                    <a:pt x="1411" y="43118"/>
                    <a:pt x="6663" y="44291"/>
                  </a:cubicBezTo>
                  <a:cubicBezTo>
                    <a:pt x="7778" y="44539"/>
                    <a:pt x="8846" y="44659"/>
                    <a:pt x="9849" y="44659"/>
                  </a:cubicBezTo>
                  <a:cubicBezTo>
                    <a:pt x="13596" y="44659"/>
                    <a:pt x="16428" y="42978"/>
                    <a:pt x="17421" y="39974"/>
                  </a:cubicBezTo>
                  <a:cubicBezTo>
                    <a:pt x="15959" y="37884"/>
                    <a:pt x="16027" y="34264"/>
                    <a:pt x="16095" y="32989"/>
                  </a:cubicBezTo>
                  <a:lnTo>
                    <a:pt x="16095" y="32989"/>
                  </a:lnTo>
                  <a:cubicBezTo>
                    <a:pt x="15092" y="33261"/>
                    <a:pt x="14022" y="33448"/>
                    <a:pt x="12866" y="33567"/>
                  </a:cubicBezTo>
                  <a:lnTo>
                    <a:pt x="12849" y="33567"/>
                  </a:lnTo>
                  <a:cubicBezTo>
                    <a:pt x="12679" y="33567"/>
                    <a:pt x="12543" y="33448"/>
                    <a:pt x="12526" y="33278"/>
                  </a:cubicBezTo>
                  <a:cubicBezTo>
                    <a:pt x="12509" y="33108"/>
                    <a:pt x="12645" y="32955"/>
                    <a:pt x="12815" y="32938"/>
                  </a:cubicBezTo>
                  <a:cubicBezTo>
                    <a:pt x="14039" y="32819"/>
                    <a:pt x="15211" y="32598"/>
                    <a:pt x="16333" y="32293"/>
                  </a:cubicBezTo>
                  <a:cubicBezTo>
                    <a:pt x="16350" y="32276"/>
                    <a:pt x="16367" y="32276"/>
                    <a:pt x="16384" y="32259"/>
                  </a:cubicBezTo>
                  <a:lnTo>
                    <a:pt x="16401" y="32259"/>
                  </a:lnTo>
                  <a:cubicBezTo>
                    <a:pt x="21449" y="30814"/>
                    <a:pt x="25306" y="27296"/>
                    <a:pt x="27890" y="21773"/>
                  </a:cubicBezTo>
                  <a:cubicBezTo>
                    <a:pt x="29419" y="18475"/>
                    <a:pt x="30116" y="15229"/>
                    <a:pt x="30405" y="13343"/>
                  </a:cubicBezTo>
                  <a:lnTo>
                    <a:pt x="30354" y="13343"/>
                  </a:lnTo>
                  <a:cubicBezTo>
                    <a:pt x="29997" y="13258"/>
                    <a:pt x="29776" y="13020"/>
                    <a:pt x="29691" y="12714"/>
                  </a:cubicBezTo>
                  <a:cubicBezTo>
                    <a:pt x="29589" y="12391"/>
                    <a:pt x="29521" y="12068"/>
                    <a:pt x="29470" y="11745"/>
                  </a:cubicBezTo>
                  <a:cubicBezTo>
                    <a:pt x="29436" y="11592"/>
                    <a:pt x="29402" y="11423"/>
                    <a:pt x="29385" y="11270"/>
                  </a:cubicBezTo>
                  <a:cubicBezTo>
                    <a:pt x="29368" y="11202"/>
                    <a:pt x="29368" y="11151"/>
                    <a:pt x="29351" y="11083"/>
                  </a:cubicBezTo>
                  <a:cubicBezTo>
                    <a:pt x="29164" y="9655"/>
                    <a:pt x="28994" y="8227"/>
                    <a:pt x="28756" y="6783"/>
                  </a:cubicBezTo>
                  <a:cubicBezTo>
                    <a:pt x="28603" y="5831"/>
                    <a:pt x="28145" y="4964"/>
                    <a:pt x="27584" y="4183"/>
                  </a:cubicBezTo>
                  <a:cubicBezTo>
                    <a:pt x="27040" y="3435"/>
                    <a:pt x="26343" y="3078"/>
                    <a:pt x="25425" y="3061"/>
                  </a:cubicBezTo>
                  <a:cubicBezTo>
                    <a:pt x="25085" y="3061"/>
                    <a:pt x="24738" y="3053"/>
                    <a:pt x="24393" y="3053"/>
                  </a:cubicBezTo>
                  <a:cubicBezTo>
                    <a:pt x="24221" y="3053"/>
                    <a:pt x="24049" y="3055"/>
                    <a:pt x="23879" y="3061"/>
                  </a:cubicBezTo>
                  <a:cubicBezTo>
                    <a:pt x="23766" y="3064"/>
                    <a:pt x="23654" y="3065"/>
                    <a:pt x="23542" y="3065"/>
                  </a:cubicBezTo>
                  <a:cubicBezTo>
                    <a:pt x="21156" y="3065"/>
                    <a:pt x="18953" y="2380"/>
                    <a:pt x="16843" y="1276"/>
                  </a:cubicBezTo>
                  <a:cubicBezTo>
                    <a:pt x="16129" y="886"/>
                    <a:pt x="15398" y="529"/>
                    <a:pt x="14650" y="223"/>
                  </a:cubicBezTo>
                  <a:cubicBezTo>
                    <a:pt x="14293" y="73"/>
                    <a:pt x="13932" y="1"/>
                    <a:pt x="13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81"/>
            <p:cNvSpPr/>
            <p:nvPr/>
          </p:nvSpPr>
          <p:spPr>
            <a:xfrm>
              <a:off x="5567275" y="2275175"/>
              <a:ext cx="1004850" cy="1024350"/>
            </a:xfrm>
            <a:custGeom>
              <a:avLst/>
              <a:gdLst/>
              <a:ahLst/>
              <a:cxnLst/>
              <a:rect l="l" t="t" r="r" b="b"/>
              <a:pathLst>
                <a:path w="40194" h="40974" extrusionOk="0">
                  <a:moveTo>
                    <a:pt x="23069" y="1"/>
                  </a:moveTo>
                  <a:cubicBezTo>
                    <a:pt x="21576" y="1"/>
                    <a:pt x="20109" y="224"/>
                    <a:pt x="18661" y="655"/>
                  </a:cubicBezTo>
                  <a:cubicBezTo>
                    <a:pt x="18083" y="808"/>
                    <a:pt x="17523" y="1012"/>
                    <a:pt x="16962" y="1199"/>
                  </a:cubicBezTo>
                  <a:cubicBezTo>
                    <a:pt x="13818" y="2202"/>
                    <a:pt x="11234" y="4105"/>
                    <a:pt x="9059" y="6536"/>
                  </a:cubicBezTo>
                  <a:cubicBezTo>
                    <a:pt x="7614" y="8167"/>
                    <a:pt x="6374" y="10003"/>
                    <a:pt x="5031" y="11753"/>
                  </a:cubicBezTo>
                  <a:cubicBezTo>
                    <a:pt x="3859" y="13266"/>
                    <a:pt x="3009" y="14965"/>
                    <a:pt x="2380" y="16784"/>
                  </a:cubicBezTo>
                  <a:cubicBezTo>
                    <a:pt x="1972" y="17974"/>
                    <a:pt x="1666" y="19197"/>
                    <a:pt x="1309" y="20404"/>
                  </a:cubicBezTo>
                  <a:cubicBezTo>
                    <a:pt x="510" y="23140"/>
                    <a:pt x="1" y="25927"/>
                    <a:pt x="120" y="28816"/>
                  </a:cubicBezTo>
                  <a:cubicBezTo>
                    <a:pt x="222" y="30040"/>
                    <a:pt x="341" y="31281"/>
                    <a:pt x="443" y="32504"/>
                  </a:cubicBezTo>
                  <a:cubicBezTo>
                    <a:pt x="595" y="34459"/>
                    <a:pt x="986" y="36362"/>
                    <a:pt x="1785" y="38181"/>
                  </a:cubicBezTo>
                  <a:cubicBezTo>
                    <a:pt x="2210" y="39098"/>
                    <a:pt x="2771" y="39897"/>
                    <a:pt x="3621" y="40441"/>
                  </a:cubicBezTo>
                  <a:cubicBezTo>
                    <a:pt x="4165" y="40789"/>
                    <a:pt x="4734" y="40974"/>
                    <a:pt x="5296" y="40974"/>
                  </a:cubicBezTo>
                  <a:cubicBezTo>
                    <a:pt x="5803" y="40974"/>
                    <a:pt x="6306" y="40824"/>
                    <a:pt x="6782" y="40509"/>
                  </a:cubicBezTo>
                  <a:cubicBezTo>
                    <a:pt x="7767" y="39863"/>
                    <a:pt x="8532" y="39030"/>
                    <a:pt x="8957" y="38028"/>
                  </a:cubicBezTo>
                  <a:cubicBezTo>
                    <a:pt x="9127" y="37620"/>
                    <a:pt x="9246" y="37195"/>
                    <a:pt x="9297" y="36736"/>
                  </a:cubicBezTo>
                  <a:cubicBezTo>
                    <a:pt x="9331" y="36515"/>
                    <a:pt x="9331" y="36311"/>
                    <a:pt x="9331" y="36073"/>
                  </a:cubicBezTo>
                  <a:cubicBezTo>
                    <a:pt x="9331" y="34221"/>
                    <a:pt x="8974" y="32402"/>
                    <a:pt x="8447" y="30601"/>
                  </a:cubicBezTo>
                  <a:cubicBezTo>
                    <a:pt x="8260" y="29938"/>
                    <a:pt x="7920" y="29343"/>
                    <a:pt x="7529" y="28765"/>
                  </a:cubicBezTo>
                  <a:cubicBezTo>
                    <a:pt x="7156" y="28222"/>
                    <a:pt x="6884" y="27593"/>
                    <a:pt x="6663" y="26981"/>
                  </a:cubicBezTo>
                  <a:cubicBezTo>
                    <a:pt x="6544" y="26675"/>
                    <a:pt x="6561" y="26301"/>
                    <a:pt x="6612" y="25961"/>
                  </a:cubicBezTo>
                  <a:cubicBezTo>
                    <a:pt x="6702" y="25527"/>
                    <a:pt x="6950" y="25303"/>
                    <a:pt x="7357" y="25303"/>
                  </a:cubicBezTo>
                  <a:cubicBezTo>
                    <a:pt x="7412" y="25303"/>
                    <a:pt x="7469" y="25307"/>
                    <a:pt x="7529" y="25315"/>
                  </a:cubicBezTo>
                  <a:cubicBezTo>
                    <a:pt x="7903" y="25366"/>
                    <a:pt x="8311" y="25468"/>
                    <a:pt x="8668" y="25621"/>
                  </a:cubicBezTo>
                  <a:cubicBezTo>
                    <a:pt x="8917" y="25735"/>
                    <a:pt x="9166" y="25787"/>
                    <a:pt x="9411" y="25787"/>
                  </a:cubicBezTo>
                  <a:cubicBezTo>
                    <a:pt x="9717" y="25787"/>
                    <a:pt x="10016" y="25705"/>
                    <a:pt x="10300" y="25553"/>
                  </a:cubicBezTo>
                  <a:cubicBezTo>
                    <a:pt x="10691" y="25349"/>
                    <a:pt x="11081" y="25094"/>
                    <a:pt x="11387" y="24789"/>
                  </a:cubicBezTo>
                  <a:cubicBezTo>
                    <a:pt x="12696" y="23480"/>
                    <a:pt x="13563" y="21916"/>
                    <a:pt x="13818" y="20064"/>
                  </a:cubicBezTo>
                  <a:cubicBezTo>
                    <a:pt x="13835" y="19979"/>
                    <a:pt x="13835" y="19894"/>
                    <a:pt x="13852" y="19809"/>
                  </a:cubicBezTo>
                  <a:cubicBezTo>
                    <a:pt x="13886" y="19588"/>
                    <a:pt x="13903" y="19384"/>
                    <a:pt x="13937" y="19163"/>
                  </a:cubicBezTo>
                  <a:cubicBezTo>
                    <a:pt x="14056" y="18160"/>
                    <a:pt x="14141" y="17158"/>
                    <a:pt x="14260" y="16155"/>
                  </a:cubicBezTo>
                  <a:cubicBezTo>
                    <a:pt x="14378" y="15135"/>
                    <a:pt x="14667" y="14184"/>
                    <a:pt x="15279" y="13334"/>
                  </a:cubicBezTo>
                  <a:cubicBezTo>
                    <a:pt x="16197" y="12110"/>
                    <a:pt x="17387" y="11243"/>
                    <a:pt x="18678" y="10513"/>
                  </a:cubicBezTo>
                  <a:cubicBezTo>
                    <a:pt x="19141" y="10257"/>
                    <a:pt x="19626" y="10121"/>
                    <a:pt x="20118" y="10121"/>
                  </a:cubicBezTo>
                  <a:cubicBezTo>
                    <a:pt x="20475" y="10121"/>
                    <a:pt x="20836" y="10193"/>
                    <a:pt x="21193" y="10343"/>
                  </a:cubicBezTo>
                  <a:cubicBezTo>
                    <a:pt x="21941" y="10649"/>
                    <a:pt x="22672" y="11006"/>
                    <a:pt x="23386" y="11396"/>
                  </a:cubicBezTo>
                  <a:cubicBezTo>
                    <a:pt x="25496" y="12500"/>
                    <a:pt x="27699" y="13185"/>
                    <a:pt x="30085" y="13185"/>
                  </a:cubicBezTo>
                  <a:cubicBezTo>
                    <a:pt x="30197" y="13185"/>
                    <a:pt x="30309" y="13184"/>
                    <a:pt x="30422" y="13181"/>
                  </a:cubicBezTo>
                  <a:cubicBezTo>
                    <a:pt x="30592" y="13175"/>
                    <a:pt x="30764" y="13173"/>
                    <a:pt x="30936" y="13173"/>
                  </a:cubicBezTo>
                  <a:cubicBezTo>
                    <a:pt x="31281" y="13173"/>
                    <a:pt x="31628" y="13181"/>
                    <a:pt x="31968" y="13181"/>
                  </a:cubicBezTo>
                  <a:cubicBezTo>
                    <a:pt x="32886" y="13198"/>
                    <a:pt x="33583" y="13555"/>
                    <a:pt x="34127" y="14303"/>
                  </a:cubicBezTo>
                  <a:cubicBezTo>
                    <a:pt x="34688" y="15084"/>
                    <a:pt x="35146" y="15951"/>
                    <a:pt x="35299" y="16903"/>
                  </a:cubicBezTo>
                  <a:cubicBezTo>
                    <a:pt x="35537" y="18347"/>
                    <a:pt x="35707" y="19775"/>
                    <a:pt x="35894" y="21203"/>
                  </a:cubicBezTo>
                  <a:cubicBezTo>
                    <a:pt x="35911" y="21271"/>
                    <a:pt x="35911" y="21322"/>
                    <a:pt x="35928" y="21390"/>
                  </a:cubicBezTo>
                  <a:cubicBezTo>
                    <a:pt x="35945" y="21543"/>
                    <a:pt x="35979" y="21712"/>
                    <a:pt x="36013" y="21865"/>
                  </a:cubicBezTo>
                  <a:cubicBezTo>
                    <a:pt x="36064" y="22188"/>
                    <a:pt x="36132" y="22511"/>
                    <a:pt x="36234" y="22834"/>
                  </a:cubicBezTo>
                  <a:cubicBezTo>
                    <a:pt x="36319" y="23140"/>
                    <a:pt x="36540" y="23378"/>
                    <a:pt x="36897" y="23463"/>
                  </a:cubicBezTo>
                  <a:lnTo>
                    <a:pt x="36948" y="23463"/>
                  </a:lnTo>
                  <a:cubicBezTo>
                    <a:pt x="37016" y="23474"/>
                    <a:pt x="37086" y="23480"/>
                    <a:pt x="37156" y="23480"/>
                  </a:cubicBezTo>
                  <a:cubicBezTo>
                    <a:pt x="37297" y="23480"/>
                    <a:pt x="37441" y="23457"/>
                    <a:pt x="37577" y="23412"/>
                  </a:cubicBezTo>
                  <a:cubicBezTo>
                    <a:pt x="38104" y="23259"/>
                    <a:pt x="38562" y="22851"/>
                    <a:pt x="38715" y="22375"/>
                  </a:cubicBezTo>
                  <a:cubicBezTo>
                    <a:pt x="38868" y="21865"/>
                    <a:pt x="39004" y="21339"/>
                    <a:pt x="39140" y="20812"/>
                  </a:cubicBezTo>
                  <a:cubicBezTo>
                    <a:pt x="39922" y="17787"/>
                    <a:pt x="40194" y="14727"/>
                    <a:pt x="39633" y="11617"/>
                  </a:cubicBezTo>
                  <a:cubicBezTo>
                    <a:pt x="39038" y="8371"/>
                    <a:pt x="37407" y="5754"/>
                    <a:pt x="34858" y="3664"/>
                  </a:cubicBezTo>
                  <a:cubicBezTo>
                    <a:pt x="33073" y="2219"/>
                    <a:pt x="30983" y="1420"/>
                    <a:pt x="28824" y="757"/>
                  </a:cubicBezTo>
                  <a:cubicBezTo>
                    <a:pt x="27975" y="503"/>
                    <a:pt x="27091" y="333"/>
                    <a:pt x="26224" y="180"/>
                  </a:cubicBezTo>
                  <a:cubicBezTo>
                    <a:pt x="25680" y="95"/>
                    <a:pt x="25136" y="146"/>
                    <a:pt x="24593" y="78"/>
                  </a:cubicBezTo>
                  <a:cubicBezTo>
                    <a:pt x="24082" y="26"/>
                    <a:pt x="23574" y="1"/>
                    <a:pt x="23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1"/>
            <p:cNvSpPr/>
            <p:nvPr/>
          </p:nvSpPr>
          <p:spPr>
            <a:xfrm>
              <a:off x="5904200" y="2752625"/>
              <a:ext cx="574475" cy="333900"/>
            </a:xfrm>
            <a:custGeom>
              <a:avLst/>
              <a:gdLst/>
              <a:ahLst/>
              <a:cxnLst/>
              <a:rect l="l" t="t" r="r" b="b"/>
              <a:pathLst>
                <a:path w="22979" h="13356" extrusionOk="0">
                  <a:moveTo>
                    <a:pt x="1818" y="1"/>
                  </a:moveTo>
                  <a:cubicBezTo>
                    <a:pt x="1366" y="1"/>
                    <a:pt x="914" y="22"/>
                    <a:pt x="460" y="65"/>
                  </a:cubicBezTo>
                  <a:cubicBezTo>
                    <a:pt x="409" y="65"/>
                    <a:pt x="341" y="65"/>
                    <a:pt x="290" y="82"/>
                  </a:cubicBezTo>
                  <a:cubicBezTo>
                    <a:pt x="120" y="99"/>
                    <a:pt x="1" y="252"/>
                    <a:pt x="18" y="422"/>
                  </a:cubicBezTo>
                  <a:cubicBezTo>
                    <a:pt x="34" y="582"/>
                    <a:pt x="171" y="712"/>
                    <a:pt x="329" y="712"/>
                  </a:cubicBezTo>
                  <a:cubicBezTo>
                    <a:pt x="338" y="712"/>
                    <a:pt x="348" y="712"/>
                    <a:pt x="358" y="711"/>
                  </a:cubicBezTo>
                  <a:lnTo>
                    <a:pt x="375" y="711"/>
                  </a:lnTo>
                  <a:cubicBezTo>
                    <a:pt x="869" y="658"/>
                    <a:pt x="1362" y="632"/>
                    <a:pt x="1853" y="632"/>
                  </a:cubicBezTo>
                  <a:cubicBezTo>
                    <a:pt x="2947" y="632"/>
                    <a:pt x="4031" y="764"/>
                    <a:pt x="5099" y="1034"/>
                  </a:cubicBezTo>
                  <a:cubicBezTo>
                    <a:pt x="5864" y="1221"/>
                    <a:pt x="6578" y="1442"/>
                    <a:pt x="7037" y="2088"/>
                  </a:cubicBezTo>
                  <a:cubicBezTo>
                    <a:pt x="7326" y="2495"/>
                    <a:pt x="7513" y="3022"/>
                    <a:pt x="7649" y="3719"/>
                  </a:cubicBezTo>
                  <a:cubicBezTo>
                    <a:pt x="7869" y="4875"/>
                    <a:pt x="7835" y="6098"/>
                    <a:pt x="7818" y="7288"/>
                  </a:cubicBezTo>
                  <a:cubicBezTo>
                    <a:pt x="7818" y="7696"/>
                    <a:pt x="7818" y="8121"/>
                    <a:pt x="7818" y="8546"/>
                  </a:cubicBezTo>
                  <a:lnTo>
                    <a:pt x="7818" y="8835"/>
                  </a:lnTo>
                  <a:cubicBezTo>
                    <a:pt x="7818" y="10177"/>
                    <a:pt x="7818" y="12438"/>
                    <a:pt x="9161" y="13134"/>
                  </a:cubicBezTo>
                  <a:cubicBezTo>
                    <a:pt x="9450" y="13287"/>
                    <a:pt x="9739" y="13355"/>
                    <a:pt x="10011" y="13355"/>
                  </a:cubicBezTo>
                  <a:cubicBezTo>
                    <a:pt x="10249" y="13355"/>
                    <a:pt x="10487" y="13304"/>
                    <a:pt x="10708" y="13202"/>
                  </a:cubicBezTo>
                  <a:cubicBezTo>
                    <a:pt x="12203" y="12523"/>
                    <a:pt x="12934" y="9820"/>
                    <a:pt x="13070" y="9277"/>
                  </a:cubicBezTo>
                  <a:lnTo>
                    <a:pt x="13121" y="9056"/>
                  </a:lnTo>
                  <a:cubicBezTo>
                    <a:pt x="13716" y="6625"/>
                    <a:pt x="14464" y="3617"/>
                    <a:pt x="17115" y="2988"/>
                  </a:cubicBezTo>
                  <a:cubicBezTo>
                    <a:pt x="18177" y="2731"/>
                    <a:pt x="19282" y="2598"/>
                    <a:pt x="20390" y="2598"/>
                  </a:cubicBezTo>
                  <a:cubicBezTo>
                    <a:pt x="21108" y="2598"/>
                    <a:pt x="21827" y="2654"/>
                    <a:pt x="22536" y="2767"/>
                  </a:cubicBezTo>
                  <a:cubicBezTo>
                    <a:pt x="22553" y="2767"/>
                    <a:pt x="22570" y="2767"/>
                    <a:pt x="22587" y="2784"/>
                  </a:cubicBezTo>
                  <a:cubicBezTo>
                    <a:pt x="22598" y="2785"/>
                    <a:pt x="22609" y="2786"/>
                    <a:pt x="22619" y="2786"/>
                  </a:cubicBezTo>
                  <a:cubicBezTo>
                    <a:pt x="22776" y="2786"/>
                    <a:pt x="22912" y="2672"/>
                    <a:pt x="22944" y="2512"/>
                  </a:cubicBezTo>
                  <a:cubicBezTo>
                    <a:pt x="22978" y="2343"/>
                    <a:pt x="22859" y="2190"/>
                    <a:pt x="22689" y="2156"/>
                  </a:cubicBezTo>
                  <a:cubicBezTo>
                    <a:pt x="22604" y="2139"/>
                    <a:pt x="22519" y="2122"/>
                    <a:pt x="22417" y="2105"/>
                  </a:cubicBezTo>
                  <a:cubicBezTo>
                    <a:pt x="21748" y="2010"/>
                    <a:pt x="21069" y="1962"/>
                    <a:pt x="20389" y="1962"/>
                  </a:cubicBezTo>
                  <a:cubicBezTo>
                    <a:pt x="19238" y="1962"/>
                    <a:pt x="18083" y="2099"/>
                    <a:pt x="16962" y="2377"/>
                  </a:cubicBezTo>
                  <a:cubicBezTo>
                    <a:pt x="13937" y="3107"/>
                    <a:pt x="13121" y="6455"/>
                    <a:pt x="12509" y="8903"/>
                  </a:cubicBezTo>
                  <a:lnTo>
                    <a:pt x="12458" y="9124"/>
                  </a:lnTo>
                  <a:cubicBezTo>
                    <a:pt x="12186" y="10211"/>
                    <a:pt x="11472" y="12166"/>
                    <a:pt x="10453" y="12625"/>
                  </a:cubicBezTo>
                  <a:cubicBezTo>
                    <a:pt x="10307" y="12693"/>
                    <a:pt x="10162" y="12728"/>
                    <a:pt x="10014" y="12728"/>
                  </a:cubicBezTo>
                  <a:cubicBezTo>
                    <a:pt x="9832" y="12728"/>
                    <a:pt x="9646" y="12676"/>
                    <a:pt x="9450" y="12574"/>
                  </a:cubicBezTo>
                  <a:cubicBezTo>
                    <a:pt x="8447" y="12047"/>
                    <a:pt x="8447" y="10041"/>
                    <a:pt x="8447" y="8835"/>
                  </a:cubicBezTo>
                  <a:lnTo>
                    <a:pt x="8447" y="8529"/>
                  </a:lnTo>
                  <a:cubicBezTo>
                    <a:pt x="8447" y="8121"/>
                    <a:pt x="8447" y="7696"/>
                    <a:pt x="8447" y="7288"/>
                  </a:cubicBezTo>
                  <a:cubicBezTo>
                    <a:pt x="8481" y="6081"/>
                    <a:pt x="8498" y="4824"/>
                    <a:pt x="8260" y="3600"/>
                  </a:cubicBezTo>
                  <a:cubicBezTo>
                    <a:pt x="8124" y="2801"/>
                    <a:pt x="7886" y="2224"/>
                    <a:pt x="7564" y="1731"/>
                  </a:cubicBezTo>
                  <a:cubicBezTo>
                    <a:pt x="6969" y="898"/>
                    <a:pt x="6102" y="626"/>
                    <a:pt x="5252" y="422"/>
                  </a:cubicBezTo>
                  <a:cubicBezTo>
                    <a:pt x="4116" y="141"/>
                    <a:pt x="2971" y="1"/>
                    <a:pt x="18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1"/>
            <p:cNvSpPr/>
            <p:nvPr/>
          </p:nvSpPr>
          <p:spPr>
            <a:xfrm>
              <a:off x="6043575" y="2813300"/>
              <a:ext cx="468225" cy="554075"/>
            </a:xfrm>
            <a:custGeom>
              <a:avLst/>
              <a:gdLst/>
              <a:ahLst/>
              <a:cxnLst/>
              <a:rect l="l" t="t" r="r" b="b"/>
              <a:pathLst>
                <a:path w="18729" h="22163" extrusionOk="0">
                  <a:moveTo>
                    <a:pt x="18423" y="1"/>
                  </a:moveTo>
                  <a:cubicBezTo>
                    <a:pt x="18236" y="1"/>
                    <a:pt x="18100" y="119"/>
                    <a:pt x="18083" y="306"/>
                  </a:cubicBezTo>
                  <a:cubicBezTo>
                    <a:pt x="18083" y="323"/>
                    <a:pt x="18049" y="935"/>
                    <a:pt x="17896" y="1938"/>
                  </a:cubicBezTo>
                  <a:cubicBezTo>
                    <a:pt x="17607" y="3824"/>
                    <a:pt x="16910" y="7070"/>
                    <a:pt x="15381" y="10368"/>
                  </a:cubicBezTo>
                  <a:cubicBezTo>
                    <a:pt x="12797" y="15891"/>
                    <a:pt x="8940" y="19409"/>
                    <a:pt x="3892" y="20854"/>
                  </a:cubicBezTo>
                  <a:lnTo>
                    <a:pt x="3875" y="20854"/>
                  </a:lnTo>
                  <a:cubicBezTo>
                    <a:pt x="3858" y="20871"/>
                    <a:pt x="3841" y="20871"/>
                    <a:pt x="3824" y="20888"/>
                  </a:cubicBezTo>
                  <a:cubicBezTo>
                    <a:pt x="2702" y="21193"/>
                    <a:pt x="1530" y="21414"/>
                    <a:pt x="306" y="21533"/>
                  </a:cubicBezTo>
                  <a:cubicBezTo>
                    <a:pt x="136" y="21550"/>
                    <a:pt x="0" y="21703"/>
                    <a:pt x="17" y="21873"/>
                  </a:cubicBezTo>
                  <a:cubicBezTo>
                    <a:pt x="34" y="22043"/>
                    <a:pt x="170" y="22162"/>
                    <a:pt x="340" y="22162"/>
                  </a:cubicBezTo>
                  <a:lnTo>
                    <a:pt x="357" y="22162"/>
                  </a:lnTo>
                  <a:cubicBezTo>
                    <a:pt x="1513" y="22043"/>
                    <a:pt x="2583" y="21856"/>
                    <a:pt x="3586" y="21584"/>
                  </a:cubicBezTo>
                  <a:cubicBezTo>
                    <a:pt x="3807" y="21533"/>
                    <a:pt x="4028" y="21465"/>
                    <a:pt x="4232" y="21397"/>
                  </a:cubicBezTo>
                  <a:cubicBezTo>
                    <a:pt x="10571" y="19477"/>
                    <a:pt x="14072" y="14667"/>
                    <a:pt x="15958" y="10622"/>
                  </a:cubicBezTo>
                  <a:cubicBezTo>
                    <a:pt x="17556" y="7172"/>
                    <a:pt x="18253" y="3790"/>
                    <a:pt x="18525" y="1887"/>
                  </a:cubicBezTo>
                  <a:cubicBezTo>
                    <a:pt x="18678" y="935"/>
                    <a:pt x="18712" y="357"/>
                    <a:pt x="18712" y="340"/>
                  </a:cubicBezTo>
                  <a:cubicBezTo>
                    <a:pt x="18729" y="170"/>
                    <a:pt x="18593" y="18"/>
                    <a:pt x="1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1"/>
            <p:cNvSpPr/>
            <p:nvPr/>
          </p:nvSpPr>
          <p:spPr>
            <a:xfrm>
              <a:off x="6129825" y="3334625"/>
              <a:ext cx="53550" cy="199725"/>
            </a:xfrm>
            <a:custGeom>
              <a:avLst/>
              <a:gdLst/>
              <a:ahLst/>
              <a:cxnLst/>
              <a:rect l="l" t="t" r="r" b="b"/>
              <a:pathLst>
                <a:path w="2142" h="7989" extrusionOk="0">
                  <a:moveTo>
                    <a:pt x="425" y="1"/>
                  </a:moveTo>
                  <a:cubicBezTo>
                    <a:pt x="408" y="18"/>
                    <a:pt x="391" y="18"/>
                    <a:pt x="374" y="35"/>
                  </a:cubicBezTo>
                  <a:cubicBezTo>
                    <a:pt x="272" y="69"/>
                    <a:pt x="187" y="170"/>
                    <a:pt x="170" y="289"/>
                  </a:cubicBezTo>
                  <a:cubicBezTo>
                    <a:pt x="170" y="323"/>
                    <a:pt x="153" y="476"/>
                    <a:pt x="136" y="731"/>
                  </a:cubicBezTo>
                  <a:cubicBezTo>
                    <a:pt x="68" y="2006"/>
                    <a:pt x="0" y="5626"/>
                    <a:pt x="1462" y="7716"/>
                  </a:cubicBezTo>
                  <a:cubicBezTo>
                    <a:pt x="1496" y="7767"/>
                    <a:pt x="1530" y="7818"/>
                    <a:pt x="1564" y="7852"/>
                  </a:cubicBezTo>
                  <a:cubicBezTo>
                    <a:pt x="1615" y="7920"/>
                    <a:pt x="1666" y="7954"/>
                    <a:pt x="1717" y="7971"/>
                  </a:cubicBezTo>
                  <a:cubicBezTo>
                    <a:pt x="1751" y="7971"/>
                    <a:pt x="1785" y="7988"/>
                    <a:pt x="1819" y="7988"/>
                  </a:cubicBezTo>
                  <a:cubicBezTo>
                    <a:pt x="1887" y="7988"/>
                    <a:pt x="1955" y="7971"/>
                    <a:pt x="2006" y="7920"/>
                  </a:cubicBezTo>
                  <a:cubicBezTo>
                    <a:pt x="2091" y="7869"/>
                    <a:pt x="2124" y="7784"/>
                    <a:pt x="2141" y="7682"/>
                  </a:cubicBezTo>
                  <a:cubicBezTo>
                    <a:pt x="2141" y="7614"/>
                    <a:pt x="2124" y="7546"/>
                    <a:pt x="2074" y="7478"/>
                  </a:cubicBezTo>
                  <a:cubicBezTo>
                    <a:pt x="2040" y="7444"/>
                    <a:pt x="2006" y="7410"/>
                    <a:pt x="1989" y="7359"/>
                  </a:cubicBezTo>
                  <a:cubicBezTo>
                    <a:pt x="544" y="5320"/>
                    <a:pt x="714" y="1479"/>
                    <a:pt x="782" y="544"/>
                  </a:cubicBezTo>
                  <a:cubicBezTo>
                    <a:pt x="799" y="425"/>
                    <a:pt x="799" y="357"/>
                    <a:pt x="799" y="340"/>
                  </a:cubicBezTo>
                  <a:cubicBezTo>
                    <a:pt x="816" y="170"/>
                    <a:pt x="697" y="18"/>
                    <a:pt x="5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1"/>
            <p:cNvSpPr/>
            <p:nvPr/>
          </p:nvSpPr>
          <p:spPr>
            <a:xfrm>
              <a:off x="5722350" y="3161100"/>
              <a:ext cx="105400" cy="306550"/>
            </a:xfrm>
            <a:custGeom>
              <a:avLst/>
              <a:gdLst/>
              <a:ahLst/>
              <a:cxnLst/>
              <a:rect l="l" t="t" r="r" b="b"/>
              <a:pathLst>
                <a:path w="4216" h="12262" extrusionOk="0">
                  <a:moveTo>
                    <a:pt x="2425" y="1"/>
                  </a:moveTo>
                  <a:cubicBezTo>
                    <a:pt x="2387" y="1"/>
                    <a:pt x="2349" y="8"/>
                    <a:pt x="2312" y="25"/>
                  </a:cubicBezTo>
                  <a:cubicBezTo>
                    <a:pt x="2159" y="93"/>
                    <a:pt x="2074" y="279"/>
                    <a:pt x="2142" y="432"/>
                  </a:cubicBezTo>
                  <a:cubicBezTo>
                    <a:pt x="2142" y="449"/>
                    <a:pt x="2414" y="1095"/>
                    <a:pt x="2652" y="2081"/>
                  </a:cubicBezTo>
                  <a:cubicBezTo>
                    <a:pt x="2686" y="2251"/>
                    <a:pt x="2720" y="2404"/>
                    <a:pt x="2754" y="2591"/>
                  </a:cubicBezTo>
                  <a:cubicBezTo>
                    <a:pt x="3213" y="4919"/>
                    <a:pt x="3332" y="8726"/>
                    <a:pt x="324" y="11530"/>
                  </a:cubicBezTo>
                  <a:cubicBezTo>
                    <a:pt x="256" y="11581"/>
                    <a:pt x="188" y="11649"/>
                    <a:pt x="120" y="11700"/>
                  </a:cubicBezTo>
                  <a:cubicBezTo>
                    <a:pt x="103" y="11717"/>
                    <a:pt x="103" y="11734"/>
                    <a:pt x="86" y="11751"/>
                  </a:cubicBezTo>
                  <a:cubicBezTo>
                    <a:pt x="1" y="11870"/>
                    <a:pt x="1" y="12040"/>
                    <a:pt x="103" y="12142"/>
                  </a:cubicBezTo>
                  <a:cubicBezTo>
                    <a:pt x="154" y="12227"/>
                    <a:pt x="239" y="12261"/>
                    <a:pt x="341" y="12261"/>
                  </a:cubicBezTo>
                  <a:lnTo>
                    <a:pt x="375" y="12261"/>
                  </a:lnTo>
                  <a:cubicBezTo>
                    <a:pt x="443" y="12244"/>
                    <a:pt x="494" y="12227"/>
                    <a:pt x="545" y="12176"/>
                  </a:cubicBezTo>
                  <a:cubicBezTo>
                    <a:pt x="579" y="12142"/>
                    <a:pt x="630" y="12108"/>
                    <a:pt x="664" y="12074"/>
                  </a:cubicBezTo>
                  <a:cubicBezTo>
                    <a:pt x="4216" y="8828"/>
                    <a:pt x="3825" y="4358"/>
                    <a:pt x="3264" y="1945"/>
                  </a:cubicBezTo>
                  <a:cubicBezTo>
                    <a:pt x="3213" y="1707"/>
                    <a:pt x="3145" y="1486"/>
                    <a:pt x="3094" y="1299"/>
                  </a:cubicBezTo>
                  <a:cubicBezTo>
                    <a:pt x="2907" y="619"/>
                    <a:pt x="2737" y="211"/>
                    <a:pt x="2720" y="194"/>
                  </a:cubicBezTo>
                  <a:cubicBezTo>
                    <a:pt x="2668" y="78"/>
                    <a:pt x="2547" y="1"/>
                    <a:pt x="2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1"/>
            <p:cNvSpPr/>
            <p:nvPr/>
          </p:nvSpPr>
          <p:spPr>
            <a:xfrm>
              <a:off x="6058850" y="3170875"/>
              <a:ext cx="125375" cy="53300"/>
            </a:xfrm>
            <a:custGeom>
              <a:avLst/>
              <a:gdLst/>
              <a:ahLst/>
              <a:cxnLst/>
              <a:rect l="l" t="t" r="r" b="b"/>
              <a:pathLst>
                <a:path w="5015" h="2132" extrusionOk="0">
                  <a:moveTo>
                    <a:pt x="360" y="0"/>
                  </a:moveTo>
                  <a:cubicBezTo>
                    <a:pt x="308" y="0"/>
                    <a:pt x="255" y="14"/>
                    <a:pt x="205" y="41"/>
                  </a:cubicBezTo>
                  <a:cubicBezTo>
                    <a:pt x="52" y="109"/>
                    <a:pt x="1" y="313"/>
                    <a:pt x="69" y="466"/>
                  </a:cubicBezTo>
                  <a:cubicBezTo>
                    <a:pt x="103" y="517"/>
                    <a:pt x="800" y="1792"/>
                    <a:pt x="2142" y="2081"/>
                  </a:cubicBezTo>
                  <a:cubicBezTo>
                    <a:pt x="2312" y="2115"/>
                    <a:pt x="2499" y="2132"/>
                    <a:pt x="2686" y="2132"/>
                  </a:cubicBezTo>
                  <a:cubicBezTo>
                    <a:pt x="3383" y="2132"/>
                    <a:pt x="4114" y="1860"/>
                    <a:pt x="4845" y="1299"/>
                  </a:cubicBezTo>
                  <a:cubicBezTo>
                    <a:pt x="4980" y="1197"/>
                    <a:pt x="5014" y="993"/>
                    <a:pt x="4913" y="857"/>
                  </a:cubicBezTo>
                  <a:cubicBezTo>
                    <a:pt x="4851" y="775"/>
                    <a:pt x="4752" y="730"/>
                    <a:pt x="4653" y="730"/>
                  </a:cubicBezTo>
                  <a:cubicBezTo>
                    <a:pt x="4588" y="730"/>
                    <a:pt x="4524" y="749"/>
                    <a:pt x="4471" y="789"/>
                  </a:cubicBezTo>
                  <a:cubicBezTo>
                    <a:pt x="3837" y="1271"/>
                    <a:pt x="3237" y="1508"/>
                    <a:pt x="2670" y="1508"/>
                  </a:cubicBezTo>
                  <a:cubicBezTo>
                    <a:pt x="2538" y="1508"/>
                    <a:pt x="2407" y="1495"/>
                    <a:pt x="2278" y="1469"/>
                  </a:cubicBezTo>
                  <a:cubicBezTo>
                    <a:pt x="1225" y="1231"/>
                    <a:pt x="647" y="177"/>
                    <a:pt x="630" y="160"/>
                  </a:cubicBezTo>
                  <a:cubicBezTo>
                    <a:pt x="572" y="57"/>
                    <a:pt x="469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1"/>
            <p:cNvSpPr/>
            <p:nvPr/>
          </p:nvSpPr>
          <p:spPr>
            <a:xfrm>
              <a:off x="5903775" y="2824125"/>
              <a:ext cx="153825" cy="144275"/>
            </a:xfrm>
            <a:custGeom>
              <a:avLst/>
              <a:gdLst/>
              <a:ahLst/>
              <a:cxnLst/>
              <a:rect l="l" t="t" r="r" b="b"/>
              <a:pathLst>
                <a:path w="6153" h="5771" extrusionOk="0">
                  <a:moveTo>
                    <a:pt x="1156" y="808"/>
                  </a:moveTo>
                  <a:lnTo>
                    <a:pt x="1156" y="808"/>
                  </a:lnTo>
                  <a:cubicBezTo>
                    <a:pt x="1666" y="944"/>
                    <a:pt x="2329" y="1131"/>
                    <a:pt x="2975" y="1403"/>
                  </a:cubicBezTo>
                  <a:cubicBezTo>
                    <a:pt x="3893" y="1777"/>
                    <a:pt x="4776" y="2321"/>
                    <a:pt x="5167" y="3035"/>
                  </a:cubicBezTo>
                  <a:cubicBezTo>
                    <a:pt x="5201" y="3069"/>
                    <a:pt x="5218" y="3102"/>
                    <a:pt x="5235" y="3136"/>
                  </a:cubicBezTo>
                  <a:cubicBezTo>
                    <a:pt x="5490" y="3680"/>
                    <a:pt x="5422" y="4275"/>
                    <a:pt x="5048" y="4955"/>
                  </a:cubicBezTo>
                  <a:cubicBezTo>
                    <a:pt x="4989" y="4999"/>
                    <a:pt x="4813" y="5134"/>
                    <a:pt x="4578" y="5134"/>
                  </a:cubicBezTo>
                  <a:cubicBezTo>
                    <a:pt x="4543" y="5134"/>
                    <a:pt x="4507" y="5131"/>
                    <a:pt x="4470" y="5125"/>
                  </a:cubicBezTo>
                  <a:cubicBezTo>
                    <a:pt x="4233" y="5108"/>
                    <a:pt x="3910" y="4955"/>
                    <a:pt x="3536" y="4479"/>
                  </a:cubicBezTo>
                  <a:cubicBezTo>
                    <a:pt x="3366" y="4275"/>
                    <a:pt x="3179" y="4020"/>
                    <a:pt x="2992" y="3663"/>
                  </a:cubicBezTo>
                  <a:cubicBezTo>
                    <a:pt x="2703" y="3119"/>
                    <a:pt x="2414" y="2627"/>
                    <a:pt x="2125" y="2202"/>
                  </a:cubicBezTo>
                  <a:cubicBezTo>
                    <a:pt x="1751" y="1624"/>
                    <a:pt x="1428" y="1165"/>
                    <a:pt x="1156" y="808"/>
                  </a:cubicBezTo>
                  <a:close/>
                  <a:moveTo>
                    <a:pt x="328" y="1"/>
                  </a:moveTo>
                  <a:cubicBezTo>
                    <a:pt x="227" y="1"/>
                    <a:pt x="125" y="64"/>
                    <a:pt x="69" y="162"/>
                  </a:cubicBezTo>
                  <a:cubicBezTo>
                    <a:pt x="1" y="281"/>
                    <a:pt x="18" y="434"/>
                    <a:pt x="103" y="536"/>
                  </a:cubicBezTo>
                  <a:cubicBezTo>
                    <a:pt x="120" y="536"/>
                    <a:pt x="1003" y="1539"/>
                    <a:pt x="2006" y="3204"/>
                  </a:cubicBezTo>
                  <a:cubicBezTo>
                    <a:pt x="2159" y="3442"/>
                    <a:pt x="2295" y="3697"/>
                    <a:pt x="2448" y="3969"/>
                  </a:cubicBezTo>
                  <a:cubicBezTo>
                    <a:pt x="2465" y="4003"/>
                    <a:pt x="2482" y="4037"/>
                    <a:pt x="2499" y="4071"/>
                  </a:cubicBezTo>
                  <a:cubicBezTo>
                    <a:pt x="3094" y="5108"/>
                    <a:pt x="3723" y="5686"/>
                    <a:pt x="4402" y="5754"/>
                  </a:cubicBezTo>
                  <a:cubicBezTo>
                    <a:pt x="4453" y="5771"/>
                    <a:pt x="4504" y="5771"/>
                    <a:pt x="4555" y="5771"/>
                  </a:cubicBezTo>
                  <a:cubicBezTo>
                    <a:pt x="5150" y="5771"/>
                    <a:pt x="5507" y="5380"/>
                    <a:pt x="5524" y="5363"/>
                  </a:cubicBezTo>
                  <a:cubicBezTo>
                    <a:pt x="5541" y="5346"/>
                    <a:pt x="5558" y="5329"/>
                    <a:pt x="5575" y="5312"/>
                  </a:cubicBezTo>
                  <a:cubicBezTo>
                    <a:pt x="6068" y="4445"/>
                    <a:pt x="6153" y="3629"/>
                    <a:pt x="5796" y="2882"/>
                  </a:cubicBezTo>
                  <a:cubicBezTo>
                    <a:pt x="4793" y="740"/>
                    <a:pt x="579" y="26"/>
                    <a:pt x="392" y="9"/>
                  </a:cubicBezTo>
                  <a:cubicBezTo>
                    <a:pt x="371" y="3"/>
                    <a:pt x="35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1"/>
            <p:cNvSpPr/>
            <p:nvPr/>
          </p:nvSpPr>
          <p:spPr>
            <a:xfrm>
              <a:off x="5953075" y="2856225"/>
              <a:ext cx="80325" cy="80325"/>
            </a:xfrm>
            <a:custGeom>
              <a:avLst/>
              <a:gdLst/>
              <a:ahLst/>
              <a:cxnLst/>
              <a:rect l="l" t="t" r="r" b="b"/>
              <a:pathLst>
                <a:path w="3213" h="3213" extrusionOk="0">
                  <a:moveTo>
                    <a:pt x="1615" y="0"/>
                  </a:moveTo>
                  <a:cubicBezTo>
                    <a:pt x="1394" y="0"/>
                    <a:pt x="1190" y="34"/>
                    <a:pt x="1003" y="119"/>
                  </a:cubicBezTo>
                  <a:cubicBezTo>
                    <a:pt x="629" y="272"/>
                    <a:pt x="323" y="561"/>
                    <a:pt x="153" y="918"/>
                  </a:cubicBezTo>
                  <a:cubicBezTo>
                    <a:pt x="68" y="1122"/>
                    <a:pt x="0" y="1360"/>
                    <a:pt x="0" y="1598"/>
                  </a:cubicBezTo>
                  <a:cubicBezTo>
                    <a:pt x="0" y="1717"/>
                    <a:pt x="17" y="1818"/>
                    <a:pt x="34" y="1920"/>
                  </a:cubicBezTo>
                  <a:cubicBezTo>
                    <a:pt x="102" y="2260"/>
                    <a:pt x="289" y="2566"/>
                    <a:pt x="527" y="2787"/>
                  </a:cubicBezTo>
                  <a:cubicBezTo>
                    <a:pt x="799" y="3042"/>
                    <a:pt x="1173" y="3195"/>
                    <a:pt x="1564" y="3195"/>
                  </a:cubicBezTo>
                  <a:cubicBezTo>
                    <a:pt x="1581" y="3212"/>
                    <a:pt x="1598" y="3212"/>
                    <a:pt x="1615" y="3212"/>
                  </a:cubicBezTo>
                  <a:cubicBezTo>
                    <a:pt x="2447" y="3212"/>
                    <a:pt x="3127" y="2566"/>
                    <a:pt x="3195" y="1751"/>
                  </a:cubicBezTo>
                  <a:cubicBezTo>
                    <a:pt x="3212" y="1700"/>
                    <a:pt x="3212" y="1649"/>
                    <a:pt x="3212" y="1598"/>
                  </a:cubicBezTo>
                  <a:cubicBezTo>
                    <a:pt x="3212" y="714"/>
                    <a:pt x="2498" y="0"/>
                    <a:pt x="16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1"/>
            <p:cNvSpPr/>
            <p:nvPr/>
          </p:nvSpPr>
          <p:spPr>
            <a:xfrm>
              <a:off x="6292975" y="2890875"/>
              <a:ext cx="80325" cy="80125"/>
            </a:xfrm>
            <a:custGeom>
              <a:avLst/>
              <a:gdLst/>
              <a:ahLst/>
              <a:cxnLst/>
              <a:rect l="l" t="t" r="r" b="b"/>
              <a:pathLst>
                <a:path w="3213" h="3205" extrusionOk="0">
                  <a:moveTo>
                    <a:pt x="1609" y="1"/>
                  </a:moveTo>
                  <a:cubicBezTo>
                    <a:pt x="1427" y="1"/>
                    <a:pt x="1250" y="35"/>
                    <a:pt x="1088" y="93"/>
                  </a:cubicBezTo>
                  <a:cubicBezTo>
                    <a:pt x="969" y="127"/>
                    <a:pt x="850" y="195"/>
                    <a:pt x="748" y="263"/>
                  </a:cubicBezTo>
                  <a:cubicBezTo>
                    <a:pt x="374" y="500"/>
                    <a:pt x="102" y="874"/>
                    <a:pt x="17" y="1350"/>
                  </a:cubicBezTo>
                  <a:cubicBezTo>
                    <a:pt x="0" y="1469"/>
                    <a:pt x="0" y="1588"/>
                    <a:pt x="0" y="1707"/>
                  </a:cubicBezTo>
                  <a:cubicBezTo>
                    <a:pt x="51" y="2438"/>
                    <a:pt x="595" y="3067"/>
                    <a:pt x="1343" y="3186"/>
                  </a:cubicBezTo>
                  <a:cubicBezTo>
                    <a:pt x="1411" y="3203"/>
                    <a:pt x="1479" y="3203"/>
                    <a:pt x="1530" y="3203"/>
                  </a:cubicBezTo>
                  <a:cubicBezTo>
                    <a:pt x="1553" y="3204"/>
                    <a:pt x="1576" y="3204"/>
                    <a:pt x="1599" y="3204"/>
                  </a:cubicBezTo>
                  <a:cubicBezTo>
                    <a:pt x="2370" y="3204"/>
                    <a:pt x="3063" y="2652"/>
                    <a:pt x="3178" y="1860"/>
                  </a:cubicBezTo>
                  <a:cubicBezTo>
                    <a:pt x="3212" y="1673"/>
                    <a:pt x="3212" y="1486"/>
                    <a:pt x="3178" y="1316"/>
                  </a:cubicBezTo>
                  <a:cubicBezTo>
                    <a:pt x="3093" y="891"/>
                    <a:pt x="2855" y="517"/>
                    <a:pt x="2498" y="280"/>
                  </a:cubicBezTo>
                  <a:cubicBezTo>
                    <a:pt x="2312" y="161"/>
                    <a:pt x="2108" y="59"/>
                    <a:pt x="1870" y="25"/>
                  </a:cubicBezTo>
                  <a:cubicBezTo>
                    <a:pt x="1783" y="8"/>
                    <a:pt x="1695" y="1"/>
                    <a:pt x="1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1"/>
            <p:cNvSpPr/>
            <p:nvPr/>
          </p:nvSpPr>
          <p:spPr>
            <a:xfrm>
              <a:off x="6268750" y="2873200"/>
              <a:ext cx="166575" cy="126225"/>
            </a:xfrm>
            <a:custGeom>
              <a:avLst/>
              <a:gdLst/>
              <a:ahLst/>
              <a:cxnLst/>
              <a:rect l="l" t="t" r="r" b="b"/>
              <a:pathLst>
                <a:path w="6663" h="5049" extrusionOk="0">
                  <a:moveTo>
                    <a:pt x="5439" y="681"/>
                  </a:moveTo>
                  <a:cubicBezTo>
                    <a:pt x="5099" y="1004"/>
                    <a:pt x="4657" y="1445"/>
                    <a:pt x="4147" y="2023"/>
                  </a:cubicBezTo>
                  <a:cubicBezTo>
                    <a:pt x="3841" y="2363"/>
                    <a:pt x="3501" y="2754"/>
                    <a:pt x="3162" y="3196"/>
                  </a:cubicBezTo>
                  <a:cubicBezTo>
                    <a:pt x="2924" y="3502"/>
                    <a:pt x="2703" y="3740"/>
                    <a:pt x="2499" y="3910"/>
                  </a:cubicBezTo>
                  <a:cubicBezTo>
                    <a:pt x="2087" y="4290"/>
                    <a:pt x="1749" y="4404"/>
                    <a:pt x="1526" y="4404"/>
                  </a:cubicBezTo>
                  <a:cubicBezTo>
                    <a:pt x="1510" y="4404"/>
                    <a:pt x="1494" y="4404"/>
                    <a:pt x="1479" y="4403"/>
                  </a:cubicBezTo>
                  <a:cubicBezTo>
                    <a:pt x="1173" y="4403"/>
                    <a:pt x="986" y="4199"/>
                    <a:pt x="935" y="4148"/>
                  </a:cubicBezTo>
                  <a:cubicBezTo>
                    <a:pt x="680" y="3468"/>
                    <a:pt x="697" y="2890"/>
                    <a:pt x="969" y="2414"/>
                  </a:cubicBezTo>
                  <a:cubicBezTo>
                    <a:pt x="1003" y="2380"/>
                    <a:pt x="1020" y="2346"/>
                    <a:pt x="1037" y="2312"/>
                  </a:cubicBezTo>
                  <a:cubicBezTo>
                    <a:pt x="1513" y="1632"/>
                    <a:pt x="2482" y="1224"/>
                    <a:pt x="3467" y="987"/>
                  </a:cubicBezTo>
                  <a:cubicBezTo>
                    <a:pt x="4181" y="817"/>
                    <a:pt x="4912" y="732"/>
                    <a:pt x="5439" y="681"/>
                  </a:cubicBezTo>
                  <a:close/>
                  <a:moveTo>
                    <a:pt x="6323" y="1"/>
                  </a:moveTo>
                  <a:cubicBezTo>
                    <a:pt x="6187" y="1"/>
                    <a:pt x="3824" y="18"/>
                    <a:pt x="2057" y="800"/>
                  </a:cubicBezTo>
                  <a:cubicBezTo>
                    <a:pt x="1938" y="851"/>
                    <a:pt x="1819" y="902"/>
                    <a:pt x="1717" y="970"/>
                  </a:cubicBezTo>
                  <a:cubicBezTo>
                    <a:pt x="1224" y="1224"/>
                    <a:pt x="799" y="1547"/>
                    <a:pt x="527" y="1972"/>
                  </a:cubicBezTo>
                  <a:cubicBezTo>
                    <a:pt x="51" y="2652"/>
                    <a:pt x="1" y="3468"/>
                    <a:pt x="357" y="4403"/>
                  </a:cubicBezTo>
                  <a:cubicBezTo>
                    <a:pt x="374" y="4420"/>
                    <a:pt x="374" y="4454"/>
                    <a:pt x="391" y="4471"/>
                  </a:cubicBezTo>
                  <a:cubicBezTo>
                    <a:pt x="408" y="4488"/>
                    <a:pt x="697" y="4929"/>
                    <a:pt x="1275" y="5014"/>
                  </a:cubicBezTo>
                  <a:cubicBezTo>
                    <a:pt x="1326" y="5031"/>
                    <a:pt x="1394" y="5031"/>
                    <a:pt x="1445" y="5048"/>
                  </a:cubicBezTo>
                  <a:cubicBezTo>
                    <a:pt x="1457" y="5049"/>
                    <a:pt x="1468" y="5049"/>
                    <a:pt x="1480" y="5049"/>
                  </a:cubicBezTo>
                  <a:cubicBezTo>
                    <a:pt x="2166" y="5049"/>
                    <a:pt x="2886" y="4556"/>
                    <a:pt x="3654" y="3587"/>
                  </a:cubicBezTo>
                  <a:cubicBezTo>
                    <a:pt x="5150" y="1683"/>
                    <a:pt x="6510" y="579"/>
                    <a:pt x="6510" y="562"/>
                  </a:cubicBezTo>
                  <a:cubicBezTo>
                    <a:pt x="6629" y="477"/>
                    <a:pt x="6663" y="341"/>
                    <a:pt x="6612" y="222"/>
                  </a:cubicBezTo>
                  <a:cubicBezTo>
                    <a:pt x="6578" y="86"/>
                    <a:pt x="6459" y="1"/>
                    <a:pt x="6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1"/>
            <p:cNvSpPr/>
            <p:nvPr/>
          </p:nvSpPr>
          <p:spPr>
            <a:xfrm>
              <a:off x="5015800" y="3394325"/>
              <a:ext cx="1528725" cy="1471150"/>
            </a:xfrm>
            <a:custGeom>
              <a:avLst/>
              <a:gdLst/>
              <a:ahLst/>
              <a:cxnLst/>
              <a:rect l="l" t="t" r="r" b="b"/>
              <a:pathLst>
                <a:path w="61149" h="58846" extrusionOk="0">
                  <a:moveTo>
                    <a:pt x="20706" y="1"/>
                  </a:moveTo>
                  <a:cubicBezTo>
                    <a:pt x="17699" y="1"/>
                    <a:pt x="14047" y="978"/>
                    <a:pt x="10146" y="4224"/>
                  </a:cubicBezTo>
                  <a:cubicBezTo>
                    <a:pt x="3416" y="9798"/>
                    <a:pt x="918" y="17480"/>
                    <a:pt x="0" y="21933"/>
                  </a:cubicBezTo>
                  <a:lnTo>
                    <a:pt x="12933" y="28578"/>
                  </a:lnTo>
                  <a:cubicBezTo>
                    <a:pt x="12933" y="28578"/>
                    <a:pt x="12695" y="29427"/>
                    <a:pt x="12321" y="30804"/>
                  </a:cubicBezTo>
                  <a:cubicBezTo>
                    <a:pt x="11931" y="32351"/>
                    <a:pt x="10758" y="36888"/>
                    <a:pt x="5370" y="45216"/>
                  </a:cubicBezTo>
                  <a:cubicBezTo>
                    <a:pt x="5370" y="45216"/>
                    <a:pt x="5625" y="47051"/>
                    <a:pt x="5744" y="49652"/>
                  </a:cubicBezTo>
                  <a:lnTo>
                    <a:pt x="31764" y="58846"/>
                  </a:lnTo>
                  <a:cubicBezTo>
                    <a:pt x="34432" y="55515"/>
                    <a:pt x="37117" y="53034"/>
                    <a:pt x="37117" y="53034"/>
                  </a:cubicBezTo>
                  <a:cubicBezTo>
                    <a:pt x="38086" y="44587"/>
                    <a:pt x="39701" y="40270"/>
                    <a:pt x="40550" y="38282"/>
                  </a:cubicBezTo>
                  <a:cubicBezTo>
                    <a:pt x="40703" y="37959"/>
                    <a:pt x="40822" y="37704"/>
                    <a:pt x="40907" y="37500"/>
                  </a:cubicBezTo>
                  <a:cubicBezTo>
                    <a:pt x="41519" y="36191"/>
                    <a:pt x="41859" y="35393"/>
                    <a:pt x="41859" y="35393"/>
                  </a:cubicBezTo>
                  <a:lnTo>
                    <a:pt x="56067" y="38486"/>
                  </a:lnTo>
                  <a:cubicBezTo>
                    <a:pt x="58191" y="34458"/>
                    <a:pt x="61148" y="26946"/>
                    <a:pt x="59517" y="18364"/>
                  </a:cubicBezTo>
                  <a:cubicBezTo>
                    <a:pt x="58072" y="10801"/>
                    <a:pt x="53738" y="7606"/>
                    <a:pt x="50458" y="6263"/>
                  </a:cubicBezTo>
                  <a:cubicBezTo>
                    <a:pt x="48767" y="10772"/>
                    <a:pt x="45273" y="14748"/>
                    <a:pt x="38528" y="14748"/>
                  </a:cubicBezTo>
                  <a:cubicBezTo>
                    <a:pt x="37951" y="14748"/>
                    <a:pt x="37351" y="14719"/>
                    <a:pt x="36726" y="14659"/>
                  </a:cubicBezTo>
                  <a:cubicBezTo>
                    <a:pt x="25408" y="13588"/>
                    <a:pt x="22162" y="77"/>
                    <a:pt x="22162" y="77"/>
                  </a:cubicBezTo>
                  <a:cubicBezTo>
                    <a:pt x="21696" y="28"/>
                    <a:pt x="21210" y="1"/>
                    <a:pt x="20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1"/>
            <p:cNvSpPr/>
            <p:nvPr/>
          </p:nvSpPr>
          <p:spPr>
            <a:xfrm>
              <a:off x="5007725" y="3386475"/>
              <a:ext cx="1545725" cy="1487075"/>
            </a:xfrm>
            <a:custGeom>
              <a:avLst/>
              <a:gdLst/>
              <a:ahLst/>
              <a:cxnLst/>
              <a:rect l="l" t="t" r="r" b="b"/>
              <a:pathLst>
                <a:path w="61829" h="59483" extrusionOk="0">
                  <a:moveTo>
                    <a:pt x="21008" y="625"/>
                  </a:moveTo>
                  <a:cubicBezTo>
                    <a:pt x="21414" y="625"/>
                    <a:pt x="21822" y="643"/>
                    <a:pt x="22230" y="680"/>
                  </a:cubicBezTo>
                  <a:cubicBezTo>
                    <a:pt x="22451" y="1496"/>
                    <a:pt x="23317" y="4402"/>
                    <a:pt x="25255" y="7444"/>
                  </a:cubicBezTo>
                  <a:cubicBezTo>
                    <a:pt x="28229" y="12134"/>
                    <a:pt x="32291" y="14837"/>
                    <a:pt x="37015" y="15296"/>
                  </a:cubicBezTo>
                  <a:cubicBezTo>
                    <a:pt x="37644" y="15347"/>
                    <a:pt x="38256" y="15381"/>
                    <a:pt x="38834" y="15381"/>
                  </a:cubicBezTo>
                  <a:cubicBezTo>
                    <a:pt x="46023" y="15381"/>
                    <a:pt x="49388" y="10979"/>
                    <a:pt x="50951" y="7002"/>
                  </a:cubicBezTo>
                  <a:cubicBezTo>
                    <a:pt x="54180" y="8396"/>
                    <a:pt x="58157" y="11574"/>
                    <a:pt x="59534" y="18746"/>
                  </a:cubicBezTo>
                  <a:cubicBezTo>
                    <a:pt x="61131" y="27192"/>
                    <a:pt x="58208" y="34636"/>
                    <a:pt x="56220" y="38443"/>
                  </a:cubicBezTo>
                  <a:lnTo>
                    <a:pt x="42250" y="35384"/>
                  </a:lnTo>
                  <a:cubicBezTo>
                    <a:pt x="42236" y="35382"/>
                    <a:pt x="42222" y="35381"/>
                    <a:pt x="42208" y="35381"/>
                  </a:cubicBezTo>
                  <a:cubicBezTo>
                    <a:pt x="42084" y="35381"/>
                    <a:pt x="41954" y="35449"/>
                    <a:pt x="41893" y="35571"/>
                  </a:cubicBezTo>
                  <a:cubicBezTo>
                    <a:pt x="41893" y="35588"/>
                    <a:pt x="41553" y="36404"/>
                    <a:pt x="40958" y="37678"/>
                  </a:cubicBezTo>
                  <a:cubicBezTo>
                    <a:pt x="40856" y="37865"/>
                    <a:pt x="40737" y="38137"/>
                    <a:pt x="40584" y="38477"/>
                  </a:cubicBezTo>
                  <a:cubicBezTo>
                    <a:pt x="39021" y="42080"/>
                    <a:pt x="37865" y="47025"/>
                    <a:pt x="37134" y="53195"/>
                  </a:cubicBezTo>
                  <a:cubicBezTo>
                    <a:pt x="36675" y="53637"/>
                    <a:pt x="34330" y="55897"/>
                    <a:pt x="31985" y="58786"/>
                  </a:cubicBezTo>
                  <a:lnTo>
                    <a:pt x="6373" y="49728"/>
                  </a:lnTo>
                  <a:cubicBezTo>
                    <a:pt x="6271" y="47620"/>
                    <a:pt x="6084" y="46023"/>
                    <a:pt x="6033" y="45598"/>
                  </a:cubicBezTo>
                  <a:cubicBezTo>
                    <a:pt x="11353" y="37338"/>
                    <a:pt x="12559" y="32733"/>
                    <a:pt x="12950" y="31220"/>
                  </a:cubicBezTo>
                  <a:lnTo>
                    <a:pt x="12950" y="31203"/>
                  </a:lnTo>
                  <a:cubicBezTo>
                    <a:pt x="13307" y="29826"/>
                    <a:pt x="13562" y="28977"/>
                    <a:pt x="13562" y="28977"/>
                  </a:cubicBezTo>
                  <a:cubicBezTo>
                    <a:pt x="13596" y="28824"/>
                    <a:pt x="13545" y="28671"/>
                    <a:pt x="13409" y="28603"/>
                  </a:cubicBezTo>
                  <a:lnTo>
                    <a:pt x="697" y="22077"/>
                  </a:lnTo>
                  <a:cubicBezTo>
                    <a:pt x="1581" y="17879"/>
                    <a:pt x="4045" y="10265"/>
                    <a:pt x="10673" y="4776"/>
                  </a:cubicBezTo>
                  <a:cubicBezTo>
                    <a:pt x="13996" y="2016"/>
                    <a:pt x="17470" y="625"/>
                    <a:pt x="21008" y="625"/>
                  </a:cubicBezTo>
                  <a:close/>
                  <a:moveTo>
                    <a:pt x="20969" y="0"/>
                  </a:moveTo>
                  <a:cubicBezTo>
                    <a:pt x="17292" y="0"/>
                    <a:pt x="13694" y="1435"/>
                    <a:pt x="10265" y="4283"/>
                  </a:cubicBezTo>
                  <a:cubicBezTo>
                    <a:pt x="3365" y="10010"/>
                    <a:pt x="884" y="17964"/>
                    <a:pt x="17" y="22196"/>
                  </a:cubicBezTo>
                  <a:cubicBezTo>
                    <a:pt x="0" y="22332"/>
                    <a:pt x="68" y="22468"/>
                    <a:pt x="187" y="22535"/>
                  </a:cubicBezTo>
                  <a:lnTo>
                    <a:pt x="561" y="22722"/>
                  </a:lnTo>
                  <a:lnTo>
                    <a:pt x="12882" y="29045"/>
                  </a:lnTo>
                  <a:cubicBezTo>
                    <a:pt x="12780" y="29402"/>
                    <a:pt x="12593" y="30098"/>
                    <a:pt x="12339" y="31033"/>
                  </a:cubicBezTo>
                  <a:lnTo>
                    <a:pt x="12339" y="31067"/>
                  </a:lnTo>
                  <a:cubicBezTo>
                    <a:pt x="12305" y="31203"/>
                    <a:pt x="12271" y="31356"/>
                    <a:pt x="12220" y="31543"/>
                  </a:cubicBezTo>
                  <a:cubicBezTo>
                    <a:pt x="12169" y="31713"/>
                    <a:pt x="12101" y="31917"/>
                    <a:pt x="12033" y="32155"/>
                  </a:cubicBezTo>
                  <a:cubicBezTo>
                    <a:pt x="11404" y="34296"/>
                    <a:pt x="9823" y="38579"/>
                    <a:pt x="5439" y="45343"/>
                  </a:cubicBezTo>
                  <a:cubicBezTo>
                    <a:pt x="5388" y="45411"/>
                    <a:pt x="5371" y="45496"/>
                    <a:pt x="5388" y="45564"/>
                  </a:cubicBezTo>
                  <a:cubicBezTo>
                    <a:pt x="5388" y="45581"/>
                    <a:pt x="5642" y="47416"/>
                    <a:pt x="5761" y="49983"/>
                  </a:cubicBezTo>
                  <a:cubicBezTo>
                    <a:pt x="5761" y="50102"/>
                    <a:pt x="5846" y="50221"/>
                    <a:pt x="5965" y="50255"/>
                  </a:cubicBezTo>
                  <a:lnTo>
                    <a:pt x="6084" y="50306"/>
                  </a:lnTo>
                  <a:lnTo>
                    <a:pt x="31560" y="59313"/>
                  </a:lnTo>
                  <a:lnTo>
                    <a:pt x="31985" y="59466"/>
                  </a:lnTo>
                  <a:cubicBezTo>
                    <a:pt x="32019" y="59466"/>
                    <a:pt x="32053" y="59483"/>
                    <a:pt x="32087" y="59483"/>
                  </a:cubicBezTo>
                  <a:cubicBezTo>
                    <a:pt x="32189" y="59483"/>
                    <a:pt x="32274" y="59432"/>
                    <a:pt x="32342" y="59364"/>
                  </a:cubicBezTo>
                  <a:cubicBezTo>
                    <a:pt x="34959" y="56084"/>
                    <a:pt x="37627" y="53603"/>
                    <a:pt x="37661" y="53569"/>
                  </a:cubicBezTo>
                  <a:cubicBezTo>
                    <a:pt x="37712" y="53518"/>
                    <a:pt x="37746" y="53450"/>
                    <a:pt x="37763" y="53382"/>
                  </a:cubicBezTo>
                  <a:cubicBezTo>
                    <a:pt x="38443" y="47365"/>
                    <a:pt x="39565" y="42522"/>
                    <a:pt x="41060" y="38970"/>
                  </a:cubicBezTo>
                  <a:cubicBezTo>
                    <a:pt x="41094" y="38885"/>
                    <a:pt x="41128" y="38817"/>
                    <a:pt x="41162" y="38732"/>
                  </a:cubicBezTo>
                  <a:cubicBezTo>
                    <a:pt x="41230" y="38613"/>
                    <a:pt x="41264" y="38494"/>
                    <a:pt x="41315" y="38392"/>
                  </a:cubicBezTo>
                  <a:cubicBezTo>
                    <a:pt x="41400" y="38222"/>
                    <a:pt x="41468" y="38069"/>
                    <a:pt x="41519" y="37933"/>
                  </a:cubicBezTo>
                  <a:cubicBezTo>
                    <a:pt x="41927" y="37066"/>
                    <a:pt x="42233" y="36404"/>
                    <a:pt x="42369" y="36064"/>
                  </a:cubicBezTo>
                  <a:lnTo>
                    <a:pt x="55914" y="39021"/>
                  </a:lnTo>
                  <a:lnTo>
                    <a:pt x="56322" y="39106"/>
                  </a:lnTo>
                  <a:cubicBezTo>
                    <a:pt x="56345" y="39112"/>
                    <a:pt x="56369" y="39115"/>
                    <a:pt x="56393" y="39115"/>
                  </a:cubicBezTo>
                  <a:cubicBezTo>
                    <a:pt x="56503" y="39115"/>
                    <a:pt x="56606" y="39051"/>
                    <a:pt x="56662" y="38953"/>
                  </a:cubicBezTo>
                  <a:cubicBezTo>
                    <a:pt x="58684" y="35129"/>
                    <a:pt x="61828" y="27413"/>
                    <a:pt x="60146" y="18627"/>
                  </a:cubicBezTo>
                  <a:cubicBezTo>
                    <a:pt x="58684" y="10945"/>
                    <a:pt x="54299" y="7682"/>
                    <a:pt x="50900" y="6288"/>
                  </a:cubicBezTo>
                  <a:cubicBezTo>
                    <a:pt x="50858" y="6271"/>
                    <a:pt x="50815" y="6263"/>
                    <a:pt x="50773" y="6263"/>
                  </a:cubicBezTo>
                  <a:cubicBezTo>
                    <a:pt x="50730" y="6263"/>
                    <a:pt x="50688" y="6271"/>
                    <a:pt x="50645" y="6288"/>
                  </a:cubicBezTo>
                  <a:cubicBezTo>
                    <a:pt x="50577" y="6322"/>
                    <a:pt x="50509" y="6390"/>
                    <a:pt x="50475" y="6475"/>
                  </a:cubicBezTo>
                  <a:cubicBezTo>
                    <a:pt x="49043" y="10331"/>
                    <a:pt x="45848" y="14754"/>
                    <a:pt x="38826" y="14754"/>
                  </a:cubicBezTo>
                  <a:cubicBezTo>
                    <a:pt x="38264" y="14754"/>
                    <a:pt x="37678" y="14726"/>
                    <a:pt x="37066" y="14667"/>
                  </a:cubicBezTo>
                  <a:cubicBezTo>
                    <a:pt x="26122" y="13613"/>
                    <a:pt x="22825" y="459"/>
                    <a:pt x="22791" y="323"/>
                  </a:cubicBezTo>
                  <a:cubicBezTo>
                    <a:pt x="22757" y="187"/>
                    <a:pt x="22655" y="102"/>
                    <a:pt x="22519" y="85"/>
                  </a:cubicBezTo>
                  <a:cubicBezTo>
                    <a:pt x="22001" y="29"/>
                    <a:pt x="21484" y="0"/>
                    <a:pt x="209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1"/>
            <p:cNvSpPr/>
            <p:nvPr/>
          </p:nvSpPr>
          <p:spPr>
            <a:xfrm>
              <a:off x="6268325" y="3541375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380" y="0"/>
                  </a:moveTo>
                  <a:cubicBezTo>
                    <a:pt x="258" y="0"/>
                    <a:pt x="137" y="78"/>
                    <a:pt x="85" y="194"/>
                  </a:cubicBezTo>
                  <a:lnTo>
                    <a:pt x="68" y="262"/>
                  </a:lnTo>
                  <a:cubicBezTo>
                    <a:pt x="1" y="432"/>
                    <a:pt x="68" y="602"/>
                    <a:pt x="238" y="670"/>
                  </a:cubicBezTo>
                  <a:cubicBezTo>
                    <a:pt x="272" y="687"/>
                    <a:pt x="306" y="704"/>
                    <a:pt x="357" y="704"/>
                  </a:cubicBezTo>
                  <a:cubicBezTo>
                    <a:pt x="476" y="704"/>
                    <a:pt x="595" y="619"/>
                    <a:pt x="646" y="500"/>
                  </a:cubicBezTo>
                  <a:lnTo>
                    <a:pt x="663" y="432"/>
                  </a:lnTo>
                  <a:cubicBezTo>
                    <a:pt x="731" y="279"/>
                    <a:pt x="663" y="92"/>
                    <a:pt x="493" y="24"/>
                  </a:cubicBezTo>
                  <a:cubicBezTo>
                    <a:pt x="457" y="8"/>
                    <a:pt x="419" y="0"/>
                    <a:pt x="3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1"/>
            <p:cNvSpPr/>
            <p:nvPr/>
          </p:nvSpPr>
          <p:spPr>
            <a:xfrm>
              <a:off x="6040600" y="4288050"/>
              <a:ext cx="364975" cy="142775"/>
            </a:xfrm>
            <a:custGeom>
              <a:avLst/>
              <a:gdLst/>
              <a:ahLst/>
              <a:cxnLst/>
              <a:rect l="l" t="t" r="r" b="b"/>
              <a:pathLst>
                <a:path w="14599" h="5711" extrusionOk="0">
                  <a:moveTo>
                    <a:pt x="1054" y="1"/>
                  </a:moveTo>
                  <a:cubicBezTo>
                    <a:pt x="918" y="341"/>
                    <a:pt x="612" y="1003"/>
                    <a:pt x="204" y="1870"/>
                  </a:cubicBezTo>
                  <a:cubicBezTo>
                    <a:pt x="153" y="2006"/>
                    <a:pt x="85" y="2159"/>
                    <a:pt x="0" y="2329"/>
                  </a:cubicBezTo>
                  <a:lnTo>
                    <a:pt x="13324" y="5711"/>
                  </a:lnTo>
                  <a:cubicBezTo>
                    <a:pt x="13494" y="5269"/>
                    <a:pt x="13919" y="4266"/>
                    <a:pt x="14599" y="2958"/>
                  </a:cubicBezTo>
                  <a:lnTo>
                    <a:pt x="10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1"/>
            <p:cNvSpPr/>
            <p:nvPr/>
          </p:nvSpPr>
          <p:spPr>
            <a:xfrm>
              <a:off x="6021050" y="4343525"/>
              <a:ext cx="405350" cy="104725"/>
            </a:xfrm>
            <a:custGeom>
              <a:avLst/>
              <a:gdLst/>
              <a:ahLst/>
              <a:cxnLst/>
              <a:rect l="l" t="t" r="r" b="b"/>
              <a:pathLst>
                <a:path w="16214" h="4189" extrusionOk="0">
                  <a:moveTo>
                    <a:pt x="357" y="0"/>
                  </a:moveTo>
                  <a:cubicBezTo>
                    <a:pt x="229" y="0"/>
                    <a:pt x="109" y="79"/>
                    <a:pt x="51" y="195"/>
                  </a:cubicBezTo>
                  <a:cubicBezTo>
                    <a:pt x="51" y="212"/>
                    <a:pt x="51" y="229"/>
                    <a:pt x="34" y="246"/>
                  </a:cubicBezTo>
                  <a:cubicBezTo>
                    <a:pt x="0" y="399"/>
                    <a:pt x="85" y="552"/>
                    <a:pt x="221" y="603"/>
                  </a:cubicBezTo>
                  <a:cubicBezTo>
                    <a:pt x="238" y="620"/>
                    <a:pt x="255" y="620"/>
                    <a:pt x="272" y="620"/>
                  </a:cubicBezTo>
                  <a:lnTo>
                    <a:pt x="527" y="688"/>
                  </a:lnTo>
                  <a:lnTo>
                    <a:pt x="13868" y="4087"/>
                  </a:lnTo>
                  <a:lnTo>
                    <a:pt x="14225" y="4172"/>
                  </a:lnTo>
                  <a:cubicBezTo>
                    <a:pt x="14242" y="4189"/>
                    <a:pt x="14276" y="4189"/>
                    <a:pt x="14293" y="4189"/>
                  </a:cubicBezTo>
                  <a:cubicBezTo>
                    <a:pt x="14429" y="4189"/>
                    <a:pt x="14548" y="4104"/>
                    <a:pt x="14599" y="3985"/>
                  </a:cubicBezTo>
                  <a:cubicBezTo>
                    <a:pt x="14599" y="3968"/>
                    <a:pt x="14599" y="3968"/>
                    <a:pt x="14599" y="3951"/>
                  </a:cubicBezTo>
                  <a:cubicBezTo>
                    <a:pt x="14667" y="3798"/>
                    <a:pt x="15160" y="2489"/>
                    <a:pt x="16129" y="671"/>
                  </a:cubicBezTo>
                  <a:cubicBezTo>
                    <a:pt x="16214" y="518"/>
                    <a:pt x="16146" y="314"/>
                    <a:pt x="15993" y="246"/>
                  </a:cubicBezTo>
                  <a:cubicBezTo>
                    <a:pt x="15943" y="218"/>
                    <a:pt x="15889" y="205"/>
                    <a:pt x="15837" y="205"/>
                  </a:cubicBezTo>
                  <a:cubicBezTo>
                    <a:pt x="15729" y="205"/>
                    <a:pt x="15625" y="262"/>
                    <a:pt x="15568" y="365"/>
                  </a:cubicBezTo>
                  <a:cubicBezTo>
                    <a:pt x="15551" y="399"/>
                    <a:pt x="15551" y="433"/>
                    <a:pt x="15534" y="450"/>
                  </a:cubicBezTo>
                  <a:cubicBezTo>
                    <a:pt x="15483" y="552"/>
                    <a:pt x="15432" y="654"/>
                    <a:pt x="15381" y="739"/>
                  </a:cubicBezTo>
                  <a:cubicBezTo>
                    <a:pt x="14701" y="2047"/>
                    <a:pt x="14276" y="3050"/>
                    <a:pt x="14106" y="3492"/>
                  </a:cubicBezTo>
                  <a:lnTo>
                    <a:pt x="782" y="110"/>
                  </a:lnTo>
                  <a:lnTo>
                    <a:pt x="476" y="25"/>
                  </a:lnTo>
                  <a:lnTo>
                    <a:pt x="425" y="8"/>
                  </a:lnTo>
                  <a:cubicBezTo>
                    <a:pt x="402" y="3"/>
                    <a:pt x="380" y="0"/>
                    <a:pt x="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1"/>
            <p:cNvSpPr/>
            <p:nvPr/>
          </p:nvSpPr>
          <p:spPr>
            <a:xfrm>
              <a:off x="5690075" y="4360700"/>
              <a:ext cx="677700" cy="893550"/>
            </a:xfrm>
            <a:custGeom>
              <a:avLst/>
              <a:gdLst/>
              <a:ahLst/>
              <a:cxnLst/>
              <a:rect l="l" t="t" r="r" b="b"/>
              <a:pathLst>
                <a:path w="27108" h="35742" extrusionOk="0">
                  <a:moveTo>
                    <a:pt x="13766" y="1"/>
                  </a:moveTo>
                  <a:cubicBezTo>
                    <a:pt x="12271" y="3553"/>
                    <a:pt x="11149" y="8396"/>
                    <a:pt x="10469" y="14413"/>
                  </a:cubicBezTo>
                  <a:cubicBezTo>
                    <a:pt x="10452" y="14481"/>
                    <a:pt x="10418" y="14549"/>
                    <a:pt x="10367" y="14600"/>
                  </a:cubicBezTo>
                  <a:cubicBezTo>
                    <a:pt x="10333" y="14634"/>
                    <a:pt x="7665" y="17115"/>
                    <a:pt x="5048" y="20395"/>
                  </a:cubicBezTo>
                  <a:cubicBezTo>
                    <a:pt x="2176" y="23981"/>
                    <a:pt x="476" y="27091"/>
                    <a:pt x="0" y="29640"/>
                  </a:cubicBezTo>
                  <a:lnTo>
                    <a:pt x="4453" y="35742"/>
                  </a:lnTo>
                  <a:cubicBezTo>
                    <a:pt x="5914" y="34892"/>
                    <a:pt x="15449" y="29045"/>
                    <a:pt x="20037" y="19494"/>
                  </a:cubicBezTo>
                  <a:cubicBezTo>
                    <a:pt x="24252" y="10691"/>
                    <a:pt x="26564" y="4810"/>
                    <a:pt x="27107" y="3400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1"/>
            <p:cNvSpPr/>
            <p:nvPr/>
          </p:nvSpPr>
          <p:spPr>
            <a:xfrm>
              <a:off x="5673500" y="4432350"/>
              <a:ext cx="713825" cy="840175"/>
            </a:xfrm>
            <a:custGeom>
              <a:avLst/>
              <a:gdLst/>
              <a:ahLst/>
              <a:cxnLst/>
              <a:rect l="l" t="t" r="r" b="b"/>
              <a:pathLst>
                <a:path w="28553" h="33607" extrusionOk="0">
                  <a:moveTo>
                    <a:pt x="28194" y="0"/>
                  </a:moveTo>
                  <a:cubicBezTo>
                    <a:pt x="28064" y="0"/>
                    <a:pt x="27945" y="81"/>
                    <a:pt x="27906" y="211"/>
                  </a:cubicBezTo>
                  <a:cubicBezTo>
                    <a:pt x="27906" y="211"/>
                    <a:pt x="27855" y="330"/>
                    <a:pt x="27770" y="534"/>
                  </a:cubicBezTo>
                  <a:cubicBezTo>
                    <a:pt x="27227" y="1944"/>
                    <a:pt x="24915" y="7825"/>
                    <a:pt x="20700" y="16628"/>
                  </a:cubicBezTo>
                  <a:cubicBezTo>
                    <a:pt x="16112" y="26179"/>
                    <a:pt x="6577" y="32026"/>
                    <a:pt x="5116" y="32876"/>
                  </a:cubicBezTo>
                  <a:lnTo>
                    <a:pt x="663" y="26774"/>
                  </a:lnTo>
                  <a:cubicBezTo>
                    <a:pt x="1139" y="24225"/>
                    <a:pt x="2839" y="21115"/>
                    <a:pt x="5711" y="17529"/>
                  </a:cubicBezTo>
                  <a:cubicBezTo>
                    <a:pt x="5813" y="17393"/>
                    <a:pt x="5796" y="17189"/>
                    <a:pt x="5660" y="17087"/>
                  </a:cubicBezTo>
                  <a:cubicBezTo>
                    <a:pt x="5601" y="17036"/>
                    <a:pt x="5530" y="17013"/>
                    <a:pt x="5460" y="17013"/>
                  </a:cubicBezTo>
                  <a:cubicBezTo>
                    <a:pt x="5367" y="17013"/>
                    <a:pt x="5276" y="17053"/>
                    <a:pt x="5218" y="17121"/>
                  </a:cubicBezTo>
                  <a:cubicBezTo>
                    <a:pt x="5184" y="17155"/>
                    <a:pt x="5167" y="17189"/>
                    <a:pt x="5150" y="17223"/>
                  </a:cubicBezTo>
                  <a:cubicBezTo>
                    <a:pt x="5065" y="17308"/>
                    <a:pt x="4997" y="17393"/>
                    <a:pt x="4929" y="17478"/>
                  </a:cubicBezTo>
                  <a:cubicBezTo>
                    <a:pt x="2125" y="21064"/>
                    <a:pt x="459" y="24208"/>
                    <a:pt x="17" y="26791"/>
                  </a:cubicBezTo>
                  <a:cubicBezTo>
                    <a:pt x="0" y="26876"/>
                    <a:pt x="17" y="26961"/>
                    <a:pt x="68" y="27029"/>
                  </a:cubicBezTo>
                  <a:lnTo>
                    <a:pt x="4759" y="33470"/>
                  </a:lnTo>
                  <a:cubicBezTo>
                    <a:pt x="4827" y="33555"/>
                    <a:pt x="4912" y="33606"/>
                    <a:pt x="5014" y="33606"/>
                  </a:cubicBezTo>
                  <a:cubicBezTo>
                    <a:pt x="5048" y="33606"/>
                    <a:pt x="5082" y="33589"/>
                    <a:pt x="5116" y="33589"/>
                  </a:cubicBezTo>
                  <a:cubicBezTo>
                    <a:pt x="5898" y="33317"/>
                    <a:pt x="16435" y="26961"/>
                    <a:pt x="21261" y="16900"/>
                  </a:cubicBezTo>
                  <a:cubicBezTo>
                    <a:pt x="26122" y="6771"/>
                    <a:pt x="28467" y="483"/>
                    <a:pt x="28501" y="432"/>
                  </a:cubicBezTo>
                  <a:lnTo>
                    <a:pt x="28501" y="398"/>
                  </a:lnTo>
                  <a:cubicBezTo>
                    <a:pt x="28552" y="245"/>
                    <a:pt x="28467" y="75"/>
                    <a:pt x="28314" y="24"/>
                  </a:cubicBezTo>
                  <a:cubicBezTo>
                    <a:pt x="28274" y="8"/>
                    <a:pt x="28234" y="0"/>
                    <a:pt x="28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1"/>
            <p:cNvSpPr/>
            <p:nvPr/>
          </p:nvSpPr>
          <p:spPr>
            <a:xfrm>
              <a:off x="6018075" y="4199450"/>
              <a:ext cx="101150" cy="87350"/>
            </a:xfrm>
            <a:custGeom>
              <a:avLst/>
              <a:gdLst/>
              <a:ahLst/>
              <a:cxnLst/>
              <a:rect l="l" t="t" r="r" b="b"/>
              <a:pathLst>
                <a:path w="4046" h="3494" extrusionOk="0">
                  <a:moveTo>
                    <a:pt x="347" y="0"/>
                  </a:moveTo>
                  <a:cubicBezTo>
                    <a:pt x="304" y="0"/>
                    <a:pt x="262" y="9"/>
                    <a:pt x="221" y="27"/>
                  </a:cubicBezTo>
                  <a:cubicBezTo>
                    <a:pt x="68" y="112"/>
                    <a:pt x="0" y="299"/>
                    <a:pt x="68" y="452"/>
                  </a:cubicBezTo>
                  <a:lnTo>
                    <a:pt x="1496" y="3324"/>
                  </a:lnTo>
                  <a:cubicBezTo>
                    <a:pt x="1547" y="3426"/>
                    <a:pt x="1632" y="3494"/>
                    <a:pt x="1751" y="3494"/>
                  </a:cubicBezTo>
                  <a:lnTo>
                    <a:pt x="1768" y="3494"/>
                  </a:lnTo>
                  <a:cubicBezTo>
                    <a:pt x="1870" y="3494"/>
                    <a:pt x="1972" y="3443"/>
                    <a:pt x="2040" y="3358"/>
                  </a:cubicBezTo>
                  <a:lnTo>
                    <a:pt x="3943" y="536"/>
                  </a:lnTo>
                  <a:cubicBezTo>
                    <a:pt x="4045" y="384"/>
                    <a:pt x="3994" y="197"/>
                    <a:pt x="3858" y="95"/>
                  </a:cubicBezTo>
                  <a:cubicBezTo>
                    <a:pt x="3800" y="55"/>
                    <a:pt x="3736" y="36"/>
                    <a:pt x="3674" y="36"/>
                  </a:cubicBezTo>
                  <a:cubicBezTo>
                    <a:pt x="3574" y="36"/>
                    <a:pt x="3479" y="85"/>
                    <a:pt x="3416" y="180"/>
                  </a:cubicBezTo>
                  <a:lnTo>
                    <a:pt x="1819" y="2559"/>
                  </a:lnTo>
                  <a:lnTo>
                    <a:pt x="646" y="180"/>
                  </a:lnTo>
                  <a:cubicBezTo>
                    <a:pt x="584" y="67"/>
                    <a:pt x="466" y="0"/>
                    <a:pt x="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1"/>
            <p:cNvSpPr/>
            <p:nvPr/>
          </p:nvSpPr>
          <p:spPr>
            <a:xfrm>
              <a:off x="4999225" y="3954525"/>
              <a:ext cx="330575" cy="220525"/>
            </a:xfrm>
            <a:custGeom>
              <a:avLst/>
              <a:gdLst/>
              <a:ahLst/>
              <a:cxnLst/>
              <a:rect l="l" t="t" r="r" b="b"/>
              <a:pathLst>
                <a:path w="13223" h="8821" extrusionOk="0">
                  <a:moveTo>
                    <a:pt x="901" y="0"/>
                  </a:moveTo>
                  <a:cubicBezTo>
                    <a:pt x="578" y="1462"/>
                    <a:pt x="187" y="2516"/>
                    <a:pt x="0" y="2992"/>
                  </a:cubicBezTo>
                  <a:lnTo>
                    <a:pt x="12560" y="8821"/>
                  </a:lnTo>
                  <a:cubicBezTo>
                    <a:pt x="12611" y="8634"/>
                    <a:pt x="12645" y="8481"/>
                    <a:pt x="12679" y="8345"/>
                  </a:cubicBezTo>
                  <a:lnTo>
                    <a:pt x="12679" y="8311"/>
                  </a:lnTo>
                  <a:cubicBezTo>
                    <a:pt x="12933" y="7376"/>
                    <a:pt x="13120" y="6680"/>
                    <a:pt x="13222" y="6323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1"/>
            <p:cNvSpPr/>
            <p:nvPr/>
          </p:nvSpPr>
          <p:spPr>
            <a:xfrm>
              <a:off x="4980525" y="3934825"/>
              <a:ext cx="343325" cy="257650"/>
            </a:xfrm>
            <a:custGeom>
              <a:avLst/>
              <a:gdLst/>
              <a:ahLst/>
              <a:cxnLst/>
              <a:rect l="l" t="t" r="r" b="b"/>
              <a:pathLst>
                <a:path w="13733" h="10306" extrusionOk="0">
                  <a:moveTo>
                    <a:pt x="1420" y="1"/>
                  </a:moveTo>
                  <a:cubicBezTo>
                    <a:pt x="1272" y="1"/>
                    <a:pt x="1135" y="111"/>
                    <a:pt x="1105" y="262"/>
                  </a:cubicBezTo>
                  <a:cubicBezTo>
                    <a:pt x="663" y="2403"/>
                    <a:pt x="68" y="3814"/>
                    <a:pt x="68" y="3814"/>
                  </a:cubicBezTo>
                  <a:cubicBezTo>
                    <a:pt x="0" y="3984"/>
                    <a:pt x="68" y="4153"/>
                    <a:pt x="221" y="4238"/>
                  </a:cubicBezTo>
                  <a:lnTo>
                    <a:pt x="255" y="4255"/>
                  </a:lnTo>
                  <a:lnTo>
                    <a:pt x="13121" y="10221"/>
                  </a:lnTo>
                  <a:lnTo>
                    <a:pt x="13257" y="10272"/>
                  </a:lnTo>
                  <a:cubicBezTo>
                    <a:pt x="13291" y="10306"/>
                    <a:pt x="13342" y="10306"/>
                    <a:pt x="13376" y="10306"/>
                  </a:cubicBezTo>
                  <a:lnTo>
                    <a:pt x="13427" y="10306"/>
                  </a:lnTo>
                  <a:cubicBezTo>
                    <a:pt x="13529" y="10289"/>
                    <a:pt x="13630" y="10221"/>
                    <a:pt x="13664" y="10119"/>
                  </a:cubicBezTo>
                  <a:cubicBezTo>
                    <a:pt x="13732" y="10000"/>
                    <a:pt x="13698" y="9847"/>
                    <a:pt x="13580" y="9745"/>
                  </a:cubicBezTo>
                  <a:cubicBezTo>
                    <a:pt x="13563" y="9728"/>
                    <a:pt x="13546" y="9711"/>
                    <a:pt x="13512" y="9711"/>
                  </a:cubicBezTo>
                  <a:lnTo>
                    <a:pt x="13308" y="9609"/>
                  </a:lnTo>
                  <a:lnTo>
                    <a:pt x="748" y="3780"/>
                  </a:lnTo>
                  <a:cubicBezTo>
                    <a:pt x="935" y="3304"/>
                    <a:pt x="1326" y="2250"/>
                    <a:pt x="1649" y="788"/>
                  </a:cubicBezTo>
                  <a:cubicBezTo>
                    <a:pt x="1666" y="686"/>
                    <a:pt x="1683" y="585"/>
                    <a:pt x="1717" y="466"/>
                  </a:cubicBezTo>
                  <a:cubicBezTo>
                    <a:pt x="1717" y="432"/>
                    <a:pt x="1717" y="415"/>
                    <a:pt x="1734" y="381"/>
                  </a:cubicBezTo>
                  <a:cubicBezTo>
                    <a:pt x="1768" y="211"/>
                    <a:pt x="1649" y="41"/>
                    <a:pt x="1479" y="7"/>
                  </a:cubicBezTo>
                  <a:cubicBezTo>
                    <a:pt x="1459" y="3"/>
                    <a:pt x="1440" y="1"/>
                    <a:pt x="1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1"/>
            <p:cNvSpPr/>
            <p:nvPr/>
          </p:nvSpPr>
          <p:spPr>
            <a:xfrm>
              <a:off x="5569825" y="3396225"/>
              <a:ext cx="707450" cy="366800"/>
            </a:xfrm>
            <a:custGeom>
              <a:avLst/>
              <a:gdLst/>
              <a:ahLst/>
              <a:cxnLst/>
              <a:rect l="l" t="t" r="r" b="b"/>
              <a:pathLst>
                <a:path w="28298" h="14672" extrusionOk="0">
                  <a:moveTo>
                    <a:pt x="1" y="1"/>
                  </a:moveTo>
                  <a:cubicBezTo>
                    <a:pt x="1" y="1"/>
                    <a:pt x="3247" y="13512"/>
                    <a:pt x="14565" y="14583"/>
                  </a:cubicBezTo>
                  <a:cubicBezTo>
                    <a:pt x="15190" y="14643"/>
                    <a:pt x="15790" y="14672"/>
                    <a:pt x="16367" y="14672"/>
                  </a:cubicBezTo>
                  <a:cubicBezTo>
                    <a:pt x="23112" y="14672"/>
                    <a:pt x="26606" y="10696"/>
                    <a:pt x="28297" y="6187"/>
                  </a:cubicBezTo>
                  <a:cubicBezTo>
                    <a:pt x="26020" y="5252"/>
                    <a:pt x="24219" y="5201"/>
                    <a:pt x="24219" y="5201"/>
                  </a:cubicBezTo>
                  <a:cubicBezTo>
                    <a:pt x="23254" y="8300"/>
                    <a:pt x="20409" y="10257"/>
                    <a:pt x="16328" y="10257"/>
                  </a:cubicBezTo>
                  <a:cubicBezTo>
                    <a:pt x="15305" y="10257"/>
                    <a:pt x="14204" y="10134"/>
                    <a:pt x="13036" y="9875"/>
                  </a:cubicBezTo>
                  <a:cubicBezTo>
                    <a:pt x="7020" y="8532"/>
                    <a:pt x="6442" y="2533"/>
                    <a:pt x="6442" y="2533"/>
                  </a:cubicBezTo>
                  <a:cubicBezTo>
                    <a:pt x="6442" y="2533"/>
                    <a:pt x="3926" y="426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1"/>
            <p:cNvSpPr/>
            <p:nvPr/>
          </p:nvSpPr>
          <p:spPr>
            <a:xfrm>
              <a:off x="5561750" y="3388475"/>
              <a:ext cx="724450" cy="382525"/>
            </a:xfrm>
            <a:custGeom>
              <a:avLst/>
              <a:gdLst/>
              <a:ahLst/>
              <a:cxnLst/>
              <a:rect l="l" t="t" r="r" b="b"/>
              <a:pathLst>
                <a:path w="28978" h="15301" extrusionOk="0">
                  <a:moveTo>
                    <a:pt x="748" y="685"/>
                  </a:moveTo>
                  <a:lnTo>
                    <a:pt x="748" y="685"/>
                  </a:lnTo>
                  <a:cubicBezTo>
                    <a:pt x="3859" y="1144"/>
                    <a:pt x="6000" y="2656"/>
                    <a:pt x="6459" y="3013"/>
                  </a:cubicBezTo>
                  <a:cubicBezTo>
                    <a:pt x="6595" y="3948"/>
                    <a:pt x="7631" y="9233"/>
                    <a:pt x="13291" y="10491"/>
                  </a:cubicBezTo>
                  <a:cubicBezTo>
                    <a:pt x="14457" y="10750"/>
                    <a:pt x="15575" y="10875"/>
                    <a:pt x="16626" y="10875"/>
                  </a:cubicBezTo>
                  <a:cubicBezTo>
                    <a:pt x="20614" y="10875"/>
                    <a:pt x="23646" y="9066"/>
                    <a:pt x="24763" y="5851"/>
                  </a:cubicBezTo>
                  <a:cubicBezTo>
                    <a:pt x="25289" y="5885"/>
                    <a:pt x="26615" y="6055"/>
                    <a:pt x="28213" y="6667"/>
                  </a:cubicBezTo>
                  <a:cubicBezTo>
                    <a:pt x="28196" y="6701"/>
                    <a:pt x="28196" y="6718"/>
                    <a:pt x="28179" y="6752"/>
                  </a:cubicBezTo>
                  <a:cubicBezTo>
                    <a:pt x="28128" y="6871"/>
                    <a:pt x="28077" y="6990"/>
                    <a:pt x="28026" y="7126"/>
                  </a:cubicBezTo>
                  <a:cubicBezTo>
                    <a:pt x="27975" y="7245"/>
                    <a:pt x="27924" y="7364"/>
                    <a:pt x="27873" y="7483"/>
                  </a:cubicBezTo>
                  <a:cubicBezTo>
                    <a:pt x="27839" y="7551"/>
                    <a:pt x="27805" y="7602"/>
                    <a:pt x="27788" y="7670"/>
                  </a:cubicBezTo>
                  <a:cubicBezTo>
                    <a:pt x="27737" y="7755"/>
                    <a:pt x="27703" y="7840"/>
                    <a:pt x="27652" y="7925"/>
                  </a:cubicBezTo>
                  <a:cubicBezTo>
                    <a:pt x="27635" y="7959"/>
                    <a:pt x="27618" y="8010"/>
                    <a:pt x="27601" y="8044"/>
                  </a:cubicBezTo>
                  <a:cubicBezTo>
                    <a:pt x="27567" y="8095"/>
                    <a:pt x="27550" y="8163"/>
                    <a:pt x="27516" y="8214"/>
                  </a:cubicBezTo>
                  <a:cubicBezTo>
                    <a:pt x="27482" y="8282"/>
                    <a:pt x="27448" y="8350"/>
                    <a:pt x="27414" y="8401"/>
                  </a:cubicBezTo>
                  <a:cubicBezTo>
                    <a:pt x="27346" y="8519"/>
                    <a:pt x="27278" y="8655"/>
                    <a:pt x="27210" y="8774"/>
                  </a:cubicBezTo>
                  <a:cubicBezTo>
                    <a:pt x="27176" y="8825"/>
                    <a:pt x="27142" y="8893"/>
                    <a:pt x="27108" y="8944"/>
                  </a:cubicBezTo>
                  <a:cubicBezTo>
                    <a:pt x="27057" y="9029"/>
                    <a:pt x="27006" y="9097"/>
                    <a:pt x="26972" y="9182"/>
                  </a:cubicBezTo>
                  <a:cubicBezTo>
                    <a:pt x="26904" y="9284"/>
                    <a:pt x="26836" y="9386"/>
                    <a:pt x="26768" y="9488"/>
                  </a:cubicBezTo>
                  <a:cubicBezTo>
                    <a:pt x="26717" y="9556"/>
                    <a:pt x="26683" y="9607"/>
                    <a:pt x="26649" y="9675"/>
                  </a:cubicBezTo>
                  <a:cubicBezTo>
                    <a:pt x="26479" y="9913"/>
                    <a:pt x="26309" y="10134"/>
                    <a:pt x="26122" y="10372"/>
                  </a:cubicBezTo>
                  <a:cubicBezTo>
                    <a:pt x="26088" y="10423"/>
                    <a:pt x="26037" y="10491"/>
                    <a:pt x="25986" y="10542"/>
                  </a:cubicBezTo>
                  <a:cubicBezTo>
                    <a:pt x="25901" y="10661"/>
                    <a:pt x="25799" y="10763"/>
                    <a:pt x="25697" y="10882"/>
                  </a:cubicBezTo>
                  <a:cubicBezTo>
                    <a:pt x="25629" y="10967"/>
                    <a:pt x="25544" y="11052"/>
                    <a:pt x="25459" y="11137"/>
                  </a:cubicBezTo>
                  <a:cubicBezTo>
                    <a:pt x="25340" y="11273"/>
                    <a:pt x="25221" y="11392"/>
                    <a:pt x="25085" y="11528"/>
                  </a:cubicBezTo>
                  <a:cubicBezTo>
                    <a:pt x="24983" y="11613"/>
                    <a:pt x="24881" y="11715"/>
                    <a:pt x="24780" y="11800"/>
                  </a:cubicBezTo>
                  <a:cubicBezTo>
                    <a:pt x="24678" y="11902"/>
                    <a:pt x="24559" y="12003"/>
                    <a:pt x="24440" y="12105"/>
                  </a:cubicBezTo>
                  <a:cubicBezTo>
                    <a:pt x="24406" y="12122"/>
                    <a:pt x="24355" y="12173"/>
                    <a:pt x="24321" y="12207"/>
                  </a:cubicBezTo>
                  <a:cubicBezTo>
                    <a:pt x="24304" y="12207"/>
                    <a:pt x="24287" y="12224"/>
                    <a:pt x="24270" y="12241"/>
                  </a:cubicBezTo>
                  <a:cubicBezTo>
                    <a:pt x="24032" y="12428"/>
                    <a:pt x="23794" y="12598"/>
                    <a:pt x="23539" y="12768"/>
                  </a:cubicBezTo>
                  <a:cubicBezTo>
                    <a:pt x="23471" y="12819"/>
                    <a:pt x="23403" y="12853"/>
                    <a:pt x="23335" y="12904"/>
                  </a:cubicBezTo>
                  <a:cubicBezTo>
                    <a:pt x="23267" y="12938"/>
                    <a:pt x="23199" y="12989"/>
                    <a:pt x="23131" y="13023"/>
                  </a:cubicBezTo>
                  <a:cubicBezTo>
                    <a:pt x="23080" y="13057"/>
                    <a:pt x="23029" y="13091"/>
                    <a:pt x="22978" y="13108"/>
                  </a:cubicBezTo>
                  <a:cubicBezTo>
                    <a:pt x="22978" y="13125"/>
                    <a:pt x="22961" y="13125"/>
                    <a:pt x="22944" y="13142"/>
                  </a:cubicBezTo>
                  <a:cubicBezTo>
                    <a:pt x="22876" y="13176"/>
                    <a:pt x="22791" y="13227"/>
                    <a:pt x="22706" y="13261"/>
                  </a:cubicBezTo>
                  <a:cubicBezTo>
                    <a:pt x="22655" y="13295"/>
                    <a:pt x="22587" y="13329"/>
                    <a:pt x="22519" y="13363"/>
                  </a:cubicBezTo>
                  <a:cubicBezTo>
                    <a:pt x="22451" y="13397"/>
                    <a:pt x="22383" y="13431"/>
                    <a:pt x="22315" y="13465"/>
                  </a:cubicBezTo>
                  <a:cubicBezTo>
                    <a:pt x="22230" y="13516"/>
                    <a:pt x="22145" y="13550"/>
                    <a:pt x="22060" y="13584"/>
                  </a:cubicBezTo>
                  <a:cubicBezTo>
                    <a:pt x="21975" y="13618"/>
                    <a:pt x="21890" y="13669"/>
                    <a:pt x="21805" y="13703"/>
                  </a:cubicBezTo>
                  <a:cubicBezTo>
                    <a:pt x="21737" y="13720"/>
                    <a:pt x="21686" y="13754"/>
                    <a:pt x="21618" y="13771"/>
                  </a:cubicBezTo>
                  <a:cubicBezTo>
                    <a:pt x="21567" y="13788"/>
                    <a:pt x="21533" y="13822"/>
                    <a:pt x="21482" y="13839"/>
                  </a:cubicBezTo>
                  <a:cubicBezTo>
                    <a:pt x="21431" y="13856"/>
                    <a:pt x="21364" y="13873"/>
                    <a:pt x="21296" y="13907"/>
                  </a:cubicBezTo>
                  <a:cubicBezTo>
                    <a:pt x="21194" y="13941"/>
                    <a:pt x="21092" y="13975"/>
                    <a:pt x="20973" y="14009"/>
                  </a:cubicBezTo>
                  <a:cubicBezTo>
                    <a:pt x="20905" y="14043"/>
                    <a:pt x="20837" y="14060"/>
                    <a:pt x="20769" y="14077"/>
                  </a:cubicBezTo>
                  <a:cubicBezTo>
                    <a:pt x="20684" y="14111"/>
                    <a:pt x="20582" y="14145"/>
                    <a:pt x="20480" y="14179"/>
                  </a:cubicBezTo>
                  <a:cubicBezTo>
                    <a:pt x="20429" y="14179"/>
                    <a:pt x="20361" y="14196"/>
                    <a:pt x="20310" y="14213"/>
                  </a:cubicBezTo>
                  <a:cubicBezTo>
                    <a:pt x="20259" y="14230"/>
                    <a:pt x="20225" y="14247"/>
                    <a:pt x="20174" y="14247"/>
                  </a:cubicBezTo>
                  <a:cubicBezTo>
                    <a:pt x="20072" y="14281"/>
                    <a:pt x="19953" y="14298"/>
                    <a:pt x="19851" y="14332"/>
                  </a:cubicBezTo>
                  <a:cubicBezTo>
                    <a:pt x="19749" y="14349"/>
                    <a:pt x="19647" y="14383"/>
                    <a:pt x="19528" y="14400"/>
                  </a:cubicBezTo>
                  <a:cubicBezTo>
                    <a:pt x="19477" y="14417"/>
                    <a:pt x="19409" y="14417"/>
                    <a:pt x="19341" y="14434"/>
                  </a:cubicBezTo>
                  <a:cubicBezTo>
                    <a:pt x="19273" y="14451"/>
                    <a:pt x="19188" y="14468"/>
                    <a:pt x="19120" y="14468"/>
                  </a:cubicBezTo>
                  <a:cubicBezTo>
                    <a:pt x="19069" y="14485"/>
                    <a:pt x="19001" y="14502"/>
                    <a:pt x="18933" y="14502"/>
                  </a:cubicBezTo>
                  <a:cubicBezTo>
                    <a:pt x="18882" y="14519"/>
                    <a:pt x="18831" y="14519"/>
                    <a:pt x="18780" y="14536"/>
                  </a:cubicBezTo>
                  <a:cubicBezTo>
                    <a:pt x="18678" y="14536"/>
                    <a:pt x="18593" y="14553"/>
                    <a:pt x="18491" y="14570"/>
                  </a:cubicBezTo>
                  <a:cubicBezTo>
                    <a:pt x="18304" y="14587"/>
                    <a:pt x="18117" y="14604"/>
                    <a:pt x="17931" y="14621"/>
                  </a:cubicBezTo>
                  <a:cubicBezTo>
                    <a:pt x="17812" y="14638"/>
                    <a:pt x="17676" y="14638"/>
                    <a:pt x="17540" y="14655"/>
                  </a:cubicBezTo>
                  <a:lnTo>
                    <a:pt x="17234" y="14655"/>
                  </a:lnTo>
                  <a:cubicBezTo>
                    <a:pt x="17149" y="14672"/>
                    <a:pt x="17064" y="14672"/>
                    <a:pt x="16996" y="14672"/>
                  </a:cubicBezTo>
                  <a:lnTo>
                    <a:pt x="16656" y="14672"/>
                  </a:lnTo>
                  <a:cubicBezTo>
                    <a:pt x="16095" y="14672"/>
                    <a:pt x="15517" y="14638"/>
                    <a:pt x="14905" y="14587"/>
                  </a:cubicBezTo>
                  <a:cubicBezTo>
                    <a:pt x="14803" y="14570"/>
                    <a:pt x="14684" y="14570"/>
                    <a:pt x="14582" y="14553"/>
                  </a:cubicBezTo>
                  <a:cubicBezTo>
                    <a:pt x="14514" y="14553"/>
                    <a:pt x="14464" y="14536"/>
                    <a:pt x="14396" y="14536"/>
                  </a:cubicBezTo>
                  <a:cubicBezTo>
                    <a:pt x="14277" y="14519"/>
                    <a:pt x="14141" y="14485"/>
                    <a:pt x="14022" y="14468"/>
                  </a:cubicBezTo>
                  <a:lnTo>
                    <a:pt x="13971" y="14468"/>
                  </a:lnTo>
                  <a:cubicBezTo>
                    <a:pt x="13869" y="14451"/>
                    <a:pt x="13767" y="14434"/>
                    <a:pt x="13665" y="14417"/>
                  </a:cubicBezTo>
                  <a:cubicBezTo>
                    <a:pt x="13495" y="14383"/>
                    <a:pt x="13308" y="14349"/>
                    <a:pt x="13138" y="14298"/>
                  </a:cubicBezTo>
                  <a:cubicBezTo>
                    <a:pt x="13019" y="14281"/>
                    <a:pt x="12900" y="14247"/>
                    <a:pt x="12781" y="14213"/>
                  </a:cubicBezTo>
                  <a:cubicBezTo>
                    <a:pt x="12662" y="14179"/>
                    <a:pt x="12526" y="14145"/>
                    <a:pt x="12407" y="14111"/>
                  </a:cubicBezTo>
                  <a:cubicBezTo>
                    <a:pt x="12356" y="14094"/>
                    <a:pt x="12305" y="14077"/>
                    <a:pt x="12254" y="14060"/>
                  </a:cubicBezTo>
                  <a:cubicBezTo>
                    <a:pt x="12050" y="14009"/>
                    <a:pt x="11863" y="13941"/>
                    <a:pt x="11676" y="13873"/>
                  </a:cubicBezTo>
                  <a:cubicBezTo>
                    <a:pt x="11574" y="13839"/>
                    <a:pt x="11472" y="13805"/>
                    <a:pt x="11387" y="13771"/>
                  </a:cubicBezTo>
                  <a:cubicBezTo>
                    <a:pt x="11387" y="13771"/>
                    <a:pt x="11370" y="13754"/>
                    <a:pt x="11370" y="13754"/>
                  </a:cubicBezTo>
                  <a:cubicBezTo>
                    <a:pt x="11285" y="13720"/>
                    <a:pt x="11183" y="13686"/>
                    <a:pt x="11098" y="13652"/>
                  </a:cubicBezTo>
                  <a:cubicBezTo>
                    <a:pt x="11014" y="13618"/>
                    <a:pt x="10912" y="13584"/>
                    <a:pt x="10827" y="13533"/>
                  </a:cubicBezTo>
                  <a:cubicBezTo>
                    <a:pt x="10657" y="13465"/>
                    <a:pt x="10487" y="13380"/>
                    <a:pt x="10317" y="13295"/>
                  </a:cubicBezTo>
                  <a:cubicBezTo>
                    <a:pt x="10215" y="13244"/>
                    <a:pt x="10113" y="13193"/>
                    <a:pt x="10011" y="13142"/>
                  </a:cubicBezTo>
                  <a:cubicBezTo>
                    <a:pt x="9892" y="13091"/>
                    <a:pt x="9790" y="13023"/>
                    <a:pt x="9671" y="12972"/>
                  </a:cubicBezTo>
                  <a:cubicBezTo>
                    <a:pt x="9552" y="12904"/>
                    <a:pt x="9450" y="12836"/>
                    <a:pt x="9331" y="12768"/>
                  </a:cubicBezTo>
                  <a:cubicBezTo>
                    <a:pt x="9263" y="12717"/>
                    <a:pt x="9178" y="12666"/>
                    <a:pt x="9093" y="12615"/>
                  </a:cubicBezTo>
                  <a:cubicBezTo>
                    <a:pt x="9042" y="12598"/>
                    <a:pt x="9008" y="12564"/>
                    <a:pt x="8957" y="12547"/>
                  </a:cubicBezTo>
                  <a:cubicBezTo>
                    <a:pt x="8940" y="12530"/>
                    <a:pt x="8906" y="12496"/>
                    <a:pt x="8872" y="12479"/>
                  </a:cubicBezTo>
                  <a:cubicBezTo>
                    <a:pt x="8804" y="12445"/>
                    <a:pt x="8736" y="12394"/>
                    <a:pt x="8668" y="12343"/>
                  </a:cubicBezTo>
                  <a:cubicBezTo>
                    <a:pt x="8583" y="12292"/>
                    <a:pt x="8498" y="12241"/>
                    <a:pt x="8413" y="12173"/>
                  </a:cubicBezTo>
                  <a:lnTo>
                    <a:pt x="8396" y="12173"/>
                  </a:lnTo>
                  <a:cubicBezTo>
                    <a:pt x="8345" y="12122"/>
                    <a:pt x="8294" y="12088"/>
                    <a:pt x="8243" y="12054"/>
                  </a:cubicBezTo>
                  <a:cubicBezTo>
                    <a:pt x="8124" y="11969"/>
                    <a:pt x="8005" y="11885"/>
                    <a:pt x="7886" y="11783"/>
                  </a:cubicBezTo>
                  <a:cubicBezTo>
                    <a:pt x="7886" y="11783"/>
                    <a:pt x="7869" y="11766"/>
                    <a:pt x="7852" y="11766"/>
                  </a:cubicBezTo>
                  <a:cubicBezTo>
                    <a:pt x="7801" y="11715"/>
                    <a:pt x="7750" y="11681"/>
                    <a:pt x="7699" y="11647"/>
                  </a:cubicBezTo>
                  <a:cubicBezTo>
                    <a:pt x="7648" y="11596"/>
                    <a:pt x="7597" y="11562"/>
                    <a:pt x="7564" y="11528"/>
                  </a:cubicBezTo>
                  <a:cubicBezTo>
                    <a:pt x="7530" y="11511"/>
                    <a:pt x="7513" y="11494"/>
                    <a:pt x="7496" y="11477"/>
                  </a:cubicBezTo>
                  <a:cubicBezTo>
                    <a:pt x="7394" y="11392"/>
                    <a:pt x="7309" y="11324"/>
                    <a:pt x="7224" y="11239"/>
                  </a:cubicBezTo>
                  <a:cubicBezTo>
                    <a:pt x="7207" y="11222"/>
                    <a:pt x="7190" y="11205"/>
                    <a:pt x="7156" y="11188"/>
                  </a:cubicBezTo>
                  <a:cubicBezTo>
                    <a:pt x="7071" y="11120"/>
                    <a:pt x="6986" y="11035"/>
                    <a:pt x="6901" y="10967"/>
                  </a:cubicBezTo>
                  <a:cubicBezTo>
                    <a:pt x="6884" y="10950"/>
                    <a:pt x="6867" y="10933"/>
                    <a:pt x="6850" y="10916"/>
                  </a:cubicBezTo>
                  <a:cubicBezTo>
                    <a:pt x="6782" y="10848"/>
                    <a:pt x="6697" y="10780"/>
                    <a:pt x="6629" y="10712"/>
                  </a:cubicBezTo>
                  <a:cubicBezTo>
                    <a:pt x="6595" y="10678"/>
                    <a:pt x="6561" y="10644"/>
                    <a:pt x="6527" y="10610"/>
                  </a:cubicBezTo>
                  <a:cubicBezTo>
                    <a:pt x="6476" y="10559"/>
                    <a:pt x="6425" y="10508"/>
                    <a:pt x="6374" y="10457"/>
                  </a:cubicBezTo>
                  <a:cubicBezTo>
                    <a:pt x="6306" y="10389"/>
                    <a:pt x="6221" y="10304"/>
                    <a:pt x="6153" y="10236"/>
                  </a:cubicBezTo>
                  <a:cubicBezTo>
                    <a:pt x="6102" y="10185"/>
                    <a:pt x="6051" y="10134"/>
                    <a:pt x="6017" y="10083"/>
                  </a:cubicBezTo>
                  <a:cubicBezTo>
                    <a:pt x="6000" y="10066"/>
                    <a:pt x="5983" y="10049"/>
                    <a:pt x="5966" y="10032"/>
                  </a:cubicBezTo>
                  <a:cubicBezTo>
                    <a:pt x="5881" y="9947"/>
                    <a:pt x="5813" y="9862"/>
                    <a:pt x="5728" y="9794"/>
                  </a:cubicBezTo>
                  <a:cubicBezTo>
                    <a:pt x="5728" y="9777"/>
                    <a:pt x="5728" y="9777"/>
                    <a:pt x="5728" y="9777"/>
                  </a:cubicBezTo>
                  <a:cubicBezTo>
                    <a:pt x="5728" y="9777"/>
                    <a:pt x="5711" y="9760"/>
                    <a:pt x="5711" y="9760"/>
                  </a:cubicBezTo>
                  <a:cubicBezTo>
                    <a:pt x="5694" y="9743"/>
                    <a:pt x="5677" y="9726"/>
                    <a:pt x="5677" y="9709"/>
                  </a:cubicBezTo>
                  <a:cubicBezTo>
                    <a:pt x="5626" y="9658"/>
                    <a:pt x="5592" y="9624"/>
                    <a:pt x="5541" y="9573"/>
                  </a:cubicBezTo>
                  <a:cubicBezTo>
                    <a:pt x="5473" y="9488"/>
                    <a:pt x="5388" y="9403"/>
                    <a:pt x="5320" y="9301"/>
                  </a:cubicBezTo>
                  <a:cubicBezTo>
                    <a:pt x="5252" y="9216"/>
                    <a:pt x="5167" y="9131"/>
                    <a:pt x="5099" y="9046"/>
                  </a:cubicBezTo>
                  <a:cubicBezTo>
                    <a:pt x="4963" y="8876"/>
                    <a:pt x="4827" y="8706"/>
                    <a:pt x="4691" y="8519"/>
                  </a:cubicBezTo>
                  <a:cubicBezTo>
                    <a:pt x="4640" y="8469"/>
                    <a:pt x="4606" y="8418"/>
                    <a:pt x="4572" y="8350"/>
                  </a:cubicBezTo>
                  <a:cubicBezTo>
                    <a:pt x="4402" y="8146"/>
                    <a:pt x="4249" y="7925"/>
                    <a:pt x="4114" y="7721"/>
                  </a:cubicBezTo>
                  <a:cubicBezTo>
                    <a:pt x="4063" y="7653"/>
                    <a:pt x="4029" y="7602"/>
                    <a:pt x="3995" y="7551"/>
                  </a:cubicBezTo>
                  <a:cubicBezTo>
                    <a:pt x="3757" y="7194"/>
                    <a:pt x="3536" y="6854"/>
                    <a:pt x="3332" y="6497"/>
                  </a:cubicBezTo>
                  <a:cubicBezTo>
                    <a:pt x="3281" y="6429"/>
                    <a:pt x="3230" y="6344"/>
                    <a:pt x="3196" y="6276"/>
                  </a:cubicBezTo>
                  <a:cubicBezTo>
                    <a:pt x="3196" y="6276"/>
                    <a:pt x="3196" y="6276"/>
                    <a:pt x="3196" y="6259"/>
                  </a:cubicBezTo>
                  <a:cubicBezTo>
                    <a:pt x="3128" y="6157"/>
                    <a:pt x="3060" y="6055"/>
                    <a:pt x="3009" y="5953"/>
                  </a:cubicBezTo>
                  <a:cubicBezTo>
                    <a:pt x="2907" y="5783"/>
                    <a:pt x="2822" y="5630"/>
                    <a:pt x="2737" y="5477"/>
                  </a:cubicBezTo>
                  <a:cubicBezTo>
                    <a:pt x="2686" y="5375"/>
                    <a:pt x="2635" y="5273"/>
                    <a:pt x="2584" y="5171"/>
                  </a:cubicBezTo>
                  <a:cubicBezTo>
                    <a:pt x="2533" y="5069"/>
                    <a:pt x="2482" y="4968"/>
                    <a:pt x="2431" y="4866"/>
                  </a:cubicBezTo>
                  <a:cubicBezTo>
                    <a:pt x="2295" y="4594"/>
                    <a:pt x="2159" y="4339"/>
                    <a:pt x="2057" y="4084"/>
                  </a:cubicBezTo>
                  <a:cubicBezTo>
                    <a:pt x="2006" y="3999"/>
                    <a:pt x="1972" y="3914"/>
                    <a:pt x="1938" y="3829"/>
                  </a:cubicBezTo>
                  <a:cubicBezTo>
                    <a:pt x="1887" y="3744"/>
                    <a:pt x="1853" y="3642"/>
                    <a:pt x="1819" y="3557"/>
                  </a:cubicBezTo>
                  <a:cubicBezTo>
                    <a:pt x="1768" y="3455"/>
                    <a:pt x="1734" y="3370"/>
                    <a:pt x="1700" y="3285"/>
                  </a:cubicBezTo>
                  <a:cubicBezTo>
                    <a:pt x="1683" y="3234"/>
                    <a:pt x="1649" y="3183"/>
                    <a:pt x="1632" y="3149"/>
                  </a:cubicBezTo>
                  <a:cubicBezTo>
                    <a:pt x="1598" y="3064"/>
                    <a:pt x="1564" y="2979"/>
                    <a:pt x="1530" y="2877"/>
                  </a:cubicBezTo>
                  <a:cubicBezTo>
                    <a:pt x="1513" y="2843"/>
                    <a:pt x="1496" y="2809"/>
                    <a:pt x="1479" y="2758"/>
                  </a:cubicBezTo>
                  <a:cubicBezTo>
                    <a:pt x="1445" y="2673"/>
                    <a:pt x="1411" y="2605"/>
                    <a:pt x="1394" y="2537"/>
                  </a:cubicBezTo>
                  <a:cubicBezTo>
                    <a:pt x="1275" y="2248"/>
                    <a:pt x="1173" y="1976"/>
                    <a:pt x="1088" y="1721"/>
                  </a:cubicBezTo>
                  <a:cubicBezTo>
                    <a:pt x="1071" y="1687"/>
                    <a:pt x="1071" y="1653"/>
                    <a:pt x="1054" y="1619"/>
                  </a:cubicBezTo>
                  <a:cubicBezTo>
                    <a:pt x="1037" y="1551"/>
                    <a:pt x="1003" y="1500"/>
                    <a:pt x="986" y="1433"/>
                  </a:cubicBezTo>
                  <a:cubicBezTo>
                    <a:pt x="952" y="1331"/>
                    <a:pt x="935" y="1246"/>
                    <a:pt x="901" y="1161"/>
                  </a:cubicBezTo>
                  <a:cubicBezTo>
                    <a:pt x="884" y="1110"/>
                    <a:pt x="867" y="1059"/>
                    <a:pt x="850" y="1008"/>
                  </a:cubicBezTo>
                  <a:cubicBezTo>
                    <a:pt x="850" y="991"/>
                    <a:pt x="850" y="974"/>
                    <a:pt x="850" y="974"/>
                  </a:cubicBezTo>
                  <a:cubicBezTo>
                    <a:pt x="833" y="940"/>
                    <a:pt x="816" y="906"/>
                    <a:pt x="816" y="872"/>
                  </a:cubicBezTo>
                  <a:cubicBezTo>
                    <a:pt x="799" y="804"/>
                    <a:pt x="765" y="753"/>
                    <a:pt x="748" y="685"/>
                  </a:cubicBezTo>
                  <a:close/>
                  <a:moveTo>
                    <a:pt x="307" y="1"/>
                  </a:moveTo>
                  <a:cubicBezTo>
                    <a:pt x="223" y="1"/>
                    <a:pt x="142" y="36"/>
                    <a:pt x="86" y="107"/>
                  </a:cubicBezTo>
                  <a:cubicBezTo>
                    <a:pt x="35" y="158"/>
                    <a:pt x="18" y="226"/>
                    <a:pt x="18" y="277"/>
                  </a:cubicBezTo>
                  <a:cubicBezTo>
                    <a:pt x="1" y="328"/>
                    <a:pt x="18" y="362"/>
                    <a:pt x="18" y="396"/>
                  </a:cubicBezTo>
                  <a:cubicBezTo>
                    <a:pt x="18" y="413"/>
                    <a:pt x="35" y="481"/>
                    <a:pt x="69" y="600"/>
                  </a:cubicBezTo>
                  <a:cubicBezTo>
                    <a:pt x="86" y="651"/>
                    <a:pt x="103" y="719"/>
                    <a:pt x="120" y="787"/>
                  </a:cubicBezTo>
                  <a:cubicBezTo>
                    <a:pt x="137" y="821"/>
                    <a:pt x="154" y="855"/>
                    <a:pt x="154" y="906"/>
                  </a:cubicBezTo>
                  <a:cubicBezTo>
                    <a:pt x="171" y="940"/>
                    <a:pt x="171" y="974"/>
                    <a:pt x="188" y="1008"/>
                  </a:cubicBezTo>
                  <a:cubicBezTo>
                    <a:pt x="222" y="1127"/>
                    <a:pt x="273" y="1263"/>
                    <a:pt x="324" y="1416"/>
                  </a:cubicBezTo>
                  <a:cubicBezTo>
                    <a:pt x="341" y="1484"/>
                    <a:pt x="358" y="1534"/>
                    <a:pt x="375" y="1602"/>
                  </a:cubicBezTo>
                  <a:cubicBezTo>
                    <a:pt x="409" y="1670"/>
                    <a:pt x="426" y="1755"/>
                    <a:pt x="460" y="1823"/>
                  </a:cubicBezTo>
                  <a:cubicBezTo>
                    <a:pt x="477" y="1891"/>
                    <a:pt x="494" y="1959"/>
                    <a:pt x="511" y="2010"/>
                  </a:cubicBezTo>
                  <a:cubicBezTo>
                    <a:pt x="545" y="2078"/>
                    <a:pt x="562" y="2129"/>
                    <a:pt x="579" y="2197"/>
                  </a:cubicBezTo>
                  <a:cubicBezTo>
                    <a:pt x="596" y="2248"/>
                    <a:pt x="613" y="2299"/>
                    <a:pt x="630" y="2350"/>
                  </a:cubicBezTo>
                  <a:cubicBezTo>
                    <a:pt x="647" y="2401"/>
                    <a:pt x="681" y="2452"/>
                    <a:pt x="697" y="2503"/>
                  </a:cubicBezTo>
                  <a:cubicBezTo>
                    <a:pt x="697" y="2520"/>
                    <a:pt x="714" y="2554"/>
                    <a:pt x="731" y="2588"/>
                  </a:cubicBezTo>
                  <a:cubicBezTo>
                    <a:pt x="765" y="2673"/>
                    <a:pt x="799" y="2775"/>
                    <a:pt x="833" y="2860"/>
                  </a:cubicBezTo>
                  <a:cubicBezTo>
                    <a:pt x="867" y="2962"/>
                    <a:pt x="901" y="3047"/>
                    <a:pt x="935" y="3149"/>
                  </a:cubicBezTo>
                  <a:cubicBezTo>
                    <a:pt x="952" y="3166"/>
                    <a:pt x="969" y="3200"/>
                    <a:pt x="969" y="3217"/>
                  </a:cubicBezTo>
                  <a:cubicBezTo>
                    <a:pt x="1020" y="3353"/>
                    <a:pt x="1071" y="3472"/>
                    <a:pt x="1139" y="3608"/>
                  </a:cubicBezTo>
                  <a:cubicBezTo>
                    <a:pt x="1139" y="3625"/>
                    <a:pt x="1139" y="3642"/>
                    <a:pt x="1156" y="3659"/>
                  </a:cubicBezTo>
                  <a:cubicBezTo>
                    <a:pt x="1207" y="3761"/>
                    <a:pt x="1258" y="3880"/>
                    <a:pt x="1309" y="3999"/>
                  </a:cubicBezTo>
                  <a:cubicBezTo>
                    <a:pt x="1360" y="4118"/>
                    <a:pt x="1411" y="4237"/>
                    <a:pt x="1462" y="4356"/>
                  </a:cubicBezTo>
                  <a:cubicBezTo>
                    <a:pt x="1496" y="4407"/>
                    <a:pt x="1513" y="4458"/>
                    <a:pt x="1530" y="4509"/>
                  </a:cubicBezTo>
                  <a:cubicBezTo>
                    <a:pt x="1581" y="4611"/>
                    <a:pt x="1632" y="4713"/>
                    <a:pt x="1683" y="4815"/>
                  </a:cubicBezTo>
                  <a:cubicBezTo>
                    <a:pt x="1683" y="4832"/>
                    <a:pt x="1700" y="4849"/>
                    <a:pt x="1717" y="4883"/>
                  </a:cubicBezTo>
                  <a:cubicBezTo>
                    <a:pt x="1785" y="5018"/>
                    <a:pt x="1853" y="5154"/>
                    <a:pt x="1921" y="5307"/>
                  </a:cubicBezTo>
                  <a:cubicBezTo>
                    <a:pt x="1989" y="5443"/>
                    <a:pt x="2074" y="5596"/>
                    <a:pt x="2159" y="5749"/>
                  </a:cubicBezTo>
                  <a:cubicBezTo>
                    <a:pt x="2244" y="5902"/>
                    <a:pt x="2329" y="6072"/>
                    <a:pt x="2414" y="6242"/>
                  </a:cubicBezTo>
                  <a:cubicBezTo>
                    <a:pt x="2482" y="6327"/>
                    <a:pt x="2533" y="6429"/>
                    <a:pt x="2584" y="6514"/>
                  </a:cubicBezTo>
                  <a:cubicBezTo>
                    <a:pt x="2635" y="6616"/>
                    <a:pt x="2686" y="6701"/>
                    <a:pt x="2754" y="6803"/>
                  </a:cubicBezTo>
                  <a:cubicBezTo>
                    <a:pt x="2788" y="6871"/>
                    <a:pt x="2839" y="6956"/>
                    <a:pt x="2890" y="7041"/>
                  </a:cubicBezTo>
                  <a:cubicBezTo>
                    <a:pt x="2924" y="7092"/>
                    <a:pt x="2958" y="7143"/>
                    <a:pt x="2992" y="7194"/>
                  </a:cubicBezTo>
                  <a:cubicBezTo>
                    <a:pt x="3026" y="7262"/>
                    <a:pt x="3060" y="7313"/>
                    <a:pt x="3094" y="7364"/>
                  </a:cubicBezTo>
                  <a:cubicBezTo>
                    <a:pt x="6068" y="12054"/>
                    <a:pt x="10130" y="14757"/>
                    <a:pt x="14854" y="15216"/>
                  </a:cubicBezTo>
                  <a:cubicBezTo>
                    <a:pt x="15483" y="15267"/>
                    <a:pt x="16095" y="15301"/>
                    <a:pt x="16673" y="15301"/>
                  </a:cubicBezTo>
                  <a:cubicBezTo>
                    <a:pt x="16911" y="15301"/>
                    <a:pt x="17132" y="15301"/>
                    <a:pt x="17353" y="15284"/>
                  </a:cubicBezTo>
                  <a:cubicBezTo>
                    <a:pt x="17574" y="15284"/>
                    <a:pt x="17778" y="15267"/>
                    <a:pt x="17981" y="15250"/>
                  </a:cubicBezTo>
                  <a:cubicBezTo>
                    <a:pt x="18117" y="15250"/>
                    <a:pt x="18253" y="15233"/>
                    <a:pt x="18389" y="15216"/>
                  </a:cubicBezTo>
                  <a:cubicBezTo>
                    <a:pt x="18525" y="15199"/>
                    <a:pt x="18661" y="15182"/>
                    <a:pt x="18797" y="15165"/>
                  </a:cubicBezTo>
                  <a:cubicBezTo>
                    <a:pt x="18882" y="15148"/>
                    <a:pt x="18984" y="15131"/>
                    <a:pt x="19086" y="15114"/>
                  </a:cubicBezTo>
                  <a:cubicBezTo>
                    <a:pt x="19154" y="15114"/>
                    <a:pt x="19239" y="15097"/>
                    <a:pt x="19307" y="15080"/>
                  </a:cubicBezTo>
                  <a:cubicBezTo>
                    <a:pt x="19341" y="15080"/>
                    <a:pt x="19375" y="15080"/>
                    <a:pt x="19409" y="15063"/>
                  </a:cubicBezTo>
                  <a:cubicBezTo>
                    <a:pt x="19477" y="15063"/>
                    <a:pt x="19545" y="15046"/>
                    <a:pt x="19613" y="15029"/>
                  </a:cubicBezTo>
                  <a:lnTo>
                    <a:pt x="19647" y="15029"/>
                  </a:lnTo>
                  <a:cubicBezTo>
                    <a:pt x="19749" y="15012"/>
                    <a:pt x="19834" y="14978"/>
                    <a:pt x="19936" y="14961"/>
                  </a:cubicBezTo>
                  <a:cubicBezTo>
                    <a:pt x="20021" y="14944"/>
                    <a:pt x="20123" y="14927"/>
                    <a:pt x="20225" y="14893"/>
                  </a:cubicBezTo>
                  <a:cubicBezTo>
                    <a:pt x="20259" y="14893"/>
                    <a:pt x="20293" y="14876"/>
                    <a:pt x="20327" y="14876"/>
                  </a:cubicBezTo>
                  <a:cubicBezTo>
                    <a:pt x="20565" y="14808"/>
                    <a:pt x="20769" y="14740"/>
                    <a:pt x="20990" y="14689"/>
                  </a:cubicBezTo>
                  <a:cubicBezTo>
                    <a:pt x="21075" y="14655"/>
                    <a:pt x="21143" y="14638"/>
                    <a:pt x="21228" y="14604"/>
                  </a:cubicBezTo>
                  <a:cubicBezTo>
                    <a:pt x="21296" y="14587"/>
                    <a:pt x="21381" y="14553"/>
                    <a:pt x="21448" y="14536"/>
                  </a:cubicBezTo>
                  <a:cubicBezTo>
                    <a:pt x="21465" y="14519"/>
                    <a:pt x="21465" y="14519"/>
                    <a:pt x="21482" y="14519"/>
                  </a:cubicBezTo>
                  <a:cubicBezTo>
                    <a:pt x="21567" y="14485"/>
                    <a:pt x="21652" y="14451"/>
                    <a:pt x="21737" y="14417"/>
                  </a:cubicBezTo>
                  <a:cubicBezTo>
                    <a:pt x="21822" y="14383"/>
                    <a:pt x="21907" y="14349"/>
                    <a:pt x="21992" y="14315"/>
                  </a:cubicBezTo>
                  <a:cubicBezTo>
                    <a:pt x="22077" y="14281"/>
                    <a:pt x="22162" y="14247"/>
                    <a:pt x="22230" y="14213"/>
                  </a:cubicBezTo>
                  <a:cubicBezTo>
                    <a:pt x="22315" y="14179"/>
                    <a:pt x="22400" y="14145"/>
                    <a:pt x="22468" y="14111"/>
                  </a:cubicBezTo>
                  <a:cubicBezTo>
                    <a:pt x="22553" y="14060"/>
                    <a:pt x="22638" y="14026"/>
                    <a:pt x="22706" y="13992"/>
                  </a:cubicBezTo>
                  <a:cubicBezTo>
                    <a:pt x="22791" y="13958"/>
                    <a:pt x="22859" y="13907"/>
                    <a:pt x="22944" y="13873"/>
                  </a:cubicBezTo>
                  <a:cubicBezTo>
                    <a:pt x="23012" y="13822"/>
                    <a:pt x="23097" y="13788"/>
                    <a:pt x="23165" y="13754"/>
                  </a:cubicBezTo>
                  <a:cubicBezTo>
                    <a:pt x="23199" y="13737"/>
                    <a:pt x="23233" y="13720"/>
                    <a:pt x="23250" y="13703"/>
                  </a:cubicBezTo>
                  <a:cubicBezTo>
                    <a:pt x="23335" y="13652"/>
                    <a:pt x="23403" y="13618"/>
                    <a:pt x="23471" y="13567"/>
                  </a:cubicBezTo>
                  <a:cubicBezTo>
                    <a:pt x="23522" y="13550"/>
                    <a:pt x="23573" y="13516"/>
                    <a:pt x="23607" y="13482"/>
                  </a:cubicBezTo>
                  <a:cubicBezTo>
                    <a:pt x="23658" y="13465"/>
                    <a:pt x="23709" y="13431"/>
                    <a:pt x="23743" y="13397"/>
                  </a:cubicBezTo>
                  <a:cubicBezTo>
                    <a:pt x="23845" y="13346"/>
                    <a:pt x="23930" y="13278"/>
                    <a:pt x="24015" y="13227"/>
                  </a:cubicBezTo>
                  <a:cubicBezTo>
                    <a:pt x="24100" y="13176"/>
                    <a:pt x="24168" y="13125"/>
                    <a:pt x="24219" y="13074"/>
                  </a:cubicBezTo>
                  <a:cubicBezTo>
                    <a:pt x="24287" y="13023"/>
                    <a:pt x="24355" y="12989"/>
                    <a:pt x="24423" y="12938"/>
                  </a:cubicBezTo>
                  <a:cubicBezTo>
                    <a:pt x="24576" y="12819"/>
                    <a:pt x="24729" y="12700"/>
                    <a:pt x="24864" y="12581"/>
                  </a:cubicBezTo>
                  <a:cubicBezTo>
                    <a:pt x="24864" y="12581"/>
                    <a:pt x="24864" y="12581"/>
                    <a:pt x="24881" y="12564"/>
                  </a:cubicBezTo>
                  <a:cubicBezTo>
                    <a:pt x="24966" y="12496"/>
                    <a:pt x="25068" y="12411"/>
                    <a:pt x="25153" y="12343"/>
                  </a:cubicBezTo>
                  <a:cubicBezTo>
                    <a:pt x="25187" y="12309"/>
                    <a:pt x="25221" y="12275"/>
                    <a:pt x="25255" y="12258"/>
                  </a:cubicBezTo>
                  <a:cubicBezTo>
                    <a:pt x="25255" y="12241"/>
                    <a:pt x="25272" y="12224"/>
                    <a:pt x="25272" y="12224"/>
                  </a:cubicBezTo>
                  <a:cubicBezTo>
                    <a:pt x="25357" y="12139"/>
                    <a:pt x="25442" y="12071"/>
                    <a:pt x="25527" y="12003"/>
                  </a:cubicBezTo>
                  <a:cubicBezTo>
                    <a:pt x="25527" y="11986"/>
                    <a:pt x="25527" y="11986"/>
                    <a:pt x="25544" y="11986"/>
                  </a:cubicBezTo>
                  <a:cubicBezTo>
                    <a:pt x="25646" y="11885"/>
                    <a:pt x="25748" y="11766"/>
                    <a:pt x="25850" y="11664"/>
                  </a:cubicBezTo>
                  <a:cubicBezTo>
                    <a:pt x="25952" y="11545"/>
                    <a:pt x="26071" y="11443"/>
                    <a:pt x="26173" y="11324"/>
                  </a:cubicBezTo>
                  <a:cubicBezTo>
                    <a:pt x="26224" y="11239"/>
                    <a:pt x="26292" y="11171"/>
                    <a:pt x="26360" y="11103"/>
                  </a:cubicBezTo>
                  <a:cubicBezTo>
                    <a:pt x="26360" y="11086"/>
                    <a:pt x="26377" y="11069"/>
                    <a:pt x="26394" y="11052"/>
                  </a:cubicBezTo>
                  <a:cubicBezTo>
                    <a:pt x="26462" y="10984"/>
                    <a:pt x="26513" y="10899"/>
                    <a:pt x="26581" y="10831"/>
                  </a:cubicBezTo>
                  <a:cubicBezTo>
                    <a:pt x="26598" y="10797"/>
                    <a:pt x="26615" y="10780"/>
                    <a:pt x="26649" y="10746"/>
                  </a:cubicBezTo>
                  <a:cubicBezTo>
                    <a:pt x="26649" y="10746"/>
                    <a:pt x="26649" y="10729"/>
                    <a:pt x="26649" y="10729"/>
                  </a:cubicBezTo>
                  <a:lnTo>
                    <a:pt x="26666" y="10729"/>
                  </a:lnTo>
                  <a:cubicBezTo>
                    <a:pt x="26666" y="10712"/>
                    <a:pt x="26666" y="10712"/>
                    <a:pt x="26666" y="10712"/>
                  </a:cubicBezTo>
                  <a:cubicBezTo>
                    <a:pt x="26700" y="10678"/>
                    <a:pt x="26717" y="10644"/>
                    <a:pt x="26751" y="10610"/>
                  </a:cubicBezTo>
                  <a:cubicBezTo>
                    <a:pt x="26802" y="10525"/>
                    <a:pt x="26870" y="10457"/>
                    <a:pt x="26921" y="10372"/>
                  </a:cubicBezTo>
                  <a:cubicBezTo>
                    <a:pt x="26955" y="10338"/>
                    <a:pt x="26989" y="10287"/>
                    <a:pt x="27023" y="10236"/>
                  </a:cubicBezTo>
                  <a:cubicBezTo>
                    <a:pt x="27074" y="10168"/>
                    <a:pt x="27125" y="10100"/>
                    <a:pt x="27176" y="10015"/>
                  </a:cubicBezTo>
                  <a:cubicBezTo>
                    <a:pt x="27244" y="9913"/>
                    <a:pt x="27312" y="9811"/>
                    <a:pt x="27380" y="9709"/>
                  </a:cubicBezTo>
                  <a:cubicBezTo>
                    <a:pt x="27380" y="9692"/>
                    <a:pt x="27397" y="9675"/>
                    <a:pt x="27414" y="9658"/>
                  </a:cubicBezTo>
                  <a:cubicBezTo>
                    <a:pt x="27414" y="9658"/>
                    <a:pt x="27414" y="9641"/>
                    <a:pt x="27414" y="9641"/>
                  </a:cubicBezTo>
                  <a:cubicBezTo>
                    <a:pt x="27431" y="9641"/>
                    <a:pt x="27431" y="9624"/>
                    <a:pt x="27431" y="9624"/>
                  </a:cubicBezTo>
                  <a:cubicBezTo>
                    <a:pt x="27465" y="9573"/>
                    <a:pt x="27482" y="9539"/>
                    <a:pt x="27516" y="9488"/>
                  </a:cubicBezTo>
                  <a:cubicBezTo>
                    <a:pt x="27550" y="9420"/>
                    <a:pt x="27601" y="9369"/>
                    <a:pt x="27635" y="9301"/>
                  </a:cubicBezTo>
                  <a:cubicBezTo>
                    <a:pt x="27703" y="9165"/>
                    <a:pt x="27788" y="9046"/>
                    <a:pt x="27856" y="8910"/>
                  </a:cubicBezTo>
                  <a:cubicBezTo>
                    <a:pt x="27890" y="8859"/>
                    <a:pt x="27924" y="8791"/>
                    <a:pt x="27958" y="8723"/>
                  </a:cubicBezTo>
                  <a:cubicBezTo>
                    <a:pt x="27992" y="8655"/>
                    <a:pt x="28026" y="8604"/>
                    <a:pt x="28060" y="8536"/>
                  </a:cubicBezTo>
                  <a:cubicBezTo>
                    <a:pt x="28128" y="8401"/>
                    <a:pt x="28196" y="8282"/>
                    <a:pt x="28247" y="8146"/>
                  </a:cubicBezTo>
                  <a:cubicBezTo>
                    <a:pt x="28314" y="8010"/>
                    <a:pt x="28382" y="7891"/>
                    <a:pt x="28433" y="7755"/>
                  </a:cubicBezTo>
                  <a:cubicBezTo>
                    <a:pt x="28467" y="7687"/>
                    <a:pt x="28501" y="7636"/>
                    <a:pt x="28518" y="7568"/>
                  </a:cubicBezTo>
                  <a:cubicBezTo>
                    <a:pt x="28586" y="7432"/>
                    <a:pt x="28637" y="7313"/>
                    <a:pt x="28688" y="7177"/>
                  </a:cubicBezTo>
                  <a:cubicBezTo>
                    <a:pt x="28756" y="6990"/>
                    <a:pt x="28841" y="6803"/>
                    <a:pt x="28909" y="6616"/>
                  </a:cubicBezTo>
                  <a:cubicBezTo>
                    <a:pt x="28909" y="6616"/>
                    <a:pt x="28909" y="6616"/>
                    <a:pt x="28909" y="6599"/>
                  </a:cubicBezTo>
                  <a:cubicBezTo>
                    <a:pt x="28977" y="6446"/>
                    <a:pt x="28892" y="6276"/>
                    <a:pt x="28739" y="6208"/>
                  </a:cubicBezTo>
                  <a:cubicBezTo>
                    <a:pt x="28671" y="6174"/>
                    <a:pt x="28620" y="6157"/>
                    <a:pt x="28552" y="6123"/>
                  </a:cubicBezTo>
                  <a:cubicBezTo>
                    <a:pt x="26683" y="5392"/>
                    <a:pt x="25187" y="5239"/>
                    <a:pt x="24712" y="5205"/>
                  </a:cubicBezTo>
                  <a:lnTo>
                    <a:pt x="24542" y="5205"/>
                  </a:lnTo>
                  <a:cubicBezTo>
                    <a:pt x="24406" y="5205"/>
                    <a:pt x="24287" y="5290"/>
                    <a:pt x="24236" y="5426"/>
                  </a:cubicBezTo>
                  <a:cubicBezTo>
                    <a:pt x="24236" y="5477"/>
                    <a:pt x="24219" y="5511"/>
                    <a:pt x="24185" y="5562"/>
                  </a:cubicBezTo>
                  <a:cubicBezTo>
                    <a:pt x="23192" y="8566"/>
                    <a:pt x="20360" y="10247"/>
                    <a:pt x="16613" y="10247"/>
                  </a:cubicBezTo>
                  <a:cubicBezTo>
                    <a:pt x="15610" y="10247"/>
                    <a:pt x="14542" y="10127"/>
                    <a:pt x="13427" y="9879"/>
                  </a:cubicBezTo>
                  <a:cubicBezTo>
                    <a:pt x="8175" y="8706"/>
                    <a:pt x="7224" y="3914"/>
                    <a:pt x="7088" y="2979"/>
                  </a:cubicBezTo>
                  <a:cubicBezTo>
                    <a:pt x="7071" y="2894"/>
                    <a:pt x="7071" y="2843"/>
                    <a:pt x="7071" y="2809"/>
                  </a:cubicBezTo>
                  <a:cubicBezTo>
                    <a:pt x="7054" y="2741"/>
                    <a:pt x="7020" y="2656"/>
                    <a:pt x="6952" y="2605"/>
                  </a:cubicBezTo>
                  <a:cubicBezTo>
                    <a:pt x="6935" y="2588"/>
                    <a:pt x="6867" y="2537"/>
                    <a:pt x="6748" y="2435"/>
                  </a:cubicBezTo>
                  <a:cubicBezTo>
                    <a:pt x="6051" y="1908"/>
                    <a:pt x="3723" y="362"/>
                    <a:pt x="358" y="5"/>
                  </a:cubicBezTo>
                  <a:cubicBezTo>
                    <a:pt x="341" y="2"/>
                    <a:pt x="324" y="1"/>
                    <a:pt x="3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1"/>
            <p:cNvSpPr/>
            <p:nvPr/>
          </p:nvSpPr>
          <p:spPr>
            <a:xfrm>
              <a:off x="4802500" y="4041200"/>
              <a:ext cx="506050" cy="995525"/>
            </a:xfrm>
            <a:custGeom>
              <a:avLst/>
              <a:gdLst/>
              <a:ahLst/>
              <a:cxnLst/>
              <a:rect l="l" t="t" r="r" b="b"/>
              <a:pathLst>
                <a:path w="20242" h="39821" extrusionOk="0">
                  <a:moveTo>
                    <a:pt x="7376" y="0"/>
                  </a:moveTo>
                  <a:cubicBezTo>
                    <a:pt x="6934" y="1360"/>
                    <a:pt x="5082" y="7308"/>
                    <a:pt x="2720" y="16911"/>
                  </a:cubicBezTo>
                  <a:cubicBezTo>
                    <a:pt x="1" y="27923"/>
                    <a:pt x="4300" y="39446"/>
                    <a:pt x="4538" y="39820"/>
                  </a:cubicBezTo>
                  <a:lnTo>
                    <a:pt x="12254" y="37832"/>
                  </a:lnTo>
                  <a:cubicBezTo>
                    <a:pt x="14276" y="34280"/>
                    <a:pt x="14463" y="28297"/>
                    <a:pt x="14293" y="24117"/>
                  </a:cubicBezTo>
                  <a:lnTo>
                    <a:pt x="14174" y="24066"/>
                  </a:lnTo>
                  <a:cubicBezTo>
                    <a:pt x="14055" y="24032"/>
                    <a:pt x="13970" y="23913"/>
                    <a:pt x="13970" y="23794"/>
                  </a:cubicBezTo>
                  <a:cubicBezTo>
                    <a:pt x="13851" y="21227"/>
                    <a:pt x="13597" y="19392"/>
                    <a:pt x="13597" y="19375"/>
                  </a:cubicBezTo>
                  <a:cubicBezTo>
                    <a:pt x="13580" y="19307"/>
                    <a:pt x="13597" y="19222"/>
                    <a:pt x="13648" y="19154"/>
                  </a:cubicBezTo>
                  <a:cubicBezTo>
                    <a:pt x="18032" y="12390"/>
                    <a:pt x="19613" y="8107"/>
                    <a:pt x="20242" y="5966"/>
                  </a:cubicBezTo>
                  <a:lnTo>
                    <a:pt x="7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1"/>
            <p:cNvSpPr/>
            <p:nvPr/>
          </p:nvSpPr>
          <p:spPr>
            <a:xfrm>
              <a:off x="4978400" y="4025950"/>
              <a:ext cx="19150" cy="22500"/>
            </a:xfrm>
            <a:custGeom>
              <a:avLst/>
              <a:gdLst/>
              <a:ahLst/>
              <a:cxnLst/>
              <a:rect l="l" t="t" r="r" b="b"/>
              <a:pathLst>
                <a:path w="766" h="900" extrusionOk="0">
                  <a:moveTo>
                    <a:pt x="436" y="1"/>
                  </a:moveTo>
                  <a:cubicBezTo>
                    <a:pt x="312" y="1"/>
                    <a:pt x="194" y="80"/>
                    <a:pt x="153" y="203"/>
                  </a:cubicBezTo>
                  <a:cubicBezTo>
                    <a:pt x="153" y="203"/>
                    <a:pt x="119" y="305"/>
                    <a:pt x="51" y="508"/>
                  </a:cubicBezTo>
                  <a:cubicBezTo>
                    <a:pt x="0" y="678"/>
                    <a:pt x="102" y="831"/>
                    <a:pt x="255" y="882"/>
                  </a:cubicBezTo>
                  <a:cubicBezTo>
                    <a:pt x="289" y="899"/>
                    <a:pt x="306" y="899"/>
                    <a:pt x="340" y="899"/>
                  </a:cubicBezTo>
                  <a:cubicBezTo>
                    <a:pt x="459" y="899"/>
                    <a:pt x="578" y="814"/>
                    <a:pt x="629" y="695"/>
                  </a:cubicBezTo>
                  <a:cubicBezTo>
                    <a:pt x="680" y="491"/>
                    <a:pt x="714" y="390"/>
                    <a:pt x="714" y="390"/>
                  </a:cubicBezTo>
                  <a:cubicBezTo>
                    <a:pt x="765" y="237"/>
                    <a:pt x="680" y="67"/>
                    <a:pt x="527" y="16"/>
                  </a:cubicBezTo>
                  <a:cubicBezTo>
                    <a:pt x="497" y="6"/>
                    <a:pt x="466" y="1"/>
                    <a:pt x="4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1"/>
            <p:cNvSpPr/>
            <p:nvPr/>
          </p:nvSpPr>
          <p:spPr>
            <a:xfrm>
              <a:off x="5151750" y="4627925"/>
              <a:ext cx="15750" cy="23425"/>
            </a:xfrm>
            <a:custGeom>
              <a:avLst/>
              <a:gdLst/>
              <a:ahLst/>
              <a:cxnLst/>
              <a:rect l="l" t="t" r="r" b="b"/>
              <a:pathLst>
                <a:path w="630" h="937" extrusionOk="0">
                  <a:moveTo>
                    <a:pt x="318" y="0"/>
                  </a:moveTo>
                  <a:cubicBezTo>
                    <a:pt x="309" y="0"/>
                    <a:pt x="299" y="1"/>
                    <a:pt x="289" y="2"/>
                  </a:cubicBezTo>
                  <a:cubicBezTo>
                    <a:pt x="136" y="19"/>
                    <a:pt x="0" y="155"/>
                    <a:pt x="17" y="325"/>
                  </a:cubicBezTo>
                  <a:cubicBezTo>
                    <a:pt x="17" y="427"/>
                    <a:pt x="17" y="529"/>
                    <a:pt x="34" y="648"/>
                  </a:cubicBezTo>
                  <a:cubicBezTo>
                    <a:pt x="34" y="817"/>
                    <a:pt x="170" y="936"/>
                    <a:pt x="323" y="936"/>
                  </a:cubicBezTo>
                  <a:lnTo>
                    <a:pt x="340" y="936"/>
                  </a:lnTo>
                  <a:cubicBezTo>
                    <a:pt x="510" y="936"/>
                    <a:pt x="629" y="784"/>
                    <a:pt x="629" y="631"/>
                  </a:cubicBezTo>
                  <a:cubicBezTo>
                    <a:pt x="612" y="512"/>
                    <a:pt x="612" y="393"/>
                    <a:pt x="612" y="291"/>
                  </a:cubicBezTo>
                  <a:cubicBezTo>
                    <a:pt x="596" y="130"/>
                    <a:pt x="474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1"/>
            <p:cNvSpPr/>
            <p:nvPr/>
          </p:nvSpPr>
          <p:spPr>
            <a:xfrm>
              <a:off x="5331050" y="4016000"/>
              <a:ext cx="90100" cy="100425"/>
            </a:xfrm>
            <a:custGeom>
              <a:avLst/>
              <a:gdLst/>
              <a:ahLst/>
              <a:cxnLst/>
              <a:rect l="l" t="t" r="r" b="b"/>
              <a:pathLst>
                <a:path w="3604" h="4017" extrusionOk="0">
                  <a:moveTo>
                    <a:pt x="628" y="0"/>
                  </a:moveTo>
                  <a:cubicBezTo>
                    <a:pt x="480" y="0"/>
                    <a:pt x="355" y="125"/>
                    <a:pt x="340" y="278"/>
                  </a:cubicBezTo>
                  <a:lnTo>
                    <a:pt x="17" y="3677"/>
                  </a:lnTo>
                  <a:cubicBezTo>
                    <a:pt x="0" y="3779"/>
                    <a:pt x="51" y="3898"/>
                    <a:pt x="136" y="3966"/>
                  </a:cubicBezTo>
                  <a:cubicBezTo>
                    <a:pt x="204" y="4000"/>
                    <a:pt x="255" y="4017"/>
                    <a:pt x="323" y="4017"/>
                  </a:cubicBezTo>
                  <a:cubicBezTo>
                    <a:pt x="374" y="4017"/>
                    <a:pt x="408" y="4017"/>
                    <a:pt x="459" y="4000"/>
                  </a:cubicBezTo>
                  <a:lnTo>
                    <a:pt x="3365" y="2674"/>
                  </a:lnTo>
                  <a:cubicBezTo>
                    <a:pt x="3535" y="2606"/>
                    <a:pt x="3603" y="2419"/>
                    <a:pt x="3535" y="2266"/>
                  </a:cubicBezTo>
                  <a:cubicBezTo>
                    <a:pt x="3474" y="2155"/>
                    <a:pt x="3358" y="2079"/>
                    <a:pt x="3240" y="2079"/>
                  </a:cubicBezTo>
                  <a:cubicBezTo>
                    <a:pt x="3196" y="2079"/>
                    <a:pt x="3152" y="2090"/>
                    <a:pt x="3110" y="2113"/>
                  </a:cubicBezTo>
                  <a:lnTo>
                    <a:pt x="697" y="3201"/>
                  </a:lnTo>
                  <a:lnTo>
                    <a:pt x="969" y="346"/>
                  </a:lnTo>
                  <a:cubicBezTo>
                    <a:pt x="986" y="176"/>
                    <a:pt x="850" y="23"/>
                    <a:pt x="680" y="6"/>
                  </a:cubicBezTo>
                  <a:cubicBezTo>
                    <a:pt x="662" y="2"/>
                    <a:pt x="645" y="0"/>
                    <a:pt x="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81"/>
            <p:cNvSpPr/>
            <p:nvPr/>
          </p:nvSpPr>
          <p:spPr>
            <a:xfrm>
              <a:off x="4054725" y="2900875"/>
              <a:ext cx="727825" cy="988600"/>
            </a:xfrm>
            <a:custGeom>
              <a:avLst/>
              <a:gdLst/>
              <a:ahLst/>
              <a:cxnLst/>
              <a:rect l="l" t="t" r="r" b="b"/>
              <a:pathLst>
                <a:path w="29113" h="39544" extrusionOk="0">
                  <a:moveTo>
                    <a:pt x="19052" y="0"/>
                  </a:moveTo>
                  <a:cubicBezTo>
                    <a:pt x="18358" y="0"/>
                    <a:pt x="17666" y="137"/>
                    <a:pt x="16978" y="440"/>
                  </a:cubicBezTo>
                  <a:cubicBezTo>
                    <a:pt x="15755" y="967"/>
                    <a:pt x="14531" y="1511"/>
                    <a:pt x="13358" y="2123"/>
                  </a:cubicBezTo>
                  <a:cubicBezTo>
                    <a:pt x="12299" y="2680"/>
                    <a:pt x="11225" y="2956"/>
                    <a:pt x="10120" y="2956"/>
                  </a:cubicBezTo>
                  <a:cubicBezTo>
                    <a:pt x="9505" y="2956"/>
                    <a:pt x="8880" y="2871"/>
                    <a:pt x="8243" y="2701"/>
                  </a:cubicBezTo>
                  <a:cubicBezTo>
                    <a:pt x="7257" y="2429"/>
                    <a:pt x="6254" y="2140"/>
                    <a:pt x="5252" y="2021"/>
                  </a:cubicBezTo>
                  <a:cubicBezTo>
                    <a:pt x="5092" y="2004"/>
                    <a:pt x="4935" y="1996"/>
                    <a:pt x="4779" y="1996"/>
                  </a:cubicBezTo>
                  <a:cubicBezTo>
                    <a:pt x="2755" y="1996"/>
                    <a:pt x="1048" y="3399"/>
                    <a:pt x="527" y="5403"/>
                  </a:cubicBezTo>
                  <a:cubicBezTo>
                    <a:pt x="51" y="7221"/>
                    <a:pt x="34" y="9074"/>
                    <a:pt x="136" y="10926"/>
                  </a:cubicBezTo>
                  <a:cubicBezTo>
                    <a:pt x="187" y="11861"/>
                    <a:pt x="238" y="12779"/>
                    <a:pt x="272" y="13714"/>
                  </a:cubicBezTo>
                  <a:cubicBezTo>
                    <a:pt x="289" y="13969"/>
                    <a:pt x="289" y="14240"/>
                    <a:pt x="221" y="14495"/>
                  </a:cubicBezTo>
                  <a:cubicBezTo>
                    <a:pt x="204" y="14597"/>
                    <a:pt x="102" y="14733"/>
                    <a:pt x="0" y="14818"/>
                  </a:cubicBezTo>
                  <a:cubicBezTo>
                    <a:pt x="1122" y="18591"/>
                    <a:pt x="5099" y="29944"/>
                    <a:pt x="12780" y="31660"/>
                  </a:cubicBezTo>
                  <a:cubicBezTo>
                    <a:pt x="12780" y="31660"/>
                    <a:pt x="14225" y="33785"/>
                    <a:pt x="13630" y="38034"/>
                  </a:cubicBezTo>
                  <a:cubicBezTo>
                    <a:pt x="15796" y="39039"/>
                    <a:pt x="17958" y="39543"/>
                    <a:pt x="20103" y="39543"/>
                  </a:cubicBezTo>
                  <a:cubicBezTo>
                    <a:pt x="21948" y="39543"/>
                    <a:pt x="23780" y="39171"/>
                    <a:pt x="25595" y="38425"/>
                  </a:cubicBezTo>
                  <a:cubicBezTo>
                    <a:pt x="27056" y="37813"/>
                    <a:pt x="28246" y="37065"/>
                    <a:pt x="29113" y="36419"/>
                  </a:cubicBezTo>
                  <a:cubicBezTo>
                    <a:pt x="27345" y="32204"/>
                    <a:pt x="27855" y="26018"/>
                    <a:pt x="28195" y="23384"/>
                  </a:cubicBezTo>
                  <a:lnTo>
                    <a:pt x="28195" y="23384"/>
                  </a:lnTo>
                  <a:cubicBezTo>
                    <a:pt x="28147" y="23396"/>
                    <a:pt x="28099" y="23408"/>
                    <a:pt x="28057" y="23408"/>
                  </a:cubicBezTo>
                  <a:cubicBezTo>
                    <a:pt x="28039" y="23408"/>
                    <a:pt x="28023" y="23406"/>
                    <a:pt x="28008" y="23401"/>
                  </a:cubicBezTo>
                  <a:cubicBezTo>
                    <a:pt x="27821" y="23367"/>
                    <a:pt x="27651" y="23095"/>
                    <a:pt x="27583" y="22891"/>
                  </a:cubicBezTo>
                  <a:cubicBezTo>
                    <a:pt x="27362" y="22143"/>
                    <a:pt x="27209" y="21378"/>
                    <a:pt x="27005" y="20614"/>
                  </a:cubicBezTo>
                  <a:cubicBezTo>
                    <a:pt x="26818" y="19900"/>
                    <a:pt x="26648" y="19186"/>
                    <a:pt x="26394" y="18489"/>
                  </a:cubicBezTo>
                  <a:cubicBezTo>
                    <a:pt x="26020" y="17419"/>
                    <a:pt x="26088" y="16416"/>
                    <a:pt x="26614" y="15396"/>
                  </a:cubicBezTo>
                  <a:cubicBezTo>
                    <a:pt x="26903" y="14801"/>
                    <a:pt x="27141" y="14172"/>
                    <a:pt x="27311" y="13544"/>
                  </a:cubicBezTo>
                  <a:cubicBezTo>
                    <a:pt x="27481" y="12915"/>
                    <a:pt x="27277" y="12303"/>
                    <a:pt x="26920" y="11776"/>
                  </a:cubicBezTo>
                  <a:cubicBezTo>
                    <a:pt x="26762" y="11544"/>
                    <a:pt x="26623" y="11429"/>
                    <a:pt x="26451" y="11429"/>
                  </a:cubicBezTo>
                  <a:cubicBezTo>
                    <a:pt x="26346" y="11429"/>
                    <a:pt x="26229" y="11472"/>
                    <a:pt x="26088" y="11555"/>
                  </a:cubicBezTo>
                  <a:cubicBezTo>
                    <a:pt x="25850" y="11691"/>
                    <a:pt x="25663" y="11929"/>
                    <a:pt x="25425" y="12082"/>
                  </a:cubicBezTo>
                  <a:cubicBezTo>
                    <a:pt x="25328" y="12143"/>
                    <a:pt x="25196" y="12195"/>
                    <a:pt x="25091" y="12195"/>
                  </a:cubicBezTo>
                  <a:cubicBezTo>
                    <a:pt x="25050" y="12195"/>
                    <a:pt x="25012" y="12186"/>
                    <a:pt x="24983" y="12167"/>
                  </a:cubicBezTo>
                  <a:cubicBezTo>
                    <a:pt x="24881" y="12116"/>
                    <a:pt x="24847" y="11912"/>
                    <a:pt x="24813" y="11759"/>
                  </a:cubicBezTo>
                  <a:cubicBezTo>
                    <a:pt x="24796" y="11674"/>
                    <a:pt x="24847" y="11572"/>
                    <a:pt x="24881" y="11487"/>
                  </a:cubicBezTo>
                  <a:cubicBezTo>
                    <a:pt x="25493" y="9873"/>
                    <a:pt x="25289" y="8258"/>
                    <a:pt x="24966" y="6627"/>
                  </a:cubicBezTo>
                  <a:cubicBezTo>
                    <a:pt x="24592" y="4825"/>
                    <a:pt x="23776" y="3228"/>
                    <a:pt x="22927" y="1613"/>
                  </a:cubicBezTo>
                  <a:cubicBezTo>
                    <a:pt x="22587" y="967"/>
                    <a:pt x="21924" y="678"/>
                    <a:pt x="21295" y="440"/>
                  </a:cubicBezTo>
                  <a:cubicBezTo>
                    <a:pt x="20547" y="159"/>
                    <a:pt x="19798" y="0"/>
                    <a:pt x="190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81"/>
            <p:cNvSpPr/>
            <p:nvPr/>
          </p:nvSpPr>
          <p:spPr>
            <a:xfrm>
              <a:off x="4046650" y="2893550"/>
              <a:ext cx="744400" cy="1003225"/>
            </a:xfrm>
            <a:custGeom>
              <a:avLst/>
              <a:gdLst/>
              <a:ahLst/>
              <a:cxnLst/>
              <a:rect l="l" t="t" r="r" b="b"/>
              <a:pathLst>
                <a:path w="29776" h="40129" extrusionOk="0">
                  <a:moveTo>
                    <a:pt x="19377" y="585"/>
                  </a:moveTo>
                  <a:cubicBezTo>
                    <a:pt x="20054" y="585"/>
                    <a:pt x="20760" y="725"/>
                    <a:pt x="21499" y="1005"/>
                  </a:cubicBezTo>
                  <a:cubicBezTo>
                    <a:pt x="22094" y="1226"/>
                    <a:pt x="22689" y="1481"/>
                    <a:pt x="22978" y="2059"/>
                  </a:cubicBezTo>
                  <a:cubicBezTo>
                    <a:pt x="23912" y="3810"/>
                    <a:pt x="24643" y="5288"/>
                    <a:pt x="24983" y="6988"/>
                  </a:cubicBezTo>
                  <a:cubicBezTo>
                    <a:pt x="25340" y="8738"/>
                    <a:pt x="25476" y="10217"/>
                    <a:pt x="24915" y="11678"/>
                  </a:cubicBezTo>
                  <a:cubicBezTo>
                    <a:pt x="24881" y="11797"/>
                    <a:pt x="24813" y="11950"/>
                    <a:pt x="24847" y="12103"/>
                  </a:cubicBezTo>
                  <a:lnTo>
                    <a:pt x="24847" y="12137"/>
                  </a:lnTo>
                  <a:cubicBezTo>
                    <a:pt x="24881" y="12341"/>
                    <a:pt x="24932" y="12613"/>
                    <a:pt x="25170" y="12732"/>
                  </a:cubicBezTo>
                  <a:cubicBezTo>
                    <a:pt x="25243" y="12771"/>
                    <a:pt x="25323" y="12786"/>
                    <a:pt x="25403" y="12786"/>
                  </a:cubicBezTo>
                  <a:cubicBezTo>
                    <a:pt x="25602" y="12786"/>
                    <a:pt x="25804" y="12691"/>
                    <a:pt x="25901" y="12630"/>
                  </a:cubicBezTo>
                  <a:cubicBezTo>
                    <a:pt x="26037" y="12545"/>
                    <a:pt x="26139" y="12443"/>
                    <a:pt x="26241" y="12358"/>
                  </a:cubicBezTo>
                  <a:cubicBezTo>
                    <a:pt x="26360" y="12256"/>
                    <a:pt x="26462" y="12171"/>
                    <a:pt x="26564" y="12103"/>
                  </a:cubicBezTo>
                  <a:cubicBezTo>
                    <a:pt x="26649" y="12053"/>
                    <a:pt x="26708" y="12021"/>
                    <a:pt x="26760" y="12021"/>
                  </a:cubicBezTo>
                  <a:cubicBezTo>
                    <a:pt x="26832" y="12021"/>
                    <a:pt x="26890" y="12082"/>
                    <a:pt x="26988" y="12239"/>
                  </a:cubicBezTo>
                  <a:cubicBezTo>
                    <a:pt x="27362" y="12783"/>
                    <a:pt x="27481" y="13276"/>
                    <a:pt x="27345" y="13752"/>
                  </a:cubicBezTo>
                  <a:cubicBezTo>
                    <a:pt x="27158" y="14431"/>
                    <a:pt x="26937" y="15026"/>
                    <a:pt x="26666" y="15553"/>
                  </a:cubicBezTo>
                  <a:cubicBezTo>
                    <a:pt x="26105" y="16641"/>
                    <a:pt x="26037" y="17729"/>
                    <a:pt x="26445" y="18884"/>
                  </a:cubicBezTo>
                  <a:cubicBezTo>
                    <a:pt x="26632" y="19428"/>
                    <a:pt x="26785" y="20006"/>
                    <a:pt x="26937" y="20550"/>
                  </a:cubicBezTo>
                  <a:cubicBezTo>
                    <a:pt x="26971" y="20703"/>
                    <a:pt x="27005" y="20839"/>
                    <a:pt x="27039" y="20992"/>
                  </a:cubicBezTo>
                  <a:cubicBezTo>
                    <a:pt x="27124" y="21281"/>
                    <a:pt x="27192" y="21586"/>
                    <a:pt x="27260" y="21875"/>
                  </a:cubicBezTo>
                  <a:cubicBezTo>
                    <a:pt x="27379" y="22334"/>
                    <a:pt x="27481" y="22810"/>
                    <a:pt x="27617" y="23269"/>
                  </a:cubicBezTo>
                  <a:cubicBezTo>
                    <a:pt x="27685" y="23490"/>
                    <a:pt x="27889" y="23847"/>
                    <a:pt x="28178" y="23966"/>
                  </a:cubicBezTo>
                  <a:cubicBezTo>
                    <a:pt x="27855" y="26634"/>
                    <a:pt x="27430" y="32480"/>
                    <a:pt x="29079" y="36610"/>
                  </a:cubicBezTo>
                  <a:cubicBezTo>
                    <a:pt x="28042" y="37358"/>
                    <a:pt x="26937" y="37970"/>
                    <a:pt x="25799" y="38429"/>
                  </a:cubicBezTo>
                  <a:cubicBezTo>
                    <a:pt x="24024" y="39164"/>
                    <a:pt x="22226" y="39531"/>
                    <a:pt x="20416" y="39531"/>
                  </a:cubicBezTo>
                  <a:cubicBezTo>
                    <a:pt x="18379" y="39531"/>
                    <a:pt x="16328" y="39067"/>
                    <a:pt x="14276" y="38140"/>
                  </a:cubicBezTo>
                  <a:cubicBezTo>
                    <a:pt x="14803" y="33976"/>
                    <a:pt x="13409" y="31868"/>
                    <a:pt x="13341" y="31783"/>
                  </a:cubicBezTo>
                  <a:cubicBezTo>
                    <a:pt x="13307" y="31716"/>
                    <a:pt x="13239" y="31665"/>
                    <a:pt x="13154" y="31648"/>
                  </a:cubicBezTo>
                  <a:cubicBezTo>
                    <a:pt x="5728" y="29999"/>
                    <a:pt x="1768" y="18867"/>
                    <a:pt x="663" y="15196"/>
                  </a:cubicBezTo>
                  <a:cubicBezTo>
                    <a:pt x="748" y="15094"/>
                    <a:pt x="799" y="14975"/>
                    <a:pt x="833" y="14856"/>
                  </a:cubicBezTo>
                  <a:cubicBezTo>
                    <a:pt x="918" y="14584"/>
                    <a:pt x="901" y="14295"/>
                    <a:pt x="901" y="13990"/>
                  </a:cubicBezTo>
                  <a:cubicBezTo>
                    <a:pt x="867" y="13344"/>
                    <a:pt x="833" y="12681"/>
                    <a:pt x="799" y="12035"/>
                  </a:cubicBezTo>
                  <a:lnTo>
                    <a:pt x="765" y="11202"/>
                  </a:lnTo>
                  <a:cubicBezTo>
                    <a:pt x="663" y="9469"/>
                    <a:pt x="646" y="7616"/>
                    <a:pt x="1139" y="5764"/>
                  </a:cubicBezTo>
                  <a:cubicBezTo>
                    <a:pt x="1642" y="3829"/>
                    <a:pt x="3223" y="2578"/>
                    <a:pt x="5087" y="2578"/>
                  </a:cubicBezTo>
                  <a:cubicBezTo>
                    <a:pt x="5236" y="2578"/>
                    <a:pt x="5388" y="2586"/>
                    <a:pt x="5541" y="2603"/>
                  </a:cubicBezTo>
                  <a:cubicBezTo>
                    <a:pt x="6356" y="2705"/>
                    <a:pt x="7189" y="2926"/>
                    <a:pt x="8005" y="3147"/>
                  </a:cubicBezTo>
                  <a:cubicBezTo>
                    <a:pt x="8158" y="3198"/>
                    <a:pt x="8328" y="3232"/>
                    <a:pt x="8481" y="3283"/>
                  </a:cubicBezTo>
                  <a:cubicBezTo>
                    <a:pt x="9146" y="3460"/>
                    <a:pt x="9799" y="3549"/>
                    <a:pt x="10442" y="3549"/>
                  </a:cubicBezTo>
                  <a:cubicBezTo>
                    <a:pt x="11589" y="3549"/>
                    <a:pt x="12707" y="3265"/>
                    <a:pt x="13817" y="2688"/>
                  </a:cubicBezTo>
                  <a:cubicBezTo>
                    <a:pt x="15024" y="2059"/>
                    <a:pt x="16350" y="1464"/>
                    <a:pt x="17420" y="1005"/>
                  </a:cubicBezTo>
                  <a:cubicBezTo>
                    <a:pt x="18049" y="725"/>
                    <a:pt x="18699" y="585"/>
                    <a:pt x="19377" y="585"/>
                  </a:cubicBezTo>
                  <a:close/>
                  <a:moveTo>
                    <a:pt x="19372" y="0"/>
                  </a:moveTo>
                  <a:cubicBezTo>
                    <a:pt x="18607" y="0"/>
                    <a:pt x="17875" y="153"/>
                    <a:pt x="17182" y="461"/>
                  </a:cubicBezTo>
                  <a:cubicBezTo>
                    <a:pt x="16112" y="937"/>
                    <a:pt x="14769" y="1515"/>
                    <a:pt x="13545" y="2161"/>
                  </a:cubicBezTo>
                  <a:cubicBezTo>
                    <a:pt x="12518" y="2686"/>
                    <a:pt x="11484" y="2950"/>
                    <a:pt x="10424" y="2950"/>
                  </a:cubicBezTo>
                  <a:cubicBezTo>
                    <a:pt x="9836" y="2950"/>
                    <a:pt x="9240" y="2869"/>
                    <a:pt x="8634" y="2705"/>
                  </a:cubicBezTo>
                  <a:cubicBezTo>
                    <a:pt x="8481" y="2671"/>
                    <a:pt x="8311" y="2620"/>
                    <a:pt x="8158" y="2569"/>
                  </a:cubicBezTo>
                  <a:cubicBezTo>
                    <a:pt x="7325" y="2348"/>
                    <a:pt x="6475" y="2110"/>
                    <a:pt x="5609" y="2025"/>
                  </a:cubicBezTo>
                  <a:cubicBezTo>
                    <a:pt x="5439" y="2006"/>
                    <a:pt x="5270" y="1997"/>
                    <a:pt x="5102" y="1997"/>
                  </a:cubicBezTo>
                  <a:cubicBezTo>
                    <a:pt x="2993" y="1997"/>
                    <a:pt x="1128" y="3454"/>
                    <a:pt x="561" y="5611"/>
                  </a:cubicBezTo>
                  <a:cubicBezTo>
                    <a:pt x="51" y="7548"/>
                    <a:pt x="68" y="9452"/>
                    <a:pt x="170" y="11236"/>
                  </a:cubicBezTo>
                  <a:lnTo>
                    <a:pt x="204" y="12069"/>
                  </a:lnTo>
                  <a:cubicBezTo>
                    <a:pt x="238" y="12715"/>
                    <a:pt x="272" y="13361"/>
                    <a:pt x="306" y="14024"/>
                  </a:cubicBezTo>
                  <a:cubicBezTo>
                    <a:pt x="306" y="14262"/>
                    <a:pt x="323" y="14499"/>
                    <a:pt x="255" y="14703"/>
                  </a:cubicBezTo>
                  <a:cubicBezTo>
                    <a:pt x="255" y="14754"/>
                    <a:pt x="187" y="14822"/>
                    <a:pt x="136" y="14873"/>
                  </a:cubicBezTo>
                  <a:cubicBezTo>
                    <a:pt x="34" y="14941"/>
                    <a:pt x="0" y="15077"/>
                    <a:pt x="34" y="15196"/>
                  </a:cubicBezTo>
                  <a:cubicBezTo>
                    <a:pt x="1088" y="18731"/>
                    <a:pt x="5116" y="30356"/>
                    <a:pt x="12900" y="32208"/>
                  </a:cubicBezTo>
                  <a:cubicBezTo>
                    <a:pt x="13154" y="32650"/>
                    <a:pt x="14157" y="34690"/>
                    <a:pt x="13647" y="38293"/>
                  </a:cubicBezTo>
                  <a:cubicBezTo>
                    <a:pt x="13630" y="38412"/>
                    <a:pt x="13698" y="38548"/>
                    <a:pt x="13817" y="38599"/>
                  </a:cubicBezTo>
                  <a:cubicBezTo>
                    <a:pt x="16027" y="39618"/>
                    <a:pt x="18236" y="40128"/>
                    <a:pt x="20411" y="40128"/>
                  </a:cubicBezTo>
                  <a:cubicBezTo>
                    <a:pt x="22298" y="40128"/>
                    <a:pt x="24167" y="39754"/>
                    <a:pt x="26020" y="38989"/>
                  </a:cubicBezTo>
                  <a:cubicBezTo>
                    <a:pt x="27277" y="38463"/>
                    <a:pt x="28501" y="37783"/>
                    <a:pt x="29623" y="36950"/>
                  </a:cubicBezTo>
                  <a:cubicBezTo>
                    <a:pt x="29725" y="36865"/>
                    <a:pt x="29776" y="36729"/>
                    <a:pt x="29708" y="36593"/>
                  </a:cubicBezTo>
                  <a:cubicBezTo>
                    <a:pt x="27957" y="32429"/>
                    <a:pt x="28501" y="26192"/>
                    <a:pt x="28807" y="23711"/>
                  </a:cubicBezTo>
                  <a:cubicBezTo>
                    <a:pt x="28824" y="23592"/>
                    <a:pt x="28773" y="23490"/>
                    <a:pt x="28688" y="23422"/>
                  </a:cubicBezTo>
                  <a:cubicBezTo>
                    <a:pt x="28639" y="23392"/>
                    <a:pt x="28578" y="23374"/>
                    <a:pt x="28519" y="23374"/>
                  </a:cubicBezTo>
                  <a:cubicBezTo>
                    <a:pt x="28476" y="23374"/>
                    <a:pt x="28435" y="23384"/>
                    <a:pt x="28399" y="23405"/>
                  </a:cubicBezTo>
                  <a:lnTo>
                    <a:pt x="28382" y="23405"/>
                  </a:lnTo>
                  <a:cubicBezTo>
                    <a:pt x="28331" y="23354"/>
                    <a:pt x="28229" y="23218"/>
                    <a:pt x="28195" y="23099"/>
                  </a:cubicBezTo>
                  <a:cubicBezTo>
                    <a:pt x="28059" y="22657"/>
                    <a:pt x="27957" y="22198"/>
                    <a:pt x="27838" y="21739"/>
                  </a:cubicBezTo>
                  <a:cubicBezTo>
                    <a:pt x="27770" y="21433"/>
                    <a:pt x="27702" y="21128"/>
                    <a:pt x="27617" y="20839"/>
                  </a:cubicBezTo>
                  <a:cubicBezTo>
                    <a:pt x="27583" y="20686"/>
                    <a:pt x="27549" y="20550"/>
                    <a:pt x="27515" y="20397"/>
                  </a:cubicBezTo>
                  <a:cubicBezTo>
                    <a:pt x="27362" y="19836"/>
                    <a:pt x="27209" y="19241"/>
                    <a:pt x="27005" y="18680"/>
                  </a:cubicBezTo>
                  <a:cubicBezTo>
                    <a:pt x="26649" y="17678"/>
                    <a:pt x="26700" y="16777"/>
                    <a:pt x="27192" y="15825"/>
                  </a:cubicBezTo>
                  <a:cubicBezTo>
                    <a:pt x="27481" y="15264"/>
                    <a:pt x="27719" y="14618"/>
                    <a:pt x="27923" y="13905"/>
                  </a:cubicBezTo>
                  <a:cubicBezTo>
                    <a:pt x="28110" y="13259"/>
                    <a:pt x="27957" y="12579"/>
                    <a:pt x="27498" y="11899"/>
                  </a:cubicBezTo>
                  <a:cubicBezTo>
                    <a:pt x="27345" y="11675"/>
                    <a:pt x="27126" y="11426"/>
                    <a:pt x="26784" y="11426"/>
                  </a:cubicBezTo>
                  <a:cubicBezTo>
                    <a:pt x="26634" y="11426"/>
                    <a:pt x="26460" y="11474"/>
                    <a:pt x="26258" y="11593"/>
                  </a:cubicBezTo>
                  <a:cubicBezTo>
                    <a:pt x="26105" y="11678"/>
                    <a:pt x="25969" y="11797"/>
                    <a:pt x="25850" y="11899"/>
                  </a:cubicBezTo>
                  <a:cubicBezTo>
                    <a:pt x="25765" y="11984"/>
                    <a:pt x="25663" y="12069"/>
                    <a:pt x="25578" y="12120"/>
                  </a:cubicBezTo>
                  <a:cubicBezTo>
                    <a:pt x="25544" y="12154"/>
                    <a:pt x="25510" y="12171"/>
                    <a:pt x="25476" y="12171"/>
                  </a:cubicBezTo>
                  <a:cubicBezTo>
                    <a:pt x="25459" y="12120"/>
                    <a:pt x="25442" y="12069"/>
                    <a:pt x="25442" y="12035"/>
                  </a:cubicBezTo>
                  <a:lnTo>
                    <a:pt x="25425" y="12018"/>
                  </a:lnTo>
                  <a:cubicBezTo>
                    <a:pt x="25442" y="11984"/>
                    <a:pt x="25459" y="11933"/>
                    <a:pt x="25476" y="11882"/>
                  </a:cubicBezTo>
                  <a:cubicBezTo>
                    <a:pt x="26088" y="10302"/>
                    <a:pt x="25952" y="8721"/>
                    <a:pt x="25578" y="6869"/>
                  </a:cubicBezTo>
                  <a:cubicBezTo>
                    <a:pt x="25187" y="4948"/>
                    <a:pt x="24269" y="3198"/>
                    <a:pt x="23521" y="1770"/>
                  </a:cubicBezTo>
                  <a:cubicBezTo>
                    <a:pt x="23114" y="1022"/>
                    <a:pt x="22383" y="699"/>
                    <a:pt x="21720" y="444"/>
                  </a:cubicBezTo>
                  <a:cubicBezTo>
                    <a:pt x="20910" y="149"/>
                    <a:pt x="20125" y="0"/>
                    <a:pt x="19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1"/>
            <p:cNvSpPr/>
            <p:nvPr/>
          </p:nvSpPr>
          <p:spPr>
            <a:xfrm>
              <a:off x="3838875" y="3748100"/>
              <a:ext cx="1681275" cy="1234650"/>
            </a:xfrm>
            <a:custGeom>
              <a:avLst/>
              <a:gdLst/>
              <a:ahLst/>
              <a:cxnLst/>
              <a:rect l="l" t="t" r="r" b="b"/>
              <a:pathLst>
                <a:path w="67251" h="49386" extrusionOk="0">
                  <a:moveTo>
                    <a:pt x="46922" y="1"/>
                  </a:moveTo>
                  <a:cubicBezTo>
                    <a:pt x="44658" y="1"/>
                    <a:pt x="42189" y="345"/>
                    <a:pt x="39531" y="1035"/>
                  </a:cubicBezTo>
                  <a:lnTo>
                    <a:pt x="39446" y="1052"/>
                  </a:lnTo>
                  <a:lnTo>
                    <a:pt x="39395" y="1119"/>
                  </a:lnTo>
                  <a:cubicBezTo>
                    <a:pt x="39378" y="1136"/>
                    <a:pt x="38800" y="1748"/>
                    <a:pt x="37747" y="2530"/>
                  </a:cubicBezTo>
                  <a:cubicBezTo>
                    <a:pt x="36880" y="3176"/>
                    <a:pt x="35690" y="3924"/>
                    <a:pt x="34229" y="4536"/>
                  </a:cubicBezTo>
                  <a:cubicBezTo>
                    <a:pt x="32410" y="5276"/>
                    <a:pt x="30573" y="5647"/>
                    <a:pt x="28725" y="5647"/>
                  </a:cubicBezTo>
                  <a:cubicBezTo>
                    <a:pt x="26583" y="5647"/>
                    <a:pt x="24426" y="5148"/>
                    <a:pt x="22264" y="4145"/>
                  </a:cubicBezTo>
                  <a:cubicBezTo>
                    <a:pt x="21839" y="3958"/>
                    <a:pt x="21431" y="3754"/>
                    <a:pt x="21024" y="3516"/>
                  </a:cubicBezTo>
                  <a:lnTo>
                    <a:pt x="20973" y="3499"/>
                  </a:lnTo>
                  <a:lnTo>
                    <a:pt x="20922" y="3482"/>
                  </a:lnTo>
                  <a:cubicBezTo>
                    <a:pt x="20891" y="3477"/>
                    <a:pt x="19976" y="3359"/>
                    <a:pt x="18553" y="3359"/>
                  </a:cubicBezTo>
                  <a:cubicBezTo>
                    <a:pt x="15217" y="3359"/>
                    <a:pt x="9093" y="4005"/>
                    <a:pt x="5031" y="8257"/>
                  </a:cubicBezTo>
                  <a:cubicBezTo>
                    <a:pt x="1190" y="12268"/>
                    <a:pt x="1" y="18506"/>
                    <a:pt x="1513" y="26782"/>
                  </a:cubicBezTo>
                  <a:lnTo>
                    <a:pt x="5150" y="49386"/>
                  </a:lnTo>
                  <a:lnTo>
                    <a:pt x="67250" y="41806"/>
                  </a:lnTo>
                  <a:lnTo>
                    <a:pt x="63647" y="19763"/>
                  </a:lnTo>
                  <a:cubicBezTo>
                    <a:pt x="63205" y="15990"/>
                    <a:pt x="61880" y="11164"/>
                    <a:pt x="60843" y="8682"/>
                  </a:cubicBezTo>
                  <a:cubicBezTo>
                    <a:pt x="59398" y="5147"/>
                    <a:pt x="56849" y="2564"/>
                    <a:pt x="53484" y="1187"/>
                  </a:cubicBezTo>
                  <a:cubicBezTo>
                    <a:pt x="51541" y="396"/>
                    <a:pt x="49349" y="1"/>
                    <a:pt x="469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1"/>
            <p:cNvSpPr/>
            <p:nvPr/>
          </p:nvSpPr>
          <p:spPr>
            <a:xfrm>
              <a:off x="3965075" y="2572375"/>
              <a:ext cx="956850" cy="913700"/>
            </a:xfrm>
            <a:custGeom>
              <a:avLst/>
              <a:gdLst/>
              <a:ahLst/>
              <a:cxnLst/>
              <a:rect l="l" t="t" r="r" b="b"/>
              <a:pathLst>
                <a:path w="38274" h="36548" extrusionOk="0">
                  <a:moveTo>
                    <a:pt x="20754" y="1"/>
                  </a:moveTo>
                  <a:cubicBezTo>
                    <a:pt x="20713" y="1"/>
                    <a:pt x="20673" y="1"/>
                    <a:pt x="20632" y="1"/>
                  </a:cubicBezTo>
                  <a:cubicBezTo>
                    <a:pt x="17998" y="1"/>
                    <a:pt x="15432" y="511"/>
                    <a:pt x="12865" y="1038"/>
                  </a:cubicBezTo>
                  <a:cubicBezTo>
                    <a:pt x="10843" y="1446"/>
                    <a:pt x="8957" y="2245"/>
                    <a:pt x="7138" y="3213"/>
                  </a:cubicBezTo>
                  <a:cubicBezTo>
                    <a:pt x="4691" y="4539"/>
                    <a:pt x="3297" y="6816"/>
                    <a:pt x="2023" y="9128"/>
                  </a:cubicBezTo>
                  <a:cubicBezTo>
                    <a:pt x="1156" y="10708"/>
                    <a:pt x="612" y="12425"/>
                    <a:pt x="340" y="14243"/>
                  </a:cubicBezTo>
                  <a:cubicBezTo>
                    <a:pt x="51" y="16215"/>
                    <a:pt x="0" y="18135"/>
                    <a:pt x="323" y="20073"/>
                  </a:cubicBezTo>
                  <a:cubicBezTo>
                    <a:pt x="748" y="22656"/>
                    <a:pt x="1649" y="25086"/>
                    <a:pt x="2770" y="27431"/>
                  </a:cubicBezTo>
                  <a:cubicBezTo>
                    <a:pt x="2838" y="27567"/>
                    <a:pt x="2889" y="27720"/>
                    <a:pt x="2991" y="27805"/>
                  </a:cubicBezTo>
                  <a:cubicBezTo>
                    <a:pt x="3113" y="27896"/>
                    <a:pt x="3275" y="28015"/>
                    <a:pt x="3417" y="28015"/>
                  </a:cubicBezTo>
                  <a:cubicBezTo>
                    <a:pt x="3434" y="28015"/>
                    <a:pt x="3451" y="28013"/>
                    <a:pt x="3467" y="28009"/>
                  </a:cubicBezTo>
                  <a:cubicBezTo>
                    <a:pt x="3501" y="28009"/>
                    <a:pt x="3535" y="27992"/>
                    <a:pt x="3586" y="27958"/>
                  </a:cubicBezTo>
                  <a:cubicBezTo>
                    <a:pt x="3688" y="27873"/>
                    <a:pt x="3790" y="27737"/>
                    <a:pt x="3807" y="27635"/>
                  </a:cubicBezTo>
                  <a:cubicBezTo>
                    <a:pt x="3875" y="27380"/>
                    <a:pt x="3875" y="27109"/>
                    <a:pt x="3858" y="26854"/>
                  </a:cubicBezTo>
                  <a:cubicBezTo>
                    <a:pt x="3824" y="25919"/>
                    <a:pt x="3773" y="25001"/>
                    <a:pt x="3722" y="24066"/>
                  </a:cubicBezTo>
                  <a:cubicBezTo>
                    <a:pt x="3620" y="22214"/>
                    <a:pt x="3637" y="20361"/>
                    <a:pt x="4113" y="18543"/>
                  </a:cubicBezTo>
                  <a:cubicBezTo>
                    <a:pt x="4633" y="16525"/>
                    <a:pt x="6339" y="15135"/>
                    <a:pt x="8360" y="15135"/>
                  </a:cubicBezTo>
                  <a:cubicBezTo>
                    <a:pt x="8518" y="15135"/>
                    <a:pt x="8677" y="15144"/>
                    <a:pt x="8838" y="15161"/>
                  </a:cubicBezTo>
                  <a:cubicBezTo>
                    <a:pt x="9840" y="15280"/>
                    <a:pt x="10843" y="15569"/>
                    <a:pt x="11829" y="15841"/>
                  </a:cubicBezTo>
                  <a:cubicBezTo>
                    <a:pt x="12466" y="16011"/>
                    <a:pt x="13091" y="16096"/>
                    <a:pt x="13706" y="16096"/>
                  </a:cubicBezTo>
                  <a:cubicBezTo>
                    <a:pt x="14811" y="16096"/>
                    <a:pt x="15885" y="15820"/>
                    <a:pt x="16944" y="15263"/>
                  </a:cubicBezTo>
                  <a:cubicBezTo>
                    <a:pt x="18117" y="14651"/>
                    <a:pt x="19341" y="14107"/>
                    <a:pt x="20564" y="13580"/>
                  </a:cubicBezTo>
                  <a:cubicBezTo>
                    <a:pt x="21252" y="13277"/>
                    <a:pt x="21944" y="13140"/>
                    <a:pt x="22638" y="13140"/>
                  </a:cubicBezTo>
                  <a:cubicBezTo>
                    <a:pt x="23384" y="13140"/>
                    <a:pt x="24133" y="13299"/>
                    <a:pt x="24881" y="13580"/>
                  </a:cubicBezTo>
                  <a:cubicBezTo>
                    <a:pt x="25510" y="13818"/>
                    <a:pt x="26173" y="14107"/>
                    <a:pt x="26513" y="14753"/>
                  </a:cubicBezTo>
                  <a:cubicBezTo>
                    <a:pt x="27362" y="16368"/>
                    <a:pt x="28178" y="17965"/>
                    <a:pt x="28552" y="19767"/>
                  </a:cubicBezTo>
                  <a:cubicBezTo>
                    <a:pt x="28875" y="21398"/>
                    <a:pt x="29079" y="23013"/>
                    <a:pt x="28467" y="24627"/>
                  </a:cubicBezTo>
                  <a:cubicBezTo>
                    <a:pt x="28433" y="24712"/>
                    <a:pt x="28382" y="24814"/>
                    <a:pt x="28399" y="24899"/>
                  </a:cubicBezTo>
                  <a:cubicBezTo>
                    <a:pt x="28433" y="25052"/>
                    <a:pt x="28467" y="25256"/>
                    <a:pt x="28569" y="25307"/>
                  </a:cubicBezTo>
                  <a:cubicBezTo>
                    <a:pt x="28598" y="25326"/>
                    <a:pt x="28636" y="25335"/>
                    <a:pt x="28677" y="25335"/>
                  </a:cubicBezTo>
                  <a:cubicBezTo>
                    <a:pt x="28782" y="25335"/>
                    <a:pt x="28914" y="25283"/>
                    <a:pt x="29011" y="25222"/>
                  </a:cubicBezTo>
                  <a:cubicBezTo>
                    <a:pt x="29249" y="25069"/>
                    <a:pt x="29436" y="24831"/>
                    <a:pt x="29674" y="24695"/>
                  </a:cubicBezTo>
                  <a:cubicBezTo>
                    <a:pt x="29815" y="24612"/>
                    <a:pt x="29932" y="24569"/>
                    <a:pt x="30037" y="24569"/>
                  </a:cubicBezTo>
                  <a:cubicBezTo>
                    <a:pt x="30209" y="24569"/>
                    <a:pt x="30348" y="24684"/>
                    <a:pt x="30506" y="24916"/>
                  </a:cubicBezTo>
                  <a:cubicBezTo>
                    <a:pt x="30863" y="25443"/>
                    <a:pt x="31067" y="26055"/>
                    <a:pt x="30897" y="26684"/>
                  </a:cubicBezTo>
                  <a:cubicBezTo>
                    <a:pt x="30727" y="27312"/>
                    <a:pt x="30489" y="27941"/>
                    <a:pt x="30200" y="28536"/>
                  </a:cubicBezTo>
                  <a:cubicBezTo>
                    <a:pt x="29674" y="29556"/>
                    <a:pt x="29606" y="30559"/>
                    <a:pt x="29980" y="31629"/>
                  </a:cubicBezTo>
                  <a:cubicBezTo>
                    <a:pt x="30234" y="32326"/>
                    <a:pt x="30404" y="33040"/>
                    <a:pt x="30591" y="33754"/>
                  </a:cubicBezTo>
                  <a:cubicBezTo>
                    <a:pt x="30795" y="34518"/>
                    <a:pt x="30948" y="35283"/>
                    <a:pt x="31169" y="36031"/>
                  </a:cubicBezTo>
                  <a:cubicBezTo>
                    <a:pt x="31237" y="36235"/>
                    <a:pt x="31407" y="36507"/>
                    <a:pt x="31594" y="36541"/>
                  </a:cubicBezTo>
                  <a:cubicBezTo>
                    <a:pt x="31608" y="36545"/>
                    <a:pt x="31623" y="36547"/>
                    <a:pt x="31638" y="36547"/>
                  </a:cubicBezTo>
                  <a:cubicBezTo>
                    <a:pt x="31681" y="36547"/>
                    <a:pt x="31731" y="36532"/>
                    <a:pt x="31781" y="36507"/>
                  </a:cubicBezTo>
                  <a:cubicBezTo>
                    <a:pt x="31917" y="36456"/>
                    <a:pt x="32053" y="36354"/>
                    <a:pt x="32155" y="36252"/>
                  </a:cubicBezTo>
                  <a:cubicBezTo>
                    <a:pt x="32308" y="36116"/>
                    <a:pt x="32410" y="35912"/>
                    <a:pt x="32512" y="35708"/>
                  </a:cubicBezTo>
                  <a:cubicBezTo>
                    <a:pt x="33311" y="34161"/>
                    <a:pt x="34126" y="32632"/>
                    <a:pt x="34857" y="31068"/>
                  </a:cubicBezTo>
                  <a:cubicBezTo>
                    <a:pt x="35435" y="29862"/>
                    <a:pt x="35945" y="28621"/>
                    <a:pt x="36370" y="27363"/>
                  </a:cubicBezTo>
                  <a:cubicBezTo>
                    <a:pt x="37253" y="24712"/>
                    <a:pt x="37865" y="21993"/>
                    <a:pt x="38069" y="19206"/>
                  </a:cubicBezTo>
                  <a:cubicBezTo>
                    <a:pt x="38205" y="17098"/>
                    <a:pt x="38273" y="14991"/>
                    <a:pt x="37729" y="12884"/>
                  </a:cubicBezTo>
                  <a:cubicBezTo>
                    <a:pt x="36998" y="10028"/>
                    <a:pt x="35758" y="7479"/>
                    <a:pt x="33531" y="5491"/>
                  </a:cubicBezTo>
                  <a:cubicBezTo>
                    <a:pt x="32444" y="4522"/>
                    <a:pt x="31288" y="3655"/>
                    <a:pt x="30115" y="2788"/>
                  </a:cubicBezTo>
                  <a:cubicBezTo>
                    <a:pt x="27344" y="706"/>
                    <a:pt x="24142" y="1"/>
                    <a:pt x="207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1"/>
            <p:cNvSpPr/>
            <p:nvPr/>
          </p:nvSpPr>
          <p:spPr>
            <a:xfrm>
              <a:off x="4066625" y="3117275"/>
              <a:ext cx="567225" cy="397950"/>
            </a:xfrm>
            <a:custGeom>
              <a:avLst/>
              <a:gdLst/>
              <a:ahLst/>
              <a:cxnLst/>
              <a:rect l="l" t="t" r="r" b="b"/>
              <a:pathLst>
                <a:path w="22689" h="15918" extrusionOk="0">
                  <a:moveTo>
                    <a:pt x="19433" y="1"/>
                  </a:moveTo>
                  <a:cubicBezTo>
                    <a:pt x="18226" y="1"/>
                    <a:pt x="17002" y="282"/>
                    <a:pt x="15907" y="843"/>
                  </a:cubicBezTo>
                  <a:cubicBezTo>
                    <a:pt x="13681" y="1998"/>
                    <a:pt x="12576" y="3936"/>
                    <a:pt x="12712" y="6485"/>
                  </a:cubicBezTo>
                  <a:cubicBezTo>
                    <a:pt x="12797" y="7726"/>
                    <a:pt x="13001" y="9136"/>
                    <a:pt x="13358" y="10819"/>
                  </a:cubicBezTo>
                  <a:lnTo>
                    <a:pt x="13426" y="11142"/>
                  </a:lnTo>
                  <a:cubicBezTo>
                    <a:pt x="13698" y="12450"/>
                    <a:pt x="13970" y="13674"/>
                    <a:pt x="13732" y="14966"/>
                  </a:cubicBezTo>
                  <a:cubicBezTo>
                    <a:pt x="13698" y="15119"/>
                    <a:pt x="13613" y="15289"/>
                    <a:pt x="13494" y="15323"/>
                  </a:cubicBezTo>
                  <a:cubicBezTo>
                    <a:pt x="13477" y="15327"/>
                    <a:pt x="13459" y="15329"/>
                    <a:pt x="13440" y="15329"/>
                  </a:cubicBezTo>
                  <a:cubicBezTo>
                    <a:pt x="13383" y="15329"/>
                    <a:pt x="13316" y="15310"/>
                    <a:pt x="13239" y="15272"/>
                  </a:cubicBezTo>
                  <a:cubicBezTo>
                    <a:pt x="12186" y="14898"/>
                    <a:pt x="11693" y="13640"/>
                    <a:pt x="11251" y="12518"/>
                  </a:cubicBezTo>
                  <a:cubicBezTo>
                    <a:pt x="11115" y="12179"/>
                    <a:pt x="10996" y="11873"/>
                    <a:pt x="10860" y="11584"/>
                  </a:cubicBezTo>
                  <a:lnTo>
                    <a:pt x="9245" y="8168"/>
                  </a:lnTo>
                  <a:cubicBezTo>
                    <a:pt x="8532" y="6638"/>
                    <a:pt x="7580" y="5194"/>
                    <a:pt x="5506" y="5007"/>
                  </a:cubicBezTo>
                  <a:cubicBezTo>
                    <a:pt x="5380" y="4995"/>
                    <a:pt x="5254" y="4989"/>
                    <a:pt x="5130" y="4989"/>
                  </a:cubicBezTo>
                  <a:cubicBezTo>
                    <a:pt x="3237" y="4989"/>
                    <a:pt x="1619" y="6284"/>
                    <a:pt x="136" y="7624"/>
                  </a:cubicBezTo>
                  <a:cubicBezTo>
                    <a:pt x="0" y="7743"/>
                    <a:pt x="0" y="7930"/>
                    <a:pt x="102" y="8049"/>
                  </a:cubicBezTo>
                  <a:cubicBezTo>
                    <a:pt x="166" y="8112"/>
                    <a:pt x="249" y="8147"/>
                    <a:pt x="331" y="8147"/>
                  </a:cubicBezTo>
                  <a:cubicBezTo>
                    <a:pt x="402" y="8147"/>
                    <a:pt x="472" y="8121"/>
                    <a:pt x="527" y="8066"/>
                  </a:cubicBezTo>
                  <a:cubicBezTo>
                    <a:pt x="1933" y="6803"/>
                    <a:pt x="3444" y="5586"/>
                    <a:pt x="5131" y="5586"/>
                  </a:cubicBezTo>
                  <a:cubicBezTo>
                    <a:pt x="5238" y="5586"/>
                    <a:pt x="5347" y="5591"/>
                    <a:pt x="5455" y="5601"/>
                  </a:cubicBezTo>
                  <a:cubicBezTo>
                    <a:pt x="7121" y="5754"/>
                    <a:pt x="7971" y="6842"/>
                    <a:pt x="8719" y="8423"/>
                  </a:cubicBezTo>
                  <a:lnTo>
                    <a:pt x="10316" y="11839"/>
                  </a:lnTo>
                  <a:cubicBezTo>
                    <a:pt x="10435" y="12111"/>
                    <a:pt x="10554" y="12399"/>
                    <a:pt x="10690" y="12722"/>
                  </a:cubicBezTo>
                  <a:cubicBezTo>
                    <a:pt x="11183" y="13963"/>
                    <a:pt x="11727" y="15374"/>
                    <a:pt x="13035" y="15849"/>
                  </a:cubicBezTo>
                  <a:cubicBezTo>
                    <a:pt x="13137" y="15883"/>
                    <a:pt x="13273" y="15917"/>
                    <a:pt x="13443" y="15917"/>
                  </a:cubicBezTo>
                  <a:cubicBezTo>
                    <a:pt x="13511" y="15917"/>
                    <a:pt x="13562" y="15917"/>
                    <a:pt x="13630" y="15900"/>
                  </a:cubicBezTo>
                  <a:cubicBezTo>
                    <a:pt x="14038" y="15799"/>
                    <a:pt x="14259" y="15408"/>
                    <a:pt x="14310" y="15068"/>
                  </a:cubicBezTo>
                  <a:cubicBezTo>
                    <a:pt x="14582" y="13674"/>
                    <a:pt x="14293" y="12315"/>
                    <a:pt x="14004" y="11006"/>
                  </a:cubicBezTo>
                  <a:lnTo>
                    <a:pt x="13936" y="10700"/>
                  </a:lnTo>
                  <a:cubicBezTo>
                    <a:pt x="13596" y="9051"/>
                    <a:pt x="13392" y="7658"/>
                    <a:pt x="13307" y="6451"/>
                  </a:cubicBezTo>
                  <a:cubicBezTo>
                    <a:pt x="13171" y="4123"/>
                    <a:pt x="14140" y="2423"/>
                    <a:pt x="16179" y="1370"/>
                  </a:cubicBezTo>
                  <a:cubicBezTo>
                    <a:pt x="17193" y="854"/>
                    <a:pt x="18322" y="593"/>
                    <a:pt x="19433" y="593"/>
                  </a:cubicBezTo>
                  <a:cubicBezTo>
                    <a:pt x="20409" y="593"/>
                    <a:pt x="21371" y="794"/>
                    <a:pt x="22230" y="1200"/>
                  </a:cubicBezTo>
                  <a:cubicBezTo>
                    <a:pt x="22270" y="1218"/>
                    <a:pt x="22311" y="1226"/>
                    <a:pt x="22352" y="1226"/>
                  </a:cubicBezTo>
                  <a:cubicBezTo>
                    <a:pt x="22465" y="1226"/>
                    <a:pt x="22570" y="1159"/>
                    <a:pt x="22620" y="1047"/>
                  </a:cubicBezTo>
                  <a:cubicBezTo>
                    <a:pt x="22688" y="894"/>
                    <a:pt x="22620" y="724"/>
                    <a:pt x="22485" y="656"/>
                  </a:cubicBezTo>
                  <a:cubicBezTo>
                    <a:pt x="21546" y="218"/>
                    <a:pt x="20496" y="1"/>
                    <a:pt x="19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1"/>
            <p:cNvSpPr/>
            <p:nvPr/>
          </p:nvSpPr>
          <p:spPr>
            <a:xfrm>
              <a:off x="4365725" y="3678450"/>
              <a:ext cx="141500" cy="26700"/>
            </a:xfrm>
            <a:custGeom>
              <a:avLst/>
              <a:gdLst/>
              <a:ahLst/>
              <a:cxnLst/>
              <a:rect l="l" t="t" r="r" b="b"/>
              <a:pathLst>
                <a:path w="5660" h="1068" extrusionOk="0">
                  <a:moveTo>
                    <a:pt x="5323" y="0"/>
                  </a:moveTo>
                  <a:cubicBezTo>
                    <a:pt x="5295" y="0"/>
                    <a:pt x="5265" y="5"/>
                    <a:pt x="5235" y="14"/>
                  </a:cubicBezTo>
                  <a:cubicBezTo>
                    <a:pt x="4247" y="316"/>
                    <a:pt x="3272" y="469"/>
                    <a:pt x="2319" y="469"/>
                  </a:cubicBezTo>
                  <a:cubicBezTo>
                    <a:pt x="1665" y="469"/>
                    <a:pt x="1021" y="397"/>
                    <a:pt x="391" y="252"/>
                  </a:cubicBezTo>
                  <a:cubicBezTo>
                    <a:pt x="372" y="247"/>
                    <a:pt x="352" y="245"/>
                    <a:pt x="332" y="245"/>
                  </a:cubicBezTo>
                  <a:cubicBezTo>
                    <a:pt x="201" y="245"/>
                    <a:pt x="81" y="341"/>
                    <a:pt x="52" y="489"/>
                  </a:cubicBezTo>
                  <a:cubicBezTo>
                    <a:pt x="1" y="642"/>
                    <a:pt x="103" y="812"/>
                    <a:pt x="272" y="846"/>
                  </a:cubicBezTo>
                  <a:cubicBezTo>
                    <a:pt x="935" y="982"/>
                    <a:pt x="1615" y="1067"/>
                    <a:pt x="2312" y="1067"/>
                  </a:cubicBezTo>
                  <a:cubicBezTo>
                    <a:pt x="3332" y="1067"/>
                    <a:pt x="4368" y="914"/>
                    <a:pt x="5405" y="591"/>
                  </a:cubicBezTo>
                  <a:cubicBezTo>
                    <a:pt x="5575" y="540"/>
                    <a:pt x="5660" y="370"/>
                    <a:pt x="5609" y="218"/>
                  </a:cubicBezTo>
                  <a:cubicBezTo>
                    <a:pt x="5567" y="92"/>
                    <a:pt x="5456" y="0"/>
                    <a:pt x="5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1"/>
            <p:cNvSpPr/>
            <p:nvPr/>
          </p:nvSpPr>
          <p:spPr>
            <a:xfrm>
              <a:off x="4038150" y="3233350"/>
              <a:ext cx="24675" cy="45225"/>
            </a:xfrm>
            <a:custGeom>
              <a:avLst/>
              <a:gdLst/>
              <a:ahLst/>
              <a:cxnLst/>
              <a:rect l="l" t="t" r="r" b="b"/>
              <a:pathLst>
                <a:path w="987" h="1809" extrusionOk="0">
                  <a:moveTo>
                    <a:pt x="316" y="0"/>
                  </a:moveTo>
                  <a:cubicBezTo>
                    <a:pt x="295" y="0"/>
                    <a:pt x="275" y="2"/>
                    <a:pt x="255" y="7"/>
                  </a:cubicBezTo>
                  <a:cubicBezTo>
                    <a:pt x="85" y="41"/>
                    <a:pt x="0" y="211"/>
                    <a:pt x="34" y="364"/>
                  </a:cubicBezTo>
                  <a:cubicBezTo>
                    <a:pt x="34" y="381"/>
                    <a:pt x="153" y="839"/>
                    <a:pt x="374" y="1604"/>
                  </a:cubicBezTo>
                  <a:cubicBezTo>
                    <a:pt x="408" y="1723"/>
                    <a:pt x="527" y="1808"/>
                    <a:pt x="663" y="1808"/>
                  </a:cubicBezTo>
                  <a:lnTo>
                    <a:pt x="748" y="1808"/>
                  </a:lnTo>
                  <a:cubicBezTo>
                    <a:pt x="901" y="1757"/>
                    <a:pt x="986" y="1587"/>
                    <a:pt x="952" y="1434"/>
                  </a:cubicBezTo>
                  <a:cubicBezTo>
                    <a:pt x="731" y="687"/>
                    <a:pt x="612" y="228"/>
                    <a:pt x="612" y="228"/>
                  </a:cubicBezTo>
                  <a:cubicBezTo>
                    <a:pt x="583" y="95"/>
                    <a:pt x="450" y="0"/>
                    <a:pt x="3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1"/>
            <p:cNvSpPr/>
            <p:nvPr/>
          </p:nvSpPr>
          <p:spPr>
            <a:xfrm>
              <a:off x="4413750" y="3231100"/>
              <a:ext cx="184825" cy="100150"/>
            </a:xfrm>
            <a:custGeom>
              <a:avLst/>
              <a:gdLst/>
              <a:ahLst/>
              <a:cxnLst/>
              <a:rect l="l" t="t" r="r" b="b"/>
              <a:pathLst>
                <a:path w="7393" h="4006" extrusionOk="0">
                  <a:moveTo>
                    <a:pt x="3927" y="600"/>
                  </a:moveTo>
                  <a:cubicBezTo>
                    <a:pt x="4712" y="600"/>
                    <a:pt x="5602" y="770"/>
                    <a:pt x="6594" y="1116"/>
                  </a:cubicBezTo>
                  <a:cubicBezTo>
                    <a:pt x="6016" y="1796"/>
                    <a:pt x="4555" y="3292"/>
                    <a:pt x="2923" y="3411"/>
                  </a:cubicBezTo>
                  <a:cubicBezTo>
                    <a:pt x="2866" y="3414"/>
                    <a:pt x="2809" y="3416"/>
                    <a:pt x="2752" y="3416"/>
                  </a:cubicBezTo>
                  <a:cubicBezTo>
                    <a:pt x="2015" y="3416"/>
                    <a:pt x="1310" y="3110"/>
                    <a:pt x="663" y="2510"/>
                  </a:cubicBezTo>
                  <a:cubicBezTo>
                    <a:pt x="816" y="2170"/>
                    <a:pt x="1224" y="1439"/>
                    <a:pt x="2124" y="980"/>
                  </a:cubicBezTo>
                  <a:cubicBezTo>
                    <a:pt x="2645" y="728"/>
                    <a:pt x="3246" y="600"/>
                    <a:pt x="3927" y="600"/>
                  </a:cubicBezTo>
                  <a:close/>
                  <a:moveTo>
                    <a:pt x="3916" y="0"/>
                  </a:moveTo>
                  <a:cubicBezTo>
                    <a:pt x="3145" y="0"/>
                    <a:pt x="2457" y="151"/>
                    <a:pt x="1852" y="454"/>
                  </a:cubicBezTo>
                  <a:cubicBezTo>
                    <a:pt x="425" y="1167"/>
                    <a:pt x="51" y="2442"/>
                    <a:pt x="34" y="2493"/>
                  </a:cubicBezTo>
                  <a:cubicBezTo>
                    <a:pt x="0" y="2595"/>
                    <a:pt x="34" y="2714"/>
                    <a:pt x="102" y="2782"/>
                  </a:cubicBezTo>
                  <a:cubicBezTo>
                    <a:pt x="901" y="3598"/>
                    <a:pt x="1784" y="4006"/>
                    <a:pt x="2736" y="4006"/>
                  </a:cubicBezTo>
                  <a:lnTo>
                    <a:pt x="2974" y="4006"/>
                  </a:lnTo>
                  <a:cubicBezTo>
                    <a:pt x="5336" y="3836"/>
                    <a:pt x="7240" y="1269"/>
                    <a:pt x="7325" y="1167"/>
                  </a:cubicBezTo>
                  <a:cubicBezTo>
                    <a:pt x="7376" y="1082"/>
                    <a:pt x="7393" y="997"/>
                    <a:pt x="7376" y="895"/>
                  </a:cubicBezTo>
                  <a:cubicBezTo>
                    <a:pt x="7342" y="810"/>
                    <a:pt x="7274" y="743"/>
                    <a:pt x="7189" y="709"/>
                  </a:cubicBezTo>
                  <a:cubicBezTo>
                    <a:pt x="5971" y="236"/>
                    <a:pt x="4879" y="0"/>
                    <a:pt x="39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1"/>
            <p:cNvSpPr/>
            <p:nvPr/>
          </p:nvSpPr>
          <p:spPr>
            <a:xfrm>
              <a:off x="4449000" y="324540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1"/>
                  </a:moveTo>
                  <a:cubicBezTo>
                    <a:pt x="646" y="1"/>
                    <a:pt x="1" y="646"/>
                    <a:pt x="1" y="1445"/>
                  </a:cubicBezTo>
                  <a:cubicBezTo>
                    <a:pt x="1" y="2227"/>
                    <a:pt x="646" y="2873"/>
                    <a:pt x="1445" y="2873"/>
                  </a:cubicBezTo>
                  <a:cubicBezTo>
                    <a:pt x="2244" y="2873"/>
                    <a:pt x="2890" y="2227"/>
                    <a:pt x="2890" y="1445"/>
                  </a:cubicBezTo>
                  <a:cubicBezTo>
                    <a:pt x="2890" y="646"/>
                    <a:pt x="2244" y="1"/>
                    <a:pt x="1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1"/>
            <p:cNvSpPr/>
            <p:nvPr/>
          </p:nvSpPr>
          <p:spPr>
            <a:xfrm>
              <a:off x="4098475" y="3337750"/>
              <a:ext cx="184425" cy="100150"/>
            </a:xfrm>
            <a:custGeom>
              <a:avLst/>
              <a:gdLst/>
              <a:ahLst/>
              <a:cxnLst/>
              <a:rect l="l" t="t" r="r" b="b"/>
              <a:pathLst>
                <a:path w="7377" h="4006" extrusionOk="0">
                  <a:moveTo>
                    <a:pt x="3919" y="600"/>
                  </a:moveTo>
                  <a:cubicBezTo>
                    <a:pt x="4704" y="600"/>
                    <a:pt x="5594" y="770"/>
                    <a:pt x="6578" y="1116"/>
                  </a:cubicBezTo>
                  <a:cubicBezTo>
                    <a:pt x="6000" y="1796"/>
                    <a:pt x="4555" y="3292"/>
                    <a:pt x="2924" y="3411"/>
                  </a:cubicBezTo>
                  <a:cubicBezTo>
                    <a:pt x="2865" y="3414"/>
                    <a:pt x="2807" y="3416"/>
                    <a:pt x="2750" y="3416"/>
                  </a:cubicBezTo>
                  <a:cubicBezTo>
                    <a:pt x="1999" y="3416"/>
                    <a:pt x="1295" y="3109"/>
                    <a:pt x="663" y="2510"/>
                  </a:cubicBezTo>
                  <a:cubicBezTo>
                    <a:pt x="799" y="2170"/>
                    <a:pt x="1207" y="1439"/>
                    <a:pt x="2125" y="980"/>
                  </a:cubicBezTo>
                  <a:cubicBezTo>
                    <a:pt x="2638" y="728"/>
                    <a:pt x="3239" y="600"/>
                    <a:pt x="3919" y="600"/>
                  </a:cubicBezTo>
                  <a:close/>
                  <a:moveTo>
                    <a:pt x="3905" y="0"/>
                  </a:moveTo>
                  <a:cubicBezTo>
                    <a:pt x="3132" y="0"/>
                    <a:pt x="2440" y="151"/>
                    <a:pt x="1836" y="453"/>
                  </a:cubicBezTo>
                  <a:cubicBezTo>
                    <a:pt x="426" y="1167"/>
                    <a:pt x="35" y="2442"/>
                    <a:pt x="18" y="2493"/>
                  </a:cubicBezTo>
                  <a:cubicBezTo>
                    <a:pt x="1" y="2595"/>
                    <a:pt x="18" y="2714"/>
                    <a:pt x="103" y="2782"/>
                  </a:cubicBezTo>
                  <a:cubicBezTo>
                    <a:pt x="884" y="3597"/>
                    <a:pt x="1768" y="4005"/>
                    <a:pt x="2720" y="4005"/>
                  </a:cubicBezTo>
                  <a:lnTo>
                    <a:pt x="2958" y="4005"/>
                  </a:lnTo>
                  <a:cubicBezTo>
                    <a:pt x="5320" y="3835"/>
                    <a:pt x="7224" y="1269"/>
                    <a:pt x="7309" y="1167"/>
                  </a:cubicBezTo>
                  <a:cubicBezTo>
                    <a:pt x="7360" y="1082"/>
                    <a:pt x="7377" y="997"/>
                    <a:pt x="7360" y="895"/>
                  </a:cubicBezTo>
                  <a:cubicBezTo>
                    <a:pt x="7326" y="810"/>
                    <a:pt x="7258" y="742"/>
                    <a:pt x="7173" y="708"/>
                  </a:cubicBezTo>
                  <a:cubicBezTo>
                    <a:pt x="5964" y="236"/>
                    <a:pt x="4871" y="0"/>
                    <a:pt x="39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1"/>
            <p:cNvSpPr/>
            <p:nvPr/>
          </p:nvSpPr>
          <p:spPr>
            <a:xfrm>
              <a:off x="4133750" y="3352050"/>
              <a:ext cx="72250" cy="71825"/>
            </a:xfrm>
            <a:custGeom>
              <a:avLst/>
              <a:gdLst/>
              <a:ahLst/>
              <a:cxnLst/>
              <a:rect l="l" t="t" r="r" b="b"/>
              <a:pathLst>
                <a:path w="2890" h="2873" extrusionOk="0">
                  <a:moveTo>
                    <a:pt x="1445" y="0"/>
                  </a:moveTo>
                  <a:cubicBezTo>
                    <a:pt x="646" y="0"/>
                    <a:pt x="0" y="646"/>
                    <a:pt x="0" y="1445"/>
                  </a:cubicBezTo>
                  <a:cubicBezTo>
                    <a:pt x="0" y="2227"/>
                    <a:pt x="646" y="2873"/>
                    <a:pt x="1445" y="2873"/>
                  </a:cubicBezTo>
                  <a:cubicBezTo>
                    <a:pt x="2244" y="2873"/>
                    <a:pt x="2889" y="2227"/>
                    <a:pt x="2889" y="1445"/>
                  </a:cubicBezTo>
                  <a:cubicBezTo>
                    <a:pt x="2889" y="646"/>
                    <a:pt x="2244" y="0"/>
                    <a:pt x="14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1"/>
            <p:cNvSpPr/>
            <p:nvPr/>
          </p:nvSpPr>
          <p:spPr>
            <a:xfrm>
              <a:off x="4373800" y="3581625"/>
              <a:ext cx="94775" cy="43650"/>
            </a:xfrm>
            <a:custGeom>
              <a:avLst/>
              <a:gdLst/>
              <a:ahLst/>
              <a:cxnLst/>
              <a:rect l="l" t="t" r="r" b="b"/>
              <a:pathLst>
                <a:path w="3791" h="1746" extrusionOk="0">
                  <a:moveTo>
                    <a:pt x="3438" y="0"/>
                  </a:moveTo>
                  <a:cubicBezTo>
                    <a:pt x="3340" y="0"/>
                    <a:pt x="3250" y="49"/>
                    <a:pt x="3196" y="148"/>
                  </a:cubicBezTo>
                  <a:cubicBezTo>
                    <a:pt x="2839" y="743"/>
                    <a:pt x="2431" y="1065"/>
                    <a:pt x="1972" y="1133"/>
                  </a:cubicBezTo>
                  <a:cubicBezTo>
                    <a:pt x="1914" y="1141"/>
                    <a:pt x="1857" y="1145"/>
                    <a:pt x="1801" y="1145"/>
                  </a:cubicBezTo>
                  <a:cubicBezTo>
                    <a:pt x="1124" y="1145"/>
                    <a:pt x="543" y="622"/>
                    <a:pt x="527" y="607"/>
                  </a:cubicBezTo>
                  <a:cubicBezTo>
                    <a:pt x="470" y="558"/>
                    <a:pt x="397" y="532"/>
                    <a:pt x="326" y="532"/>
                  </a:cubicBezTo>
                  <a:cubicBezTo>
                    <a:pt x="248" y="532"/>
                    <a:pt x="172" y="562"/>
                    <a:pt x="119" y="624"/>
                  </a:cubicBezTo>
                  <a:cubicBezTo>
                    <a:pt x="0" y="743"/>
                    <a:pt x="0" y="929"/>
                    <a:pt x="119" y="1048"/>
                  </a:cubicBezTo>
                  <a:cubicBezTo>
                    <a:pt x="153" y="1082"/>
                    <a:pt x="867" y="1745"/>
                    <a:pt x="1785" y="1745"/>
                  </a:cubicBezTo>
                  <a:cubicBezTo>
                    <a:pt x="1870" y="1745"/>
                    <a:pt x="1955" y="1745"/>
                    <a:pt x="2040" y="1728"/>
                  </a:cubicBezTo>
                  <a:cubicBezTo>
                    <a:pt x="2686" y="1643"/>
                    <a:pt x="3247" y="1201"/>
                    <a:pt x="3705" y="454"/>
                  </a:cubicBezTo>
                  <a:cubicBezTo>
                    <a:pt x="3790" y="301"/>
                    <a:pt x="3739" y="131"/>
                    <a:pt x="3603" y="46"/>
                  </a:cubicBezTo>
                  <a:cubicBezTo>
                    <a:pt x="3549" y="15"/>
                    <a:pt x="3492" y="0"/>
                    <a:pt x="34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1"/>
            <p:cNvSpPr/>
            <p:nvPr/>
          </p:nvSpPr>
          <p:spPr>
            <a:xfrm>
              <a:off x="4751525" y="3445775"/>
              <a:ext cx="20825" cy="46925"/>
            </a:xfrm>
            <a:custGeom>
              <a:avLst/>
              <a:gdLst/>
              <a:ahLst/>
              <a:cxnLst/>
              <a:rect l="l" t="t" r="r" b="b"/>
              <a:pathLst>
                <a:path w="833" h="1877" extrusionOk="0">
                  <a:moveTo>
                    <a:pt x="496" y="1"/>
                  </a:moveTo>
                  <a:cubicBezTo>
                    <a:pt x="354" y="1"/>
                    <a:pt x="236" y="97"/>
                    <a:pt x="221" y="245"/>
                  </a:cubicBezTo>
                  <a:cubicBezTo>
                    <a:pt x="204" y="262"/>
                    <a:pt x="119" y="738"/>
                    <a:pt x="17" y="1537"/>
                  </a:cubicBezTo>
                  <a:cubicBezTo>
                    <a:pt x="0" y="1707"/>
                    <a:pt x="119" y="1860"/>
                    <a:pt x="289" y="1877"/>
                  </a:cubicBezTo>
                  <a:lnTo>
                    <a:pt x="323" y="1877"/>
                  </a:lnTo>
                  <a:cubicBezTo>
                    <a:pt x="476" y="1877"/>
                    <a:pt x="595" y="1775"/>
                    <a:pt x="612" y="1622"/>
                  </a:cubicBezTo>
                  <a:cubicBezTo>
                    <a:pt x="714" y="823"/>
                    <a:pt x="799" y="347"/>
                    <a:pt x="799" y="347"/>
                  </a:cubicBezTo>
                  <a:cubicBezTo>
                    <a:pt x="833" y="194"/>
                    <a:pt x="731" y="41"/>
                    <a:pt x="561" y="7"/>
                  </a:cubicBezTo>
                  <a:cubicBezTo>
                    <a:pt x="539" y="3"/>
                    <a:pt x="517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1"/>
            <p:cNvSpPr/>
            <p:nvPr/>
          </p:nvSpPr>
          <p:spPr>
            <a:xfrm>
              <a:off x="4374225" y="3803875"/>
              <a:ext cx="459325" cy="117525"/>
            </a:xfrm>
            <a:custGeom>
              <a:avLst/>
              <a:gdLst/>
              <a:ahLst/>
              <a:cxnLst/>
              <a:rect l="l" t="t" r="r" b="b"/>
              <a:pathLst>
                <a:path w="18373" h="4701" extrusionOk="0">
                  <a:moveTo>
                    <a:pt x="16338" y="1"/>
                  </a:moveTo>
                  <a:cubicBezTo>
                    <a:pt x="16297" y="1"/>
                    <a:pt x="16254" y="9"/>
                    <a:pt x="16214" y="27"/>
                  </a:cubicBezTo>
                  <a:cubicBezTo>
                    <a:pt x="16061" y="78"/>
                    <a:pt x="15993" y="265"/>
                    <a:pt x="16061" y="418"/>
                  </a:cubicBezTo>
                  <a:cubicBezTo>
                    <a:pt x="16435" y="1285"/>
                    <a:pt x="16894" y="2050"/>
                    <a:pt x="17420" y="2661"/>
                  </a:cubicBezTo>
                  <a:lnTo>
                    <a:pt x="714" y="4072"/>
                  </a:lnTo>
                  <a:cubicBezTo>
                    <a:pt x="901" y="3358"/>
                    <a:pt x="1054" y="2644"/>
                    <a:pt x="1139" y="1948"/>
                  </a:cubicBezTo>
                  <a:cubicBezTo>
                    <a:pt x="1156" y="1795"/>
                    <a:pt x="1054" y="1642"/>
                    <a:pt x="884" y="1625"/>
                  </a:cubicBezTo>
                  <a:cubicBezTo>
                    <a:pt x="867" y="1621"/>
                    <a:pt x="849" y="1619"/>
                    <a:pt x="831" y="1619"/>
                  </a:cubicBezTo>
                  <a:cubicBezTo>
                    <a:pt x="697" y="1619"/>
                    <a:pt x="574" y="1729"/>
                    <a:pt x="544" y="1880"/>
                  </a:cubicBezTo>
                  <a:cubicBezTo>
                    <a:pt x="442" y="2661"/>
                    <a:pt x="272" y="3494"/>
                    <a:pt x="17" y="4327"/>
                  </a:cubicBezTo>
                  <a:cubicBezTo>
                    <a:pt x="0" y="4412"/>
                    <a:pt x="17" y="4514"/>
                    <a:pt x="85" y="4599"/>
                  </a:cubicBezTo>
                  <a:cubicBezTo>
                    <a:pt x="136" y="4667"/>
                    <a:pt x="221" y="4701"/>
                    <a:pt x="306" y="4701"/>
                  </a:cubicBezTo>
                  <a:lnTo>
                    <a:pt x="340" y="4701"/>
                  </a:lnTo>
                  <a:lnTo>
                    <a:pt x="18083" y="3205"/>
                  </a:lnTo>
                  <a:cubicBezTo>
                    <a:pt x="18202" y="3205"/>
                    <a:pt x="18304" y="3120"/>
                    <a:pt x="18338" y="3018"/>
                  </a:cubicBezTo>
                  <a:cubicBezTo>
                    <a:pt x="18372" y="2899"/>
                    <a:pt x="18338" y="2780"/>
                    <a:pt x="18270" y="2695"/>
                  </a:cubicBezTo>
                  <a:cubicBezTo>
                    <a:pt x="17607" y="2067"/>
                    <a:pt x="17047" y="1217"/>
                    <a:pt x="16605" y="180"/>
                  </a:cubicBezTo>
                  <a:cubicBezTo>
                    <a:pt x="16567" y="67"/>
                    <a:pt x="16456" y="1"/>
                    <a:pt x="16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1"/>
            <p:cNvSpPr/>
            <p:nvPr/>
          </p:nvSpPr>
          <p:spPr>
            <a:xfrm>
              <a:off x="4894700" y="3329200"/>
              <a:ext cx="623750" cy="626200"/>
            </a:xfrm>
            <a:custGeom>
              <a:avLst/>
              <a:gdLst/>
              <a:ahLst/>
              <a:cxnLst/>
              <a:rect l="l" t="t" r="r" b="b"/>
              <a:pathLst>
                <a:path w="24950" h="25048" extrusionOk="0">
                  <a:moveTo>
                    <a:pt x="5622" y="1"/>
                  </a:moveTo>
                  <a:cubicBezTo>
                    <a:pt x="5393" y="1"/>
                    <a:pt x="5137" y="111"/>
                    <a:pt x="4810" y="320"/>
                  </a:cubicBezTo>
                  <a:cubicBezTo>
                    <a:pt x="3450" y="1220"/>
                    <a:pt x="2584" y="2512"/>
                    <a:pt x="1921" y="3956"/>
                  </a:cubicBezTo>
                  <a:cubicBezTo>
                    <a:pt x="34" y="7848"/>
                    <a:pt x="357" y="10856"/>
                    <a:pt x="68" y="12437"/>
                  </a:cubicBezTo>
                  <a:cubicBezTo>
                    <a:pt x="34" y="12590"/>
                    <a:pt x="34" y="12828"/>
                    <a:pt x="0" y="13049"/>
                  </a:cubicBezTo>
                  <a:cubicBezTo>
                    <a:pt x="0" y="16023"/>
                    <a:pt x="459" y="22277"/>
                    <a:pt x="3994" y="23416"/>
                  </a:cubicBezTo>
                  <a:cubicBezTo>
                    <a:pt x="3994" y="23416"/>
                    <a:pt x="5732" y="19863"/>
                    <a:pt x="10566" y="19863"/>
                  </a:cubicBezTo>
                  <a:cubicBezTo>
                    <a:pt x="10836" y="19863"/>
                    <a:pt x="11115" y="19875"/>
                    <a:pt x="11404" y="19898"/>
                  </a:cubicBezTo>
                  <a:cubicBezTo>
                    <a:pt x="16877" y="20323"/>
                    <a:pt x="17471" y="25047"/>
                    <a:pt x="17471" y="25047"/>
                  </a:cubicBezTo>
                  <a:cubicBezTo>
                    <a:pt x="17471" y="25047"/>
                    <a:pt x="22655" y="21563"/>
                    <a:pt x="24371" y="17043"/>
                  </a:cubicBezTo>
                  <a:cubicBezTo>
                    <a:pt x="24388" y="16822"/>
                    <a:pt x="24422" y="16652"/>
                    <a:pt x="24422" y="16584"/>
                  </a:cubicBezTo>
                  <a:cubicBezTo>
                    <a:pt x="24524" y="15768"/>
                    <a:pt x="24694" y="14952"/>
                    <a:pt x="24745" y="14120"/>
                  </a:cubicBezTo>
                  <a:cubicBezTo>
                    <a:pt x="24847" y="12879"/>
                    <a:pt x="24915" y="11638"/>
                    <a:pt x="24932" y="10398"/>
                  </a:cubicBezTo>
                  <a:cubicBezTo>
                    <a:pt x="24949" y="8698"/>
                    <a:pt x="24932" y="6982"/>
                    <a:pt x="24881" y="5282"/>
                  </a:cubicBezTo>
                  <a:cubicBezTo>
                    <a:pt x="24864" y="4670"/>
                    <a:pt x="24660" y="4058"/>
                    <a:pt x="24524" y="3447"/>
                  </a:cubicBezTo>
                  <a:cubicBezTo>
                    <a:pt x="24490" y="3328"/>
                    <a:pt x="24422" y="3192"/>
                    <a:pt x="24354" y="3073"/>
                  </a:cubicBezTo>
                  <a:cubicBezTo>
                    <a:pt x="24206" y="2840"/>
                    <a:pt x="24065" y="2726"/>
                    <a:pt x="23881" y="2726"/>
                  </a:cubicBezTo>
                  <a:cubicBezTo>
                    <a:pt x="23769" y="2726"/>
                    <a:pt x="23642" y="2768"/>
                    <a:pt x="23488" y="2852"/>
                  </a:cubicBezTo>
                  <a:cubicBezTo>
                    <a:pt x="22655" y="3277"/>
                    <a:pt x="21805" y="3702"/>
                    <a:pt x="21006" y="4211"/>
                  </a:cubicBezTo>
                  <a:cubicBezTo>
                    <a:pt x="20242" y="4670"/>
                    <a:pt x="19426" y="4942"/>
                    <a:pt x="18525" y="5010"/>
                  </a:cubicBezTo>
                  <a:cubicBezTo>
                    <a:pt x="17709" y="5078"/>
                    <a:pt x="16877" y="5129"/>
                    <a:pt x="16044" y="5214"/>
                  </a:cubicBezTo>
                  <a:cubicBezTo>
                    <a:pt x="15866" y="5230"/>
                    <a:pt x="15690" y="5238"/>
                    <a:pt x="15514" y="5238"/>
                  </a:cubicBezTo>
                  <a:cubicBezTo>
                    <a:pt x="14579" y="5238"/>
                    <a:pt x="13668" y="5022"/>
                    <a:pt x="12781" y="4721"/>
                  </a:cubicBezTo>
                  <a:cubicBezTo>
                    <a:pt x="11149" y="4177"/>
                    <a:pt x="9586" y="3413"/>
                    <a:pt x="8226" y="2308"/>
                  </a:cubicBezTo>
                  <a:cubicBezTo>
                    <a:pt x="7580" y="1781"/>
                    <a:pt x="6951" y="1254"/>
                    <a:pt x="6459" y="574"/>
                  </a:cubicBezTo>
                  <a:cubicBezTo>
                    <a:pt x="6162" y="183"/>
                    <a:pt x="5915" y="1"/>
                    <a:pt x="5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1"/>
            <p:cNvSpPr/>
            <p:nvPr/>
          </p:nvSpPr>
          <p:spPr>
            <a:xfrm>
              <a:off x="4843300" y="3066675"/>
              <a:ext cx="806000" cy="735175"/>
            </a:xfrm>
            <a:custGeom>
              <a:avLst/>
              <a:gdLst/>
              <a:ahLst/>
              <a:cxnLst/>
              <a:rect l="l" t="t" r="r" b="b"/>
              <a:pathLst>
                <a:path w="32240" h="29407" extrusionOk="0">
                  <a:moveTo>
                    <a:pt x="13913" y="0"/>
                  </a:moveTo>
                  <a:cubicBezTo>
                    <a:pt x="13520" y="0"/>
                    <a:pt x="13126" y="27"/>
                    <a:pt x="12729" y="97"/>
                  </a:cubicBezTo>
                  <a:cubicBezTo>
                    <a:pt x="11404" y="335"/>
                    <a:pt x="10044" y="521"/>
                    <a:pt x="8719" y="793"/>
                  </a:cubicBezTo>
                  <a:cubicBezTo>
                    <a:pt x="7546" y="1014"/>
                    <a:pt x="6492" y="1558"/>
                    <a:pt x="5625" y="2391"/>
                  </a:cubicBezTo>
                  <a:cubicBezTo>
                    <a:pt x="4385" y="3547"/>
                    <a:pt x="3416" y="4923"/>
                    <a:pt x="2702" y="6470"/>
                  </a:cubicBezTo>
                  <a:cubicBezTo>
                    <a:pt x="1734" y="8628"/>
                    <a:pt x="1156" y="10905"/>
                    <a:pt x="646" y="13200"/>
                  </a:cubicBezTo>
                  <a:cubicBezTo>
                    <a:pt x="289" y="14848"/>
                    <a:pt x="0" y="16497"/>
                    <a:pt x="34" y="18196"/>
                  </a:cubicBezTo>
                  <a:cubicBezTo>
                    <a:pt x="34" y="18689"/>
                    <a:pt x="34" y="19165"/>
                    <a:pt x="34" y="19658"/>
                  </a:cubicBezTo>
                  <a:cubicBezTo>
                    <a:pt x="51" y="20236"/>
                    <a:pt x="221" y="21324"/>
                    <a:pt x="442" y="22428"/>
                  </a:cubicBezTo>
                  <a:cubicBezTo>
                    <a:pt x="697" y="23635"/>
                    <a:pt x="1020" y="24841"/>
                    <a:pt x="1292" y="25419"/>
                  </a:cubicBezTo>
                  <a:cubicBezTo>
                    <a:pt x="1312" y="25465"/>
                    <a:pt x="1332" y="25486"/>
                    <a:pt x="1351" y="25486"/>
                  </a:cubicBezTo>
                  <a:cubicBezTo>
                    <a:pt x="1458" y="25486"/>
                    <a:pt x="1547" y="24805"/>
                    <a:pt x="1649" y="24111"/>
                  </a:cubicBezTo>
                  <a:cubicBezTo>
                    <a:pt x="1903" y="24094"/>
                    <a:pt x="2005" y="23822"/>
                    <a:pt x="2056" y="23550"/>
                  </a:cubicBezTo>
                  <a:cubicBezTo>
                    <a:pt x="2090" y="23329"/>
                    <a:pt x="2090" y="23091"/>
                    <a:pt x="2124" y="22938"/>
                  </a:cubicBezTo>
                  <a:cubicBezTo>
                    <a:pt x="2413" y="21357"/>
                    <a:pt x="2090" y="18349"/>
                    <a:pt x="3977" y="14457"/>
                  </a:cubicBezTo>
                  <a:cubicBezTo>
                    <a:pt x="4640" y="13013"/>
                    <a:pt x="5506" y="11721"/>
                    <a:pt x="6866" y="10821"/>
                  </a:cubicBezTo>
                  <a:cubicBezTo>
                    <a:pt x="7193" y="10612"/>
                    <a:pt x="7449" y="10502"/>
                    <a:pt x="7678" y="10502"/>
                  </a:cubicBezTo>
                  <a:cubicBezTo>
                    <a:pt x="7971" y="10502"/>
                    <a:pt x="8218" y="10684"/>
                    <a:pt x="8515" y="11075"/>
                  </a:cubicBezTo>
                  <a:cubicBezTo>
                    <a:pt x="9007" y="11755"/>
                    <a:pt x="9636" y="12282"/>
                    <a:pt x="10282" y="12809"/>
                  </a:cubicBezTo>
                  <a:cubicBezTo>
                    <a:pt x="11642" y="13931"/>
                    <a:pt x="13205" y="14678"/>
                    <a:pt x="14837" y="15222"/>
                  </a:cubicBezTo>
                  <a:cubicBezTo>
                    <a:pt x="15724" y="15523"/>
                    <a:pt x="16635" y="15739"/>
                    <a:pt x="17570" y="15739"/>
                  </a:cubicBezTo>
                  <a:cubicBezTo>
                    <a:pt x="17746" y="15739"/>
                    <a:pt x="17922" y="15731"/>
                    <a:pt x="18100" y="15715"/>
                  </a:cubicBezTo>
                  <a:cubicBezTo>
                    <a:pt x="18933" y="15630"/>
                    <a:pt x="19765" y="15579"/>
                    <a:pt x="20581" y="15511"/>
                  </a:cubicBezTo>
                  <a:cubicBezTo>
                    <a:pt x="21482" y="15443"/>
                    <a:pt x="22298" y="15171"/>
                    <a:pt x="23062" y="14712"/>
                  </a:cubicBezTo>
                  <a:cubicBezTo>
                    <a:pt x="23861" y="14203"/>
                    <a:pt x="24711" y="13778"/>
                    <a:pt x="25544" y="13353"/>
                  </a:cubicBezTo>
                  <a:cubicBezTo>
                    <a:pt x="25698" y="13269"/>
                    <a:pt x="25825" y="13227"/>
                    <a:pt x="25937" y="13227"/>
                  </a:cubicBezTo>
                  <a:cubicBezTo>
                    <a:pt x="26121" y="13227"/>
                    <a:pt x="26262" y="13341"/>
                    <a:pt x="26410" y="13574"/>
                  </a:cubicBezTo>
                  <a:cubicBezTo>
                    <a:pt x="26478" y="13693"/>
                    <a:pt x="26546" y="13829"/>
                    <a:pt x="26580" y="13948"/>
                  </a:cubicBezTo>
                  <a:cubicBezTo>
                    <a:pt x="26716" y="14559"/>
                    <a:pt x="26920" y="15171"/>
                    <a:pt x="26937" y="15783"/>
                  </a:cubicBezTo>
                  <a:cubicBezTo>
                    <a:pt x="26988" y="17483"/>
                    <a:pt x="27005" y="19199"/>
                    <a:pt x="26988" y="20899"/>
                  </a:cubicBezTo>
                  <a:cubicBezTo>
                    <a:pt x="26971" y="22139"/>
                    <a:pt x="26903" y="23380"/>
                    <a:pt x="26801" y="24621"/>
                  </a:cubicBezTo>
                  <a:cubicBezTo>
                    <a:pt x="26750" y="25453"/>
                    <a:pt x="26580" y="26269"/>
                    <a:pt x="26478" y="27085"/>
                  </a:cubicBezTo>
                  <a:cubicBezTo>
                    <a:pt x="26478" y="27153"/>
                    <a:pt x="26444" y="27323"/>
                    <a:pt x="26427" y="27544"/>
                  </a:cubicBezTo>
                  <a:cubicBezTo>
                    <a:pt x="26359" y="27952"/>
                    <a:pt x="26308" y="28495"/>
                    <a:pt x="26376" y="28512"/>
                  </a:cubicBezTo>
                  <a:cubicBezTo>
                    <a:pt x="26552" y="28576"/>
                    <a:pt x="26653" y="29407"/>
                    <a:pt x="26777" y="29407"/>
                  </a:cubicBezTo>
                  <a:cubicBezTo>
                    <a:pt x="26785" y="29407"/>
                    <a:pt x="26793" y="29403"/>
                    <a:pt x="26801" y="29396"/>
                  </a:cubicBezTo>
                  <a:cubicBezTo>
                    <a:pt x="27073" y="29158"/>
                    <a:pt x="27821" y="27000"/>
                    <a:pt x="27991" y="26677"/>
                  </a:cubicBezTo>
                  <a:cubicBezTo>
                    <a:pt x="28059" y="26575"/>
                    <a:pt x="28110" y="26456"/>
                    <a:pt x="28178" y="26354"/>
                  </a:cubicBezTo>
                  <a:cubicBezTo>
                    <a:pt x="29062" y="24723"/>
                    <a:pt x="29894" y="23057"/>
                    <a:pt x="30353" y="21239"/>
                  </a:cubicBezTo>
                  <a:cubicBezTo>
                    <a:pt x="30744" y="19743"/>
                    <a:pt x="31152" y="18264"/>
                    <a:pt x="31526" y="16769"/>
                  </a:cubicBezTo>
                  <a:cubicBezTo>
                    <a:pt x="32070" y="14610"/>
                    <a:pt x="32240" y="12452"/>
                    <a:pt x="32019" y="10243"/>
                  </a:cubicBezTo>
                  <a:cubicBezTo>
                    <a:pt x="31866" y="8866"/>
                    <a:pt x="31356" y="7625"/>
                    <a:pt x="30676" y="6419"/>
                  </a:cubicBezTo>
                  <a:cubicBezTo>
                    <a:pt x="30200" y="5586"/>
                    <a:pt x="29673" y="4821"/>
                    <a:pt x="28858" y="4277"/>
                  </a:cubicBezTo>
                  <a:cubicBezTo>
                    <a:pt x="27583" y="3411"/>
                    <a:pt x="26223" y="2680"/>
                    <a:pt x="24796" y="2102"/>
                  </a:cubicBezTo>
                  <a:cubicBezTo>
                    <a:pt x="23402" y="1524"/>
                    <a:pt x="21975" y="1099"/>
                    <a:pt x="20479" y="878"/>
                  </a:cubicBezTo>
                  <a:cubicBezTo>
                    <a:pt x="18950" y="657"/>
                    <a:pt x="17437" y="352"/>
                    <a:pt x="15907" y="165"/>
                  </a:cubicBezTo>
                  <a:cubicBezTo>
                    <a:pt x="15244" y="79"/>
                    <a:pt x="14580" y="0"/>
                    <a:pt x="139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1"/>
            <p:cNvSpPr/>
            <p:nvPr/>
          </p:nvSpPr>
          <p:spPr>
            <a:xfrm>
              <a:off x="4921050" y="3541225"/>
              <a:ext cx="564250" cy="297325"/>
            </a:xfrm>
            <a:custGeom>
              <a:avLst/>
              <a:gdLst/>
              <a:ahLst/>
              <a:cxnLst/>
              <a:rect l="l" t="t" r="r" b="b"/>
              <a:pathLst>
                <a:path w="22570" h="11893" extrusionOk="0">
                  <a:moveTo>
                    <a:pt x="3049" y="0"/>
                  </a:moveTo>
                  <a:cubicBezTo>
                    <a:pt x="2151" y="0"/>
                    <a:pt x="1211" y="100"/>
                    <a:pt x="272" y="234"/>
                  </a:cubicBezTo>
                  <a:cubicBezTo>
                    <a:pt x="119" y="268"/>
                    <a:pt x="0" y="421"/>
                    <a:pt x="34" y="574"/>
                  </a:cubicBezTo>
                  <a:cubicBezTo>
                    <a:pt x="50" y="732"/>
                    <a:pt x="183" y="831"/>
                    <a:pt x="324" y="831"/>
                  </a:cubicBezTo>
                  <a:cubicBezTo>
                    <a:pt x="335" y="831"/>
                    <a:pt x="346" y="830"/>
                    <a:pt x="357" y="829"/>
                  </a:cubicBezTo>
                  <a:cubicBezTo>
                    <a:pt x="1264" y="696"/>
                    <a:pt x="2170" y="597"/>
                    <a:pt x="3033" y="597"/>
                  </a:cubicBezTo>
                  <a:cubicBezTo>
                    <a:pt x="4917" y="597"/>
                    <a:pt x="6589" y="1067"/>
                    <a:pt x="7580" y="2664"/>
                  </a:cubicBezTo>
                  <a:cubicBezTo>
                    <a:pt x="8192" y="3633"/>
                    <a:pt x="8192" y="4653"/>
                    <a:pt x="8192" y="5724"/>
                  </a:cubicBezTo>
                  <a:cubicBezTo>
                    <a:pt x="8192" y="6080"/>
                    <a:pt x="8175" y="6454"/>
                    <a:pt x="8158" y="6811"/>
                  </a:cubicBezTo>
                  <a:cubicBezTo>
                    <a:pt x="8124" y="8103"/>
                    <a:pt x="8090" y="9428"/>
                    <a:pt x="8532" y="10686"/>
                  </a:cubicBezTo>
                  <a:cubicBezTo>
                    <a:pt x="8617" y="10907"/>
                    <a:pt x="8753" y="11196"/>
                    <a:pt x="8974" y="11451"/>
                  </a:cubicBezTo>
                  <a:cubicBezTo>
                    <a:pt x="9262" y="11757"/>
                    <a:pt x="9670" y="11893"/>
                    <a:pt x="10095" y="11893"/>
                  </a:cubicBezTo>
                  <a:cubicBezTo>
                    <a:pt x="10503" y="11893"/>
                    <a:pt x="10911" y="11774"/>
                    <a:pt x="11251" y="11570"/>
                  </a:cubicBezTo>
                  <a:cubicBezTo>
                    <a:pt x="11761" y="11230"/>
                    <a:pt x="12118" y="10635"/>
                    <a:pt x="12322" y="9802"/>
                  </a:cubicBezTo>
                  <a:cubicBezTo>
                    <a:pt x="12475" y="9106"/>
                    <a:pt x="12593" y="8375"/>
                    <a:pt x="12695" y="7661"/>
                  </a:cubicBezTo>
                  <a:cubicBezTo>
                    <a:pt x="12916" y="6216"/>
                    <a:pt x="13137" y="4721"/>
                    <a:pt x="13834" y="3446"/>
                  </a:cubicBezTo>
                  <a:cubicBezTo>
                    <a:pt x="14038" y="3072"/>
                    <a:pt x="14242" y="2783"/>
                    <a:pt x="14463" y="2562"/>
                  </a:cubicBezTo>
                  <a:cubicBezTo>
                    <a:pt x="14803" y="2240"/>
                    <a:pt x="15262" y="1968"/>
                    <a:pt x="15823" y="1781"/>
                  </a:cubicBezTo>
                  <a:cubicBezTo>
                    <a:pt x="16347" y="1604"/>
                    <a:pt x="16957" y="1521"/>
                    <a:pt x="17595" y="1521"/>
                  </a:cubicBezTo>
                  <a:cubicBezTo>
                    <a:pt x="19228" y="1521"/>
                    <a:pt x="21040" y="2066"/>
                    <a:pt x="22043" y="2970"/>
                  </a:cubicBezTo>
                  <a:cubicBezTo>
                    <a:pt x="22098" y="3018"/>
                    <a:pt x="22168" y="3043"/>
                    <a:pt x="22239" y="3043"/>
                  </a:cubicBezTo>
                  <a:cubicBezTo>
                    <a:pt x="22321" y="3043"/>
                    <a:pt x="22404" y="3009"/>
                    <a:pt x="22468" y="2936"/>
                  </a:cubicBezTo>
                  <a:cubicBezTo>
                    <a:pt x="22570" y="2817"/>
                    <a:pt x="22570" y="2630"/>
                    <a:pt x="22434" y="2528"/>
                  </a:cubicBezTo>
                  <a:cubicBezTo>
                    <a:pt x="21318" y="1523"/>
                    <a:pt x="19352" y="924"/>
                    <a:pt x="17566" y="924"/>
                  </a:cubicBezTo>
                  <a:cubicBezTo>
                    <a:pt x="16876" y="924"/>
                    <a:pt x="16213" y="1014"/>
                    <a:pt x="15636" y="1203"/>
                  </a:cubicBezTo>
                  <a:cubicBezTo>
                    <a:pt x="14973" y="1424"/>
                    <a:pt x="14446" y="1747"/>
                    <a:pt x="14038" y="2138"/>
                  </a:cubicBezTo>
                  <a:cubicBezTo>
                    <a:pt x="13783" y="2392"/>
                    <a:pt x="13545" y="2732"/>
                    <a:pt x="13307" y="3157"/>
                  </a:cubicBezTo>
                  <a:cubicBezTo>
                    <a:pt x="12559" y="4517"/>
                    <a:pt x="12322" y="6080"/>
                    <a:pt x="12101" y="7576"/>
                  </a:cubicBezTo>
                  <a:cubicBezTo>
                    <a:pt x="11999" y="8273"/>
                    <a:pt x="11897" y="8987"/>
                    <a:pt x="11744" y="9666"/>
                  </a:cubicBezTo>
                  <a:cubicBezTo>
                    <a:pt x="11574" y="10346"/>
                    <a:pt x="11302" y="10805"/>
                    <a:pt x="10928" y="11060"/>
                  </a:cubicBezTo>
                  <a:cubicBezTo>
                    <a:pt x="10690" y="11210"/>
                    <a:pt x="10383" y="11300"/>
                    <a:pt x="10095" y="11300"/>
                  </a:cubicBezTo>
                  <a:cubicBezTo>
                    <a:pt x="9829" y="11300"/>
                    <a:pt x="9579" y="11223"/>
                    <a:pt x="9415" y="11043"/>
                  </a:cubicBezTo>
                  <a:cubicBezTo>
                    <a:pt x="9296" y="10907"/>
                    <a:pt x="9194" y="10737"/>
                    <a:pt x="9092" y="10482"/>
                  </a:cubicBezTo>
                  <a:cubicBezTo>
                    <a:pt x="8685" y="9344"/>
                    <a:pt x="8719" y="8069"/>
                    <a:pt x="8770" y="6828"/>
                  </a:cubicBezTo>
                  <a:cubicBezTo>
                    <a:pt x="8770" y="6471"/>
                    <a:pt x="8787" y="6080"/>
                    <a:pt x="8787" y="5724"/>
                  </a:cubicBezTo>
                  <a:cubicBezTo>
                    <a:pt x="8787" y="4619"/>
                    <a:pt x="8787" y="3463"/>
                    <a:pt x="8090" y="2359"/>
                  </a:cubicBezTo>
                  <a:cubicBezTo>
                    <a:pt x="6954" y="524"/>
                    <a:pt x="5109" y="0"/>
                    <a:pt x="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1"/>
            <p:cNvSpPr/>
            <p:nvPr/>
          </p:nvSpPr>
          <p:spPr>
            <a:xfrm>
              <a:off x="4856875" y="3615900"/>
              <a:ext cx="656900" cy="573075"/>
            </a:xfrm>
            <a:custGeom>
              <a:avLst/>
              <a:gdLst/>
              <a:ahLst/>
              <a:cxnLst/>
              <a:rect l="l" t="t" r="r" b="b"/>
              <a:pathLst>
                <a:path w="26276" h="22923" extrusionOk="0">
                  <a:moveTo>
                    <a:pt x="1547" y="0"/>
                  </a:moveTo>
                  <a:cubicBezTo>
                    <a:pt x="1547" y="1"/>
                    <a:pt x="1105" y="1377"/>
                    <a:pt x="749" y="3450"/>
                  </a:cubicBezTo>
                  <a:cubicBezTo>
                    <a:pt x="630" y="4096"/>
                    <a:pt x="528" y="4810"/>
                    <a:pt x="443" y="5592"/>
                  </a:cubicBezTo>
                  <a:cubicBezTo>
                    <a:pt x="1" y="9976"/>
                    <a:pt x="392" y="15925"/>
                    <a:pt x="4709" y="19613"/>
                  </a:cubicBezTo>
                  <a:cubicBezTo>
                    <a:pt x="6357" y="21023"/>
                    <a:pt x="8600" y="22111"/>
                    <a:pt x="11575" y="22638"/>
                  </a:cubicBezTo>
                  <a:cubicBezTo>
                    <a:pt x="12649" y="22832"/>
                    <a:pt x="13645" y="22923"/>
                    <a:pt x="14569" y="22923"/>
                  </a:cubicBezTo>
                  <a:cubicBezTo>
                    <a:pt x="16799" y="22923"/>
                    <a:pt x="18606" y="22394"/>
                    <a:pt x="20072" y="21516"/>
                  </a:cubicBezTo>
                  <a:cubicBezTo>
                    <a:pt x="24083" y="19137"/>
                    <a:pt x="25544" y="14157"/>
                    <a:pt x="26037" y="10197"/>
                  </a:cubicBezTo>
                  <a:cubicBezTo>
                    <a:pt x="26156" y="9178"/>
                    <a:pt x="26224" y="8243"/>
                    <a:pt x="26258" y="7427"/>
                  </a:cubicBezTo>
                  <a:cubicBezTo>
                    <a:pt x="26275" y="6696"/>
                    <a:pt x="26275" y="6068"/>
                    <a:pt x="26275" y="5575"/>
                  </a:cubicBezTo>
                  <a:cubicBezTo>
                    <a:pt x="26258" y="4878"/>
                    <a:pt x="26224" y="4470"/>
                    <a:pt x="26224" y="4470"/>
                  </a:cubicBezTo>
                  <a:cubicBezTo>
                    <a:pt x="26139" y="4844"/>
                    <a:pt x="26020" y="5218"/>
                    <a:pt x="25884" y="5575"/>
                  </a:cubicBezTo>
                  <a:cubicBezTo>
                    <a:pt x="24168" y="10095"/>
                    <a:pt x="18984" y="13579"/>
                    <a:pt x="18984" y="13579"/>
                  </a:cubicBezTo>
                  <a:cubicBezTo>
                    <a:pt x="18984" y="13579"/>
                    <a:pt x="18390" y="8855"/>
                    <a:pt x="12917" y="8430"/>
                  </a:cubicBezTo>
                  <a:cubicBezTo>
                    <a:pt x="12628" y="8407"/>
                    <a:pt x="12349" y="8395"/>
                    <a:pt x="12079" y="8395"/>
                  </a:cubicBezTo>
                  <a:cubicBezTo>
                    <a:pt x="7245" y="8395"/>
                    <a:pt x="5507" y="11948"/>
                    <a:pt x="5507" y="11948"/>
                  </a:cubicBezTo>
                  <a:cubicBezTo>
                    <a:pt x="1972" y="10809"/>
                    <a:pt x="1513" y="4555"/>
                    <a:pt x="1513" y="1581"/>
                  </a:cubicBezTo>
                  <a:cubicBezTo>
                    <a:pt x="1496" y="629"/>
                    <a:pt x="1547" y="1"/>
                    <a:pt x="1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81"/>
            <p:cNvSpPr/>
            <p:nvPr/>
          </p:nvSpPr>
          <p:spPr>
            <a:xfrm>
              <a:off x="5082075" y="3902375"/>
              <a:ext cx="169125" cy="69900"/>
            </a:xfrm>
            <a:custGeom>
              <a:avLst/>
              <a:gdLst/>
              <a:ahLst/>
              <a:cxnLst/>
              <a:rect l="l" t="t" r="r" b="b"/>
              <a:pathLst>
                <a:path w="6765" h="2796" extrusionOk="0">
                  <a:moveTo>
                    <a:pt x="3007" y="1"/>
                  </a:moveTo>
                  <a:cubicBezTo>
                    <a:pt x="1362" y="1"/>
                    <a:pt x="81" y="517"/>
                    <a:pt x="34" y="1220"/>
                  </a:cubicBezTo>
                  <a:cubicBezTo>
                    <a:pt x="0" y="1984"/>
                    <a:pt x="1462" y="2681"/>
                    <a:pt x="3297" y="2783"/>
                  </a:cubicBezTo>
                  <a:cubicBezTo>
                    <a:pt x="3448" y="2792"/>
                    <a:pt x="3596" y="2796"/>
                    <a:pt x="3741" y="2796"/>
                  </a:cubicBezTo>
                  <a:cubicBezTo>
                    <a:pt x="5388" y="2796"/>
                    <a:pt x="6682" y="2279"/>
                    <a:pt x="6713" y="1577"/>
                  </a:cubicBezTo>
                  <a:cubicBezTo>
                    <a:pt x="6764" y="812"/>
                    <a:pt x="5303" y="98"/>
                    <a:pt x="3450" y="13"/>
                  </a:cubicBezTo>
                  <a:cubicBezTo>
                    <a:pt x="3300" y="5"/>
                    <a:pt x="3152" y="1"/>
                    <a:pt x="30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81"/>
            <p:cNvSpPr/>
            <p:nvPr/>
          </p:nvSpPr>
          <p:spPr>
            <a:xfrm>
              <a:off x="5507800" y="3722000"/>
              <a:ext cx="107100" cy="148850"/>
            </a:xfrm>
            <a:custGeom>
              <a:avLst/>
              <a:gdLst/>
              <a:ahLst/>
              <a:cxnLst/>
              <a:rect l="l" t="t" r="r" b="b"/>
              <a:pathLst>
                <a:path w="4284" h="5954" extrusionOk="0">
                  <a:moveTo>
                    <a:pt x="2195" y="1"/>
                  </a:moveTo>
                  <a:cubicBezTo>
                    <a:pt x="1989" y="1"/>
                    <a:pt x="1787" y="54"/>
                    <a:pt x="1598" y="141"/>
                  </a:cubicBezTo>
                  <a:cubicBezTo>
                    <a:pt x="1530" y="243"/>
                    <a:pt x="1479" y="362"/>
                    <a:pt x="1411" y="464"/>
                  </a:cubicBezTo>
                  <a:cubicBezTo>
                    <a:pt x="1241" y="787"/>
                    <a:pt x="493" y="2945"/>
                    <a:pt x="221" y="3183"/>
                  </a:cubicBezTo>
                  <a:cubicBezTo>
                    <a:pt x="187" y="3999"/>
                    <a:pt x="119" y="4934"/>
                    <a:pt x="0" y="5953"/>
                  </a:cubicBezTo>
                  <a:cubicBezTo>
                    <a:pt x="2855" y="4084"/>
                    <a:pt x="4283" y="1416"/>
                    <a:pt x="3025" y="328"/>
                  </a:cubicBezTo>
                  <a:cubicBezTo>
                    <a:pt x="2754" y="95"/>
                    <a:pt x="2471" y="1"/>
                    <a:pt x="2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1"/>
            <p:cNvSpPr/>
            <p:nvPr/>
          </p:nvSpPr>
          <p:spPr>
            <a:xfrm>
              <a:off x="5500150" y="3714500"/>
              <a:ext cx="103275" cy="163575"/>
            </a:xfrm>
            <a:custGeom>
              <a:avLst/>
              <a:gdLst/>
              <a:ahLst/>
              <a:cxnLst/>
              <a:rect l="l" t="t" r="r" b="b"/>
              <a:pathLst>
                <a:path w="4131" h="6543" extrusionOk="0">
                  <a:moveTo>
                    <a:pt x="2508" y="606"/>
                  </a:moveTo>
                  <a:cubicBezTo>
                    <a:pt x="2735" y="606"/>
                    <a:pt x="2942" y="685"/>
                    <a:pt x="3128" y="849"/>
                  </a:cubicBezTo>
                  <a:cubicBezTo>
                    <a:pt x="3399" y="1087"/>
                    <a:pt x="3518" y="1393"/>
                    <a:pt x="3484" y="1801"/>
                  </a:cubicBezTo>
                  <a:cubicBezTo>
                    <a:pt x="3416" y="2922"/>
                    <a:pt x="2295" y="4435"/>
                    <a:pt x="680" y="5625"/>
                  </a:cubicBezTo>
                  <a:cubicBezTo>
                    <a:pt x="748" y="4962"/>
                    <a:pt x="799" y="4282"/>
                    <a:pt x="816" y="3585"/>
                  </a:cubicBezTo>
                  <a:cubicBezTo>
                    <a:pt x="1003" y="3330"/>
                    <a:pt x="1241" y="2769"/>
                    <a:pt x="1649" y="1716"/>
                  </a:cubicBezTo>
                  <a:cubicBezTo>
                    <a:pt x="1785" y="1376"/>
                    <a:pt x="1921" y="1002"/>
                    <a:pt x="1989" y="917"/>
                  </a:cubicBezTo>
                  <a:cubicBezTo>
                    <a:pt x="2023" y="832"/>
                    <a:pt x="2074" y="747"/>
                    <a:pt x="2108" y="679"/>
                  </a:cubicBezTo>
                  <a:cubicBezTo>
                    <a:pt x="2248" y="630"/>
                    <a:pt x="2381" y="606"/>
                    <a:pt x="2508" y="606"/>
                  </a:cubicBezTo>
                  <a:close/>
                  <a:moveTo>
                    <a:pt x="2506" y="1"/>
                  </a:moveTo>
                  <a:cubicBezTo>
                    <a:pt x="2273" y="1"/>
                    <a:pt x="2030" y="57"/>
                    <a:pt x="1785" y="169"/>
                  </a:cubicBezTo>
                  <a:cubicBezTo>
                    <a:pt x="1717" y="203"/>
                    <a:pt x="1666" y="237"/>
                    <a:pt x="1632" y="305"/>
                  </a:cubicBezTo>
                  <a:cubicBezTo>
                    <a:pt x="1581" y="407"/>
                    <a:pt x="1513" y="509"/>
                    <a:pt x="1462" y="611"/>
                  </a:cubicBezTo>
                  <a:cubicBezTo>
                    <a:pt x="1394" y="747"/>
                    <a:pt x="1275" y="1019"/>
                    <a:pt x="1088" y="1512"/>
                  </a:cubicBezTo>
                  <a:cubicBezTo>
                    <a:pt x="884" y="2056"/>
                    <a:pt x="476" y="3092"/>
                    <a:pt x="340" y="3245"/>
                  </a:cubicBezTo>
                  <a:cubicBezTo>
                    <a:pt x="272" y="3296"/>
                    <a:pt x="238" y="3381"/>
                    <a:pt x="221" y="3466"/>
                  </a:cubicBezTo>
                  <a:cubicBezTo>
                    <a:pt x="187" y="4401"/>
                    <a:pt x="119" y="5336"/>
                    <a:pt x="17" y="6219"/>
                  </a:cubicBezTo>
                  <a:cubicBezTo>
                    <a:pt x="0" y="6321"/>
                    <a:pt x="51" y="6440"/>
                    <a:pt x="153" y="6508"/>
                  </a:cubicBezTo>
                  <a:cubicBezTo>
                    <a:pt x="204" y="6525"/>
                    <a:pt x="255" y="6542"/>
                    <a:pt x="306" y="6542"/>
                  </a:cubicBezTo>
                  <a:cubicBezTo>
                    <a:pt x="357" y="6542"/>
                    <a:pt x="425" y="6525"/>
                    <a:pt x="476" y="6491"/>
                  </a:cubicBezTo>
                  <a:cubicBezTo>
                    <a:pt x="2533" y="5149"/>
                    <a:pt x="3994" y="3279"/>
                    <a:pt x="4079" y="1852"/>
                  </a:cubicBezTo>
                  <a:cubicBezTo>
                    <a:pt x="4130" y="1257"/>
                    <a:pt x="3926" y="747"/>
                    <a:pt x="3518" y="407"/>
                  </a:cubicBezTo>
                  <a:cubicBezTo>
                    <a:pt x="3218" y="137"/>
                    <a:pt x="2873" y="1"/>
                    <a:pt x="2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1"/>
            <p:cNvSpPr/>
            <p:nvPr/>
          </p:nvSpPr>
          <p:spPr>
            <a:xfrm>
              <a:off x="5494200" y="3863300"/>
              <a:ext cx="22125" cy="18175"/>
            </a:xfrm>
            <a:custGeom>
              <a:avLst/>
              <a:gdLst/>
              <a:ahLst/>
              <a:cxnLst/>
              <a:rect l="l" t="t" r="r" b="b"/>
              <a:pathLst>
                <a:path w="885" h="727" extrusionOk="0">
                  <a:moveTo>
                    <a:pt x="554" y="0"/>
                  </a:moveTo>
                  <a:cubicBezTo>
                    <a:pt x="498" y="0"/>
                    <a:pt x="441" y="15"/>
                    <a:pt x="391" y="46"/>
                  </a:cubicBezTo>
                  <a:lnTo>
                    <a:pt x="187" y="182"/>
                  </a:lnTo>
                  <a:cubicBezTo>
                    <a:pt x="34" y="267"/>
                    <a:pt x="0" y="454"/>
                    <a:pt x="85" y="590"/>
                  </a:cubicBezTo>
                  <a:cubicBezTo>
                    <a:pt x="153" y="675"/>
                    <a:pt x="238" y="726"/>
                    <a:pt x="340" y="726"/>
                  </a:cubicBezTo>
                  <a:cubicBezTo>
                    <a:pt x="391" y="726"/>
                    <a:pt x="459" y="709"/>
                    <a:pt x="510" y="675"/>
                  </a:cubicBezTo>
                  <a:lnTo>
                    <a:pt x="714" y="556"/>
                  </a:lnTo>
                  <a:cubicBezTo>
                    <a:pt x="850" y="454"/>
                    <a:pt x="884" y="267"/>
                    <a:pt x="799" y="131"/>
                  </a:cubicBezTo>
                  <a:cubicBezTo>
                    <a:pt x="745" y="45"/>
                    <a:pt x="651" y="0"/>
                    <a:pt x="5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1"/>
            <p:cNvSpPr/>
            <p:nvPr/>
          </p:nvSpPr>
          <p:spPr>
            <a:xfrm>
              <a:off x="5505250" y="3718050"/>
              <a:ext cx="51000" cy="46575"/>
            </a:xfrm>
            <a:custGeom>
              <a:avLst/>
              <a:gdLst/>
              <a:ahLst/>
              <a:cxnLst/>
              <a:rect l="l" t="t" r="r" b="b"/>
              <a:pathLst>
                <a:path w="2040" h="1863" extrusionOk="0">
                  <a:moveTo>
                    <a:pt x="1696" y="1"/>
                  </a:moveTo>
                  <a:cubicBezTo>
                    <a:pt x="1656" y="1"/>
                    <a:pt x="1617" y="9"/>
                    <a:pt x="1581" y="27"/>
                  </a:cubicBezTo>
                  <a:cubicBezTo>
                    <a:pt x="833" y="350"/>
                    <a:pt x="255" y="1081"/>
                    <a:pt x="85" y="1319"/>
                  </a:cubicBezTo>
                  <a:cubicBezTo>
                    <a:pt x="34" y="1387"/>
                    <a:pt x="0" y="1472"/>
                    <a:pt x="0" y="1574"/>
                  </a:cubicBezTo>
                  <a:cubicBezTo>
                    <a:pt x="0" y="1727"/>
                    <a:pt x="119" y="1863"/>
                    <a:pt x="289" y="1863"/>
                  </a:cubicBezTo>
                  <a:cubicBezTo>
                    <a:pt x="425" y="1863"/>
                    <a:pt x="527" y="1795"/>
                    <a:pt x="578" y="1676"/>
                  </a:cubicBezTo>
                  <a:cubicBezTo>
                    <a:pt x="578" y="1659"/>
                    <a:pt x="578" y="1659"/>
                    <a:pt x="578" y="1659"/>
                  </a:cubicBezTo>
                  <a:cubicBezTo>
                    <a:pt x="714" y="1455"/>
                    <a:pt x="1207" y="843"/>
                    <a:pt x="1819" y="571"/>
                  </a:cubicBezTo>
                  <a:cubicBezTo>
                    <a:pt x="1972" y="503"/>
                    <a:pt x="2040" y="333"/>
                    <a:pt x="1972" y="180"/>
                  </a:cubicBezTo>
                  <a:cubicBezTo>
                    <a:pt x="1922" y="67"/>
                    <a:pt x="1807" y="1"/>
                    <a:pt x="16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1"/>
            <p:cNvSpPr/>
            <p:nvPr/>
          </p:nvSpPr>
          <p:spPr>
            <a:xfrm>
              <a:off x="4780825" y="3618925"/>
              <a:ext cx="94775" cy="136775"/>
            </a:xfrm>
            <a:custGeom>
              <a:avLst/>
              <a:gdLst/>
              <a:ahLst/>
              <a:cxnLst/>
              <a:rect l="l" t="t" r="r" b="b"/>
              <a:pathLst>
                <a:path w="3791" h="5471" extrusionOk="0">
                  <a:moveTo>
                    <a:pt x="1978" y="1"/>
                  </a:moveTo>
                  <a:cubicBezTo>
                    <a:pt x="1703" y="1"/>
                    <a:pt x="1423" y="93"/>
                    <a:pt x="1156" y="321"/>
                  </a:cubicBezTo>
                  <a:cubicBezTo>
                    <a:pt x="1" y="1324"/>
                    <a:pt x="1105" y="3652"/>
                    <a:pt x="3485" y="5471"/>
                  </a:cubicBezTo>
                  <a:cubicBezTo>
                    <a:pt x="3570" y="4689"/>
                    <a:pt x="3672" y="3975"/>
                    <a:pt x="3791" y="3329"/>
                  </a:cubicBezTo>
                  <a:cubicBezTo>
                    <a:pt x="3519" y="2751"/>
                    <a:pt x="3196" y="1545"/>
                    <a:pt x="2941" y="338"/>
                  </a:cubicBezTo>
                  <a:cubicBezTo>
                    <a:pt x="2650" y="141"/>
                    <a:pt x="2317" y="1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1"/>
            <p:cNvSpPr/>
            <p:nvPr/>
          </p:nvSpPr>
          <p:spPr>
            <a:xfrm>
              <a:off x="4790175" y="3611475"/>
              <a:ext cx="92650" cy="151450"/>
            </a:xfrm>
            <a:custGeom>
              <a:avLst/>
              <a:gdLst/>
              <a:ahLst/>
              <a:cxnLst/>
              <a:rect l="l" t="t" r="r" b="b"/>
              <a:pathLst>
                <a:path w="3706" h="6058" extrusionOk="0">
                  <a:moveTo>
                    <a:pt x="1598" y="602"/>
                  </a:moveTo>
                  <a:cubicBezTo>
                    <a:pt x="1785" y="602"/>
                    <a:pt x="2023" y="653"/>
                    <a:pt x="2312" y="823"/>
                  </a:cubicBezTo>
                  <a:cubicBezTo>
                    <a:pt x="2567" y="2047"/>
                    <a:pt x="2856" y="3100"/>
                    <a:pt x="3094" y="3661"/>
                  </a:cubicBezTo>
                  <a:cubicBezTo>
                    <a:pt x="3009" y="4171"/>
                    <a:pt x="2941" y="4681"/>
                    <a:pt x="2873" y="5191"/>
                  </a:cubicBezTo>
                  <a:cubicBezTo>
                    <a:pt x="1513" y="4052"/>
                    <a:pt x="646" y="2727"/>
                    <a:pt x="612" y="1741"/>
                  </a:cubicBezTo>
                  <a:cubicBezTo>
                    <a:pt x="595" y="1367"/>
                    <a:pt x="731" y="1061"/>
                    <a:pt x="969" y="857"/>
                  </a:cubicBezTo>
                  <a:cubicBezTo>
                    <a:pt x="1071" y="772"/>
                    <a:pt x="1275" y="602"/>
                    <a:pt x="1598" y="602"/>
                  </a:cubicBezTo>
                  <a:close/>
                  <a:moveTo>
                    <a:pt x="1603" y="1"/>
                  </a:moveTo>
                  <a:cubicBezTo>
                    <a:pt x="1234" y="1"/>
                    <a:pt x="887" y="133"/>
                    <a:pt x="578" y="398"/>
                  </a:cubicBezTo>
                  <a:cubicBezTo>
                    <a:pt x="205" y="721"/>
                    <a:pt x="1" y="1197"/>
                    <a:pt x="18" y="1758"/>
                  </a:cubicBezTo>
                  <a:cubicBezTo>
                    <a:pt x="52" y="3033"/>
                    <a:pt x="1173" y="4664"/>
                    <a:pt x="2941" y="6007"/>
                  </a:cubicBezTo>
                  <a:cubicBezTo>
                    <a:pt x="2992" y="6041"/>
                    <a:pt x="3060" y="6058"/>
                    <a:pt x="3111" y="6058"/>
                  </a:cubicBezTo>
                  <a:cubicBezTo>
                    <a:pt x="3162" y="6058"/>
                    <a:pt x="3196" y="6058"/>
                    <a:pt x="3230" y="6041"/>
                  </a:cubicBezTo>
                  <a:cubicBezTo>
                    <a:pt x="3332" y="5990"/>
                    <a:pt x="3400" y="5905"/>
                    <a:pt x="3417" y="5803"/>
                  </a:cubicBezTo>
                  <a:cubicBezTo>
                    <a:pt x="3485" y="5106"/>
                    <a:pt x="3587" y="4392"/>
                    <a:pt x="3706" y="3678"/>
                  </a:cubicBezTo>
                  <a:cubicBezTo>
                    <a:pt x="3706" y="3661"/>
                    <a:pt x="3706" y="3644"/>
                    <a:pt x="3706" y="3627"/>
                  </a:cubicBezTo>
                  <a:cubicBezTo>
                    <a:pt x="3706" y="3576"/>
                    <a:pt x="3706" y="3542"/>
                    <a:pt x="3689" y="3491"/>
                  </a:cubicBezTo>
                  <a:cubicBezTo>
                    <a:pt x="3451" y="2982"/>
                    <a:pt x="3128" y="1860"/>
                    <a:pt x="2856" y="568"/>
                  </a:cubicBezTo>
                  <a:cubicBezTo>
                    <a:pt x="2839" y="500"/>
                    <a:pt x="2805" y="432"/>
                    <a:pt x="2737" y="381"/>
                  </a:cubicBezTo>
                  <a:cubicBezTo>
                    <a:pt x="2349" y="128"/>
                    <a:pt x="1966" y="1"/>
                    <a:pt x="16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1"/>
            <p:cNvSpPr/>
            <p:nvPr/>
          </p:nvSpPr>
          <p:spPr>
            <a:xfrm>
              <a:off x="4859850" y="3748100"/>
              <a:ext cx="38700" cy="30125"/>
            </a:xfrm>
            <a:custGeom>
              <a:avLst/>
              <a:gdLst/>
              <a:ahLst/>
              <a:cxnLst/>
              <a:rect l="l" t="t" r="r" b="b"/>
              <a:pathLst>
                <a:path w="1548" h="1205" extrusionOk="0">
                  <a:moveTo>
                    <a:pt x="318" y="0"/>
                  </a:moveTo>
                  <a:cubicBezTo>
                    <a:pt x="230" y="0"/>
                    <a:pt x="144" y="39"/>
                    <a:pt x="86" y="117"/>
                  </a:cubicBezTo>
                  <a:cubicBezTo>
                    <a:pt x="1" y="253"/>
                    <a:pt x="18" y="440"/>
                    <a:pt x="154" y="542"/>
                  </a:cubicBezTo>
                  <a:cubicBezTo>
                    <a:pt x="426" y="746"/>
                    <a:pt x="732" y="967"/>
                    <a:pt x="1055" y="1170"/>
                  </a:cubicBezTo>
                  <a:cubicBezTo>
                    <a:pt x="1106" y="1187"/>
                    <a:pt x="1157" y="1204"/>
                    <a:pt x="1207" y="1204"/>
                  </a:cubicBezTo>
                  <a:cubicBezTo>
                    <a:pt x="1309" y="1204"/>
                    <a:pt x="1411" y="1153"/>
                    <a:pt x="1462" y="1069"/>
                  </a:cubicBezTo>
                  <a:cubicBezTo>
                    <a:pt x="1547" y="933"/>
                    <a:pt x="1513" y="746"/>
                    <a:pt x="1377" y="661"/>
                  </a:cubicBezTo>
                  <a:cubicBezTo>
                    <a:pt x="1072" y="474"/>
                    <a:pt x="783" y="270"/>
                    <a:pt x="511" y="66"/>
                  </a:cubicBezTo>
                  <a:cubicBezTo>
                    <a:pt x="452" y="22"/>
                    <a:pt x="385" y="0"/>
                    <a:pt x="3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1"/>
            <p:cNvSpPr/>
            <p:nvPr/>
          </p:nvSpPr>
          <p:spPr>
            <a:xfrm>
              <a:off x="4845825" y="3619825"/>
              <a:ext cx="42100" cy="41975"/>
            </a:xfrm>
            <a:custGeom>
              <a:avLst/>
              <a:gdLst/>
              <a:ahLst/>
              <a:cxnLst/>
              <a:rect l="l" t="t" r="r" b="b"/>
              <a:pathLst>
                <a:path w="1684" h="1679" extrusionOk="0">
                  <a:moveTo>
                    <a:pt x="348" y="1"/>
                  </a:moveTo>
                  <a:cubicBezTo>
                    <a:pt x="251" y="1"/>
                    <a:pt x="157" y="46"/>
                    <a:pt x="103" y="132"/>
                  </a:cubicBezTo>
                  <a:cubicBezTo>
                    <a:pt x="1" y="268"/>
                    <a:pt x="35" y="455"/>
                    <a:pt x="171" y="557"/>
                  </a:cubicBezTo>
                  <a:cubicBezTo>
                    <a:pt x="664" y="863"/>
                    <a:pt x="1038" y="1356"/>
                    <a:pt x="1106" y="1475"/>
                  </a:cubicBezTo>
                  <a:cubicBezTo>
                    <a:pt x="1140" y="1594"/>
                    <a:pt x="1259" y="1679"/>
                    <a:pt x="1378" y="1679"/>
                  </a:cubicBezTo>
                  <a:cubicBezTo>
                    <a:pt x="1548" y="1679"/>
                    <a:pt x="1684" y="1543"/>
                    <a:pt x="1684" y="1373"/>
                  </a:cubicBezTo>
                  <a:cubicBezTo>
                    <a:pt x="1684" y="1118"/>
                    <a:pt x="1055" y="404"/>
                    <a:pt x="511" y="47"/>
                  </a:cubicBezTo>
                  <a:cubicBezTo>
                    <a:pt x="461" y="16"/>
                    <a:pt x="404" y="1"/>
                    <a:pt x="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1"/>
            <p:cNvSpPr/>
            <p:nvPr/>
          </p:nvSpPr>
          <p:spPr>
            <a:xfrm>
              <a:off x="4927850" y="3608775"/>
              <a:ext cx="170825" cy="89150"/>
            </a:xfrm>
            <a:custGeom>
              <a:avLst/>
              <a:gdLst/>
              <a:ahLst/>
              <a:cxnLst/>
              <a:rect l="l" t="t" r="r" b="b"/>
              <a:pathLst>
                <a:path w="6833" h="3566" extrusionOk="0">
                  <a:moveTo>
                    <a:pt x="3033" y="581"/>
                  </a:moveTo>
                  <a:cubicBezTo>
                    <a:pt x="4014" y="581"/>
                    <a:pt x="5124" y="933"/>
                    <a:pt x="6067" y="2138"/>
                  </a:cubicBezTo>
                  <a:cubicBezTo>
                    <a:pt x="5645" y="2429"/>
                    <a:pt x="4675" y="2969"/>
                    <a:pt x="3583" y="2969"/>
                  </a:cubicBezTo>
                  <a:cubicBezTo>
                    <a:pt x="3400" y="2969"/>
                    <a:pt x="3213" y="2954"/>
                    <a:pt x="3025" y="2920"/>
                  </a:cubicBezTo>
                  <a:cubicBezTo>
                    <a:pt x="2141" y="2733"/>
                    <a:pt x="1377" y="2155"/>
                    <a:pt x="748" y="1152"/>
                  </a:cubicBezTo>
                  <a:cubicBezTo>
                    <a:pt x="1168" y="946"/>
                    <a:pt x="2033" y="581"/>
                    <a:pt x="3033" y="581"/>
                  </a:cubicBezTo>
                  <a:close/>
                  <a:moveTo>
                    <a:pt x="3068" y="1"/>
                  </a:moveTo>
                  <a:cubicBezTo>
                    <a:pt x="1490" y="1"/>
                    <a:pt x="206" y="786"/>
                    <a:pt x="187" y="795"/>
                  </a:cubicBezTo>
                  <a:cubicBezTo>
                    <a:pt x="51" y="880"/>
                    <a:pt x="0" y="1050"/>
                    <a:pt x="85" y="1203"/>
                  </a:cubicBezTo>
                  <a:cubicBezTo>
                    <a:pt x="816" y="2495"/>
                    <a:pt x="1785" y="3276"/>
                    <a:pt x="2923" y="3497"/>
                  </a:cubicBezTo>
                  <a:cubicBezTo>
                    <a:pt x="3161" y="3548"/>
                    <a:pt x="3382" y="3565"/>
                    <a:pt x="3603" y="3565"/>
                  </a:cubicBezTo>
                  <a:cubicBezTo>
                    <a:pt x="5252" y="3565"/>
                    <a:pt x="6611" y="2495"/>
                    <a:pt x="6679" y="2444"/>
                  </a:cubicBezTo>
                  <a:cubicBezTo>
                    <a:pt x="6798" y="2342"/>
                    <a:pt x="6832" y="2172"/>
                    <a:pt x="6747" y="2036"/>
                  </a:cubicBezTo>
                  <a:cubicBezTo>
                    <a:pt x="5633" y="452"/>
                    <a:pt x="4266" y="1"/>
                    <a:pt x="3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1"/>
            <p:cNvSpPr/>
            <p:nvPr/>
          </p:nvSpPr>
          <p:spPr>
            <a:xfrm>
              <a:off x="4982650" y="3622700"/>
              <a:ext cx="61200" cy="61200"/>
            </a:xfrm>
            <a:custGeom>
              <a:avLst/>
              <a:gdLst/>
              <a:ahLst/>
              <a:cxnLst/>
              <a:rect l="l" t="t" r="r" b="b"/>
              <a:pathLst>
                <a:path w="2448" h="2448" extrusionOk="0">
                  <a:moveTo>
                    <a:pt x="1224" y="0"/>
                  </a:moveTo>
                  <a:cubicBezTo>
                    <a:pt x="544" y="0"/>
                    <a:pt x="0" y="544"/>
                    <a:pt x="0" y="1224"/>
                  </a:cubicBezTo>
                  <a:cubicBezTo>
                    <a:pt x="0" y="1904"/>
                    <a:pt x="544" y="2448"/>
                    <a:pt x="1224" y="2448"/>
                  </a:cubicBezTo>
                  <a:cubicBezTo>
                    <a:pt x="1904" y="2448"/>
                    <a:pt x="2448" y="1904"/>
                    <a:pt x="2448" y="1224"/>
                  </a:cubicBezTo>
                  <a:cubicBezTo>
                    <a:pt x="2448" y="544"/>
                    <a:pt x="1904" y="0"/>
                    <a:pt x="12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1"/>
            <p:cNvSpPr/>
            <p:nvPr/>
          </p:nvSpPr>
          <p:spPr>
            <a:xfrm>
              <a:off x="5272425" y="3639700"/>
              <a:ext cx="171675" cy="88825"/>
            </a:xfrm>
            <a:custGeom>
              <a:avLst/>
              <a:gdLst/>
              <a:ahLst/>
              <a:cxnLst/>
              <a:rect l="l" t="t" r="r" b="b"/>
              <a:pathLst>
                <a:path w="6867" h="3553" extrusionOk="0">
                  <a:moveTo>
                    <a:pt x="3196" y="583"/>
                  </a:moveTo>
                  <a:cubicBezTo>
                    <a:pt x="4131" y="583"/>
                    <a:pt x="5180" y="917"/>
                    <a:pt x="6118" y="2005"/>
                  </a:cubicBezTo>
                  <a:cubicBezTo>
                    <a:pt x="5679" y="2324"/>
                    <a:pt x="4672" y="2953"/>
                    <a:pt x="3531" y="2953"/>
                  </a:cubicBezTo>
                  <a:cubicBezTo>
                    <a:pt x="3392" y="2953"/>
                    <a:pt x="3252" y="2943"/>
                    <a:pt x="3110" y="2923"/>
                  </a:cubicBezTo>
                  <a:cubicBezTo>
                    <a:pt x="2226" y="2787"/>
                    <a:pt x="1428" y="2243"/>
                    <a:pt x="748" y="1275"/>
                  </a:cubicBezTo>
                  <a:cubicBezTo>
                    <a:pt x="1185" y="1029"/>
                    <a:pt x="2115" y="583"/>
                    <a:pt x="3196" y="583"/>
                  </a:cubicBezTo>
                  <a:close/>
                  <a:moveTo>
                    <a:pt x="3230" y="1"/>
                  </a:moveTo>
                  <a:cubicBezTo>
                    <a:pt x="1551" y="1"/>
                    <a:pt x="190" y="925"/>
                    <a:pt x="170" y="935"/>
                  </a:cubicBezTo>
                  <a:cubicBezTo>
                    <a:pt x="34" y="1037"/>
                    <a:pt x="0" y="1207"/>
                    <a:pt x="85" y="1343"/>
                  </a:cubicBezTo>
                  <a:cubicBezTo>
                    <a:pt x="884" y="2617"/>
                    <a:pt x="1887" y="3348"/>
                    <a:pt x="3025" y="3501"/>
                  </a:cubicBezTo>
                  <a:cubicBezTo>
                    <a:pt x="3212" y="3535"/>
                    <a:pt x="3382" y="3552"/>
                    <a:pt x="3535" y="3552"/>
                  </a:cubicBezTo>
                  <a:cubicBezTo>
                    <a:pt x="5269" y="3552"/>
                    <a:pt x="6679" y="2328"/>
                    <a:pt x="6747" y="2277"/>
                  </a:cubicBezTo>
                  <a:cubicBezTo>
                    <a:pt x="6866" y="2175"/>
                    <a:pt x="6866" y="1988"/>
                    <a:pt x="6781" y="1870"/>
                  </a:cubicBezTo>
                  <a:cubicBezTo>
                    <a:pt x="5665" y="430"/>
                    <a:pt x="4374" y="1"/>
                    <a:pt x="32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1"/>
            <p:cNvSpPr/>
            <p:nvPr/>
          </p:nvSpPr>
          <p:spPr>
            <a:xfrm>
              <a:off x="5327225" y="3653250"/>
              <a:ext cx="62900" cy="61275"/>
            </a:xfrm>
            <a:custGeom>
              <a:avLst/>
              <a:gdLst/>
              <a:ahLst/>
              <a:cxnLst/>
              <a:rect l="l" t="t" r="r" b="b"/>
              <a:pathLst>
                <a:path w="2516" h="2451" extrusionOk="0">
                  <a:moveTo>
                    <a:pt x="1252" y="0"/>
                  </a:moveTo>
                  <a:cubicBezTo>
                    <a:pt x="1232" y="0"/>
                    <a:pt x="1211" y="1"/>
                    <a:pt x="1190" y="2"/>
                  </a:cubicBezTo>
                  <a:cubicBezTo>
                    <a:pt x="527" y="36"/>
                    <a:pt x="0" y="614"/>
                    <a:pt x="34" y="1277"/>
                  </a:cubicBezTo>
                  <a:cubicBezTo>
                    <a:pt x="67" y="1936"/>
                    <a:pt x="611" y="2451"/>
                    <a:pt x="1248" y="2451"/>
                  </a:cubicBezTo>
                  <a:cubicBezTo>
                    <a:pt x="1268" y="2451"/>
                    <a:pt x="1289" y="2450"/>
                    <a:pt x="1309" y="2449"/>
                  </a:cubicBezTo>
                  <a:cubicBezTo>
                    <a:pt x="1989" y="2415"/>
                    <a:pt x="2516" y="1837"/>
                    <a:pt x="2482" y="1158"/>
                  </a:cubicBezTo>
                  <a:cubicBezTo>
                    <a:pt x="2449" y="515"/>
                    <a:pt x="1905" y="0"/>
                    <a:pt x="12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1"/>
            <p:cNvSpPr/>
            <p:nvPr/>
          </p:nvSpPr>
          <p:spPr>
            <a:xfrm>
              <a:off x="4929125" y="4106200"/>
              <a:ext cx="446550" cy="581700"/>
            </a:xfrm>
            <a:custGeom>
              <a:avLst/>
              <a:gdLst/>
              <a:ahLst/>
              <a:cxnLst/>
              <a:rect l="l" t="t" r="r" b="b"/>
              <a:pathLst>
                <a:path w="17862" h="23268" extrusionOk="0">
                  <a:moveTo>
                    <a:pt x="1819" y="1"/>
                  </a:moveTo>
                  <a:lnTo>
                    <a:pt x="1819" y="1"/>
                  </a:lnTo>
                  <a:cubicBezTo>
                    <a:pt x="2243" y="2278"/>
                    <a:pt x="2345" y="5830"/>
                    <a:pt x="0" y="8668"/>
                  </a:cubicBezTo>
                  <a:lnTo>
                    <a:pt x="7512" y="23267"/>
                  </a:lnTo>
                  <a:lnTo>
                    <a:pt x="17862" y="9535"/>
                  </a:lnTo>
                  <a:cubicBezTo>
                    <a:pt x="16077" y="6901"/>
                    <a:pt x="16672" y="3621"/>
                    <a:pt x="17182" y="1904"/>
                  </a:cubicBezTo>
                  <a:lnTo>
                    <a:pt x="17182" y="1904"/>
                  </a:lnTo>
                  <a:cubicBezTo>
                    <a:pt x="15716" y="2782"/>
                    <a:pt x="13909" y="3311"/>
                    <a:pt x="11679" y="3311"/>
                  </a:cubicBezTo>
                  <a:cubicBezTo>
                    <a:pt x="10755" y="3311"/>
                    <a:pt x="9759" y="3220"/>
                    <a:pt x="8685" y="3026"/>
                  </a:cubicBezTo>
                  <a:cubicBezTo>
                    <a:pt x="5710" y="2499"/>
                    <a:pt x="3467" y="141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1"/>
            <p:cNvSpPr/>
            <p:nvPr/>
          </p:nvSpPr>
          <p:spPr>
            <a:xfrm>
              <a:off x="4921050" y="4098775"/>
              <a:ext cx="462275" cy="596325"/>
            </a:xfrm>
            <a:custGeom>
              <a:avLst/>
              <a:gdLst/>
              <a:ahLst/>
              <a:cxnLst/>
              <a:rect l="l" t="t" r="r" b="b"/>
              <a:pathLst>
                <a:path w="18491" h="23853" extrusionOk="0">
                  <a:moveTo>
                    <a:pt x="2549" y="1012"/>
                  </a:moveTo>
                  <a:cubicBezTo>
                    <a:pt x="4283" y="2286"/>
                    <a:pt x="6424" y="3170"/>
                    <a:pt x="8957" y="3612"/>
                  </a:cubicBezTo>
                  <a:cubicBezTo>
                    <a:pt x="10019" y="3801"/>
                    <a:pt x="11033" y="3896"/>
                    <a:pt x="11996" y="3896"/>
                  </a:cubicBezTo>
                  <a:cubicBezTo>
                    <a:pt x="13882" y="3896"/>
                    <a:pt x="15572" y="3533"/>
                    <a:pt x="17046" y="2813"/>
                  </a:cubicBezTo>
                  <a:lnTo>
                    <a:pt x="17046" y="2813"/>
                  </a:lnTo>
                  <a:cubicBezTo>
                    <a:pt x="16604" y="4631"/>
                    <a:pt x="16315" y="7453"/>
                    <a:pt x="17811" y="9815"/>
                  </a:cubicBezTo>
                  <a:lnTo>
                    <a:pt x="7886" y="23003"/>
                  </a:lnTo>
                  <a:lnTo>
                    <a:pt x="680" y="8999"/>
                  </a:lnTo>
                  <a:cubicBezTo>
                    <a:pt x="2702" y="6450"/>
                    <a:pt x="2872" y="3374"/>
                    <a:pt x="2549" y="1012"/>
                  </a:cubicBezTo>
                  <a:close/>
                  <a:moveTo>
                    <a:pt x="2141" y="1"/>
                  </a:moveTo>
                  <a:cubicBezTo>
                    <a:pt x="2091" y="1"/>
                    <a:pt x="2038" y="14"/>
                    <a:pt x="1989" y="43"/>
                  </a:cubicBezTo>
                  <a:cubicBezTo>
                    <a:pt x="1887" y="94"/>
                    <a:pt x="1819" y="230"/>
                    <a:pt x="1853" y="349"/>
                  </a:cubicBezTo>
                  <a:cubicBezTo>
                    <a:pt x="2277" y="2711"/>
                    <a:pt x="2328" y="6076"/>
                    <a:pt x="85" y="8778"/>
                  </a:cubicBezTo>
                  <a:cubicBezTo>
                    <a:pt x="17" y="8863"/>
                    <a:pt x="0" y="8999"/>
                    <a:pt x="51" y="9101"/>
                  </a:cubicBezTo>
                  <a:lnTo>
                    <a:pt x="7563" y="23700"/>
                  </a:lnTo>
                  <a:cubicBezTo>
                    <a:pt x="7614" y="23785"/>
                    <a:pt x="7699" y="23853"/>
                    <a:pt x="7801" y="23853"/>
                  </a:cubicBezTo>
                  <a:lnTo>
                    <a:pt x="7835" y="23853"/>
                  </a:lnTo>
                  <a:cubicBezTo>
                    <a:pt x="7920" y="23853"/>
                    <a:pt x="8022" y="23819"/>
                    <a:pt x="8073" y="23734"/>
                  </a:cubicBezTo>
                  <a:lnTo>
                    <a:pt x="18423" y="10002"/>
                  </a:lnTo>
                  <a:cubicBezTo>
                    <a:pt x="18491" y="9900"/>
                    <a:pt x="18491" y="9764"/>
                    <a:pt x="18423" y="9662"/>
                  </a:cubicBezTo>
                  <a:cubicBezTo>
                    <a:pt x="16723" y="7147"/>
                    <a:pt x="17301" y="3969"/>
                    <a:pt x="17794" y="2303"/>
                  </a:cubicBezTo>
                  <a:cubicBezTo>
                    <a:pt x="17828" y="2184"/>
                    <a:pt x="17794" y="2048"/>
                    <a:pt x="17692" y="1980"/>
                  </a:cubicBezTo>
                  <a:cubicBezTo>
                    <a:pt x="17635" y="1932"/>
                    <a:pt x="17572" y="1911"/>
                    <a:pt x="17506" y="1911"/>
                  </a:cubicBezTo>
                  <a:cubicBezTo>
                    <a:pt x="17456" y="1911"/>
                    <a:pt x="17404" y="1924"/>
                    <a:pt x="17352" y="1946"/>
                  </a:cubicBezTo>
                  <a:cubicBezTo>
                    <a:pt x="15835" y="2852"/>
                    <a:pt x="14034" y="3301"/>
                    <a:pt x="11971" y="3301"/>
                  </a:cubicBezTo>
                  <a:cubicBezTo>
                    <a:pt x="11051" y="3301"/>
                    <a:pt x="10080" y="3212"/>
                    <a:pt x="9059" y="3034"/>
                  </a:cubicBezTo>
                  <a:cubicBezTo>
                    <a:pt x="6322" y="2541"/>
                    <a:pt x="4062" y="1555"/>
                    <a:pt x="2328" y="77"/>
                  </a:cubicBezTo>
                  <a:cubicBezTo>
                    <a:pt x="2279" y="27"/>
                    <a:pt x="2212" y="1"/>
                    <a:pt x="2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1"/>
            <p:cNvSpPr/>
            <p:nvPr/>
          </p:nvSpPr>
          <p:spPr>
            <a:xfrm>
              <a:off x="5350600" y="4118050"/>
              <a:ext cx="26775" cy="43425"/>
            </a:xfrm>
            <a:custGeom>
              <a:avLst/>
              <a:gdLst/>
              <a:ahLst/>
              <a:cxnLst/>
              <a:rect l="l" t="t" r="r" b="b"/>
              <a:pathLst>
                <a:path w="1071" h="1737" extrusionOk="0">
                  <a:moveTo>
                    <a:pt x="734" y="0"/>
                  </a:moveTo>
                  <a:cubicBezTo>
                    <a:pt x="618" y="0"/>
                    <a:pt x="510" y="58"/>
                    <a:pt x="459" y="173"/>
                  </a:cubicBezTo>
                  <a:cubicBezTo>
                    <a:pt x="459" y="190"/>
                    <a:pt x="255" y="631"/>
                    <a:pt x="34" y="1345"/>
                  </a:cubicBezTo>
                  <a:cubicBezTo>
                    <a:pt x="0" y="1515"/>
                    <a:pt x="85" y="1685"/>
                    <a:pt x="238" y="1719"/>
                  </a:cubicBezTo>
                  <a:cubicBezTo>
                    <a:pt x="272" y="1736"/>
                    <a:pt x="306" y="1736"/>
                    <a:pt x="323" y="1736"/>
                  </a:cubicBezTo>
                  <a:cubicBezTo>
                    <a:pt x="459" y="1736"/>
                    <a:pt x="578" y="1651"/>
                    <a:pt x="612" y="1532"/>
                  </a:cubicBezTo>
                  <a:cubicBezTo>
                    <a:pt x="816" y="852"/>
                    <a:pt x="1003" y="427"/>
                    <a:pt x="1003" y="427"/>
                  </a:cubicBezTo>
                  <a:cubicBezTo>
                    <a:pt x="1071" y="274"/>
                    <a:pt x="1003" y="88"/>
                    <a:pt x="850" y="20"/>
                  </a:cubicBezTo>
                  <a:cubicBezTo>
                    <a:pt x="812" y="7"/>
                    <a:pt x="772" y="0"/>
                    <a:pt x="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1"/>
            <p:cNvSpPr/>
            <p:nvPr/>
          </p:nvSpPr>
          <p:spPr>
            <a:xfrm>
              <a:off x="4950775" y="4041825"/>
              <a:ext cx="31900" cy="72050"/>
            </a:xfrm>
            <a:custGeom>
              <a:avLst/>
              <a:gdLst/>
              <a:ahLst/>
              <a:cxnLst/>
              <a:rect l="l" t="t" r="r" b="b"/>
              <a:pathLst>
                <a:path w="1276" h="2882" extrusionOk="0">
                  <a:moveTo>
                    <a:pt x="360" y="0"/>
                  </a:moveTo>
                  <a:cubicBezTo>
                    <a:pt x="320" y="0"/>
                    <a:pt x="279" y="9"/>
                    <a:pt x="239" y="26"/>
                  </a:cubicBezTo>
                  <a:cubicBezTo>
                    <a:pt x="86" y="77"/>
                    <a:pt x="1" y="247"/>
                    <a:pt x="69" y="400"/>
                  </a:cubicBezTo>
                  <a:cubicBezTo>
                    <a:pt x="69" y="417"/>
                    <a:pt x="409" y="1301"/>
                    <a:pt x="664" y="2627"/>
                  </a:cubicBezTo>
                  <a:cubicBezTo>
                    <a:pt x="681" y="2780"/>
                    <a:pt x="817" y="2882"/>
                    <a:pt x="953" y="2882"/>
                  </a:cubicBezTo>
                  <a:cubicBezTo>
                    <a:pt x="970" y="2882"/>
                    <a:pt x="986" y="2865"/>
                    <a:pt x="1003" y="2865"/>
                  </a:cubicBezTo>
                  <a:cubicBezTo>
                    <a:pt x="1173" y="2848"/>
                    <a:pt x="1275" y="2678"/>
                    <a:pt x="1241" y="2525"/>
                  </a:cubicBezTo>
                  <a:cubicBezTo>
                    <a:pt x="986" y="1131"/>
                    <a:pt x="630" y="230"/>
                    <a:pt x="613" y="179"/>
                  </a:cubicBezTo>
                  <a:cubicBezTo>
                    <a:pt x="575" y="67"/>
                    <a:pt x="473" y="0"/>
                    <a:pt x="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1"/>
            <p:cNvSpPr/>
            <p:nvPr/>
          </p:nvSpPr>
          <p:spPr>
            <a:xfrm>
              <a:off x="4304550" y="4322900"/>
              <a:ext cx="1753050" cy="1139550"/>
            </a:xfrm>
            <a:custGeom>
              <a:avLst/>
              <a:gdLst/>
              <a:ahLst/>
              <a:cxnLst/>
              <a:rect l="l" t="t" r="r" b="b"/>
              <a:pathLst>
                <a:path w="70122" h="45582" extrusionOk="0">
                  <a:moveTo>
                    <a:pt x="24983" y="0"/>
                  </a:moveTo>
                  <a:cubicBezTo>
                    <a:pt x="24983" y="0"/>
                    <a:pt x="9246" y="1122"/>
                    <a:pt x="4164" y="16570"/>
                  </a:cubicBezTo>
                  <a:cubicBezTo>
                    <a:pt x="0" y="29300"/>
                    <a:pt x="1343" y="41638"/>
                    <a:pt x="1955" y="45581"/>
                  </a:cubicBezTo>
                  <a:lnTo>
                    <a:pt x="63137" y="45581"/>
                  </a:lnTo>
                  <a:cubicBezTo>
                    <a:pt x="64718" y="38834"/>
                    <a:pt x="70122" y="8804"/>
                    <a:pt x="42845" y="867"/>
                  </a:cubicBezTo>
                  <a:lnTo>
                    <a:pt x="32495" y="14599"/>
                  </a:lnTo>
                  <a:lnTo>
                    <a:pt x="24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1"/>
            <p:cNvSpPr/>
            <p:nvPr/>
          </p:nvSpPr>
          <p:spPr>
            <a:xfrm>
              <a:off x="4297750" y="4315250"/>
              <a:ext cx="1645150" cy="1147200"/>
            </a:xfrm>
            <a:custGeom>
              <a:avLst/>
              <a:gdLst/>
              <a:ahLst/>
              <a:cxnLst/>
              <a:rect l="l" t="t" r="r" b="b"/>
              <a:pathLst>
                <a:path w="65806" h="45888" extrusionOk="0">
                  <a:moveTo>
                    <a:pt x="25238" y="0"/>
                  </a:moveTo>
                  <a:cubicBezTo>
                    <a:pt x="25068" y="17"/>
                    <a:pt x="21193" y="323"/>
                    <a:pt x="16622" y="2533"/>
                  </a:cubicBezTo>
                  <a:cubicBezTo>
                    <a:pt x="12390" y="4572"/>
                    <a:pt x="6815" y="8702"/>
                    <a:pt x="4164" y="16792"/>
                  </a:cubicBezTo>
                  <a:cubicBezTo>
                    <a:pt x="0" y="29436"/>
                    <a:pt x="1326" y="41859"/>
                    <a:pt x="1921" y="45887"/>
                  </a:cubicBezTo>
                  <a:lnTo>
                    <a:pt x="2533" y="45887"/>
                  </a:lnTo>
                  <a:cubicBezTo>
                    <a:pt x="1938" y="42012"/>
                    <a:pt x="578" y="29606"/>
                    <a:pt x="4725" y="16978"/>
                  </a:cubicBezTo>
                  <a:cubicBezTo>
                    <a:pt x="7308" y="9110"/>
                    <a:pt x="12747" y="5082"/>
                    <a:pt x="16859" y="3076"/>
                  </a:cubicBezTo>
                  <a:cubicBezTo>
                    <a:pt x="20768" y="1190"/>
                    <a:pt x="24235" y="714"/>
                    <a:pt x="25085" y="612"/>
                  </a:cubicBezTo>
                  <a:lnTo>
                    <a:pt x="32495" y="15041"/>
                  </a:lnTo>
                  <a:cubicBezTo>
                    <a:pt x="32546" y="15126"/>
                    <a:pt x="32631" y="15194"/>
                    <a:pt x="32733" y="15194"/>
                  </a:cubicBezTo>
                  <a:cubicBezTo>
                    <a:pt x="32748" y="15196"/>
                    <a:pt x="32763" y="15197"/>
                    <a:pt x="32777" y="15197"/>
                  </a:cubicBezTo>
                  <a:cubicBezTo>
                    <a:pt x="32873" y="15197"/>
                    <a:pt x="32946" y="15149"/>
                    <a:pt x="33005" y="15075"/>
                  </a:cubicBezTo>
                  <a:lnTo>
                    <a:pt x="43219" y="1513"/>
                  </a:lnTo>
                  <a:cubicBezTo>
                    <a:pt x="55744" y="5235"/>
                    <a:pt x="62848" y="14004"/>
                    <a:pt x="64327" y="27583"/>
                  </a:cubicBezTo>
                  <a:cubicBezTo>
                    <a:pt x="65210" y="35605"/>
                    <a:pt x="63766" y="43015"/>
                    <a:pt x="63086" y="45887"/>
                  </a:cubicBezTo>
                  <a:lnTo>
                    <a:pt x="63715" y="45887"/>
                  </a:lnTo>
                  <a:cubicBezTo>
                    <a:pt x="64412" y="42879"/>
                    <a:pt x="65805" y="35503"/>
                    <a:pt x="64922" y="27532"/>
                  </a:cubicBezTo>
                  <a:cubicBezTo>
                    <a:pt x="64259" y="21448"/>
                    <a:pt x="62423" y="16214"/>
                    <a:pt x="59466" y="11982"/>
                  </a:cubicBezTo>
                  <a:cubicBezTo>
                    <a:pt x="55761" y="6679"/>
                    <a:pt x="50289" y="2940"/>
                    <a:pt x="43202" y="884"/>
                  </a:cubicBezTo>
                  <a:cubicBezTo>
                    <a:pt x="43172" y="876"/>
                    <a:pt x="43141" y="871"/>
                    <a:pt x="43111" y="871"/>
                  </a:cubicBezTo>
                  <a:cubicBezTo>
                    <a:pt x="43019" y="871"/>
                    <a:pt x="42930" y="910"/>
                    <a:pt x="42879" y="986"/>
                  </a:cubicBezTo>
                  <a:lnTo>
                    <a:pt x="32818" y="14344"/>
                  </a:lnTo>
                  <a:lnTo>
                    <a:pt x="25527" y="170"/>
                  </a:lnTo>
                  <a:cubicBezTo>
                    <a:pt x="25459" y="68"/>
                    <a:pt x="25357" y="0"/>
                    <a:pt x="252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1"/>
            <p:cNvSpPr/>
            <p:nvPr/>
          </p:nvSpPr>
          <p:spPr>
            <a:xfrm>
              <a:off x="5234175" y="4484300"/>
              <a:ext cx="435525" cy="45100"/>
            </a:xfrm>
            <a:custGeom>
              <a:avLst/>
              <a:gdLst/>
              <a:ahLst/>
              <a:cxnLst/>
              <a:rect l="l" t="t" r="r" b="b"/>
              <a:pathLst>
                <a:path w="17421" h="1804" extrusionOk="0">
                  <a:moveTo>
                    <a:pt x="17083" y="1"/>
                  </a:moveTo>
                  <a:cubicBezTo>
                    <a:pt x="17071" y="1"/>
                    <a:pt x="17059" y="1"/>
                    <a:pt x="17047" y="2"/>
                  </a:cubicBezTo>
                  <a:cubicBezTo>
                    <a:pt x="11536" y="807"/>
                    <a:pt x="6363" y="1203"/>
                    <a:pt x="1670" y="1203"/>
                  </a:cubicBezTo>
                  <a:cubicBezTo>
                    <a:pt x="1211" y="1203"/>
                    <a:pt x="756" y="1200"/>
                    <a:pt x="306" y="1192"/>
                  </a:cubicBezTo>
                  <a:cubicBezTo>
                    <a:pt x="153" y="1192"/>
                    <a:pt x="17" y="1311"/>
                    <a:pt x="17" y="1481"/>
                  </a:cubicBezTo>
                  <a:cubicBezTo>
                    <a:pt x="0" y="1651"/>
                    <a:pt x="136" y="1787"/>
                    <a:pt x="306" y="1787"/>
                  </a:cubicBezTo>
                  <a:cubicBezTo>
                    <a:pt x="765" y="1787"/>
                    <a:pt x="1241" y="1804"/>
                    <a:pt x="1717" y="1804"/>
                  </a:cubicBezTo>
                  <a:cubicBezTo>
                    <a:pt x="6425" y="1804"/>
                    <a:pt x="11608" y="1396"/>
                    <a:pt x="17132" y="597"/>
                  </a:cubicBezTo>
                  <a:cubicBezTo>
                    <a:pt x="17301" y="580"/>
                    <a:pt x="17420" y="427"/>
                    <a:pt x="17386" y="257"/>
                  </a:cubicBezTo>
                  <a:cubicBezTo>
                    <a:pt x="17371" y="100"/>
                    <a:pt x="17238" y="1"/>
                    <a:pt x="1708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81"/>
            <p:cNvSpPr/>
            <p:nvPr/>
          </p:nvSpPr>
          <p:spPr>
            <a:xfrm>
              <a:off x="4703075" y="4380150"/>
              <a:ext cx="326750" cy="130575"/>
            </a:xfrm>
            <a:custGeom>
              <a:avLst/>
              <a:gdLst/>
              <a:ahLst/>
              <a:cxnLst/>
              <a:rect l="l" t="t" r="r" b="b"/>
              <a:pathLst>
                <a:path w="13070" h="5223" extrusionOk="0">
                  <a:moveTo>
                    <a:pt x="332" y="0"/>
                  </a:moveTo>
                  <a:cubicBezTo>
                    <a:pt x="256" y="0"/>
                    <a:pt x="179" y="30"/>
                    <a:pt x="120" y="90"/>
                  </a:cubicBezTo>
                  <a:cubicBezTo>
                    <a:pt x="1" y="209"/>
                    <a:pt x="18" y="395"/>
                    <a:pt x="120" y="514"/>
                  </a:cubicBezTo>
                  <a:cubicBezTo>
                    <a:pt x="256" y="650"/>
                    <a:pt x="3502" y="3743"/>
                    <a:pt x="12713" y="5222"/>
                  </a:cubicBezTo>
                  <a:lnTo>
                    <a:pt x="12747" y="5222"/>
                  </a:lnTo>
                  <a:cubicBezTo>
                    <a:pt x="12900" y="5222"/>
                    <a:pt x="13019" y="5120"/>
                    <a:pt x="13053" y="4967"/>
                  </a:cubicBezTo>
                  <a:cubicBezTo>
                    <a:pt x="13070" y="4797"/>
                    <a:pt x="12968" y="4644"/>
                    <a:pt x="12798" y="4627"/>
                  </a:cubicBezTo>
                  <a:cubicBezTo>
                    <a:pt x="3808" y="3183"/>
                    <a:pt x="578" y="124"/>
                    <a:pt x="544" y="90"/>
                  </a:cubicBezTo>
                  <a:cubicBezTo>
                    <a:pt x="485" y="30"/>
                    <a:pt x="409" y="0"/>
                    <a:pt x="3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81"/>
            <p:cNvSpPr/>
            <p:nvPr/>
          </p:nvSpPr>
          <p:spPr>
            <a:xfrm>
              <a:off x="5148350" y="4611775"/>
              <a:ext cx="637775" cy="39150"/>
            </a:xfrm>
            <a:custGeom>
              <a:avLst/>
              <a:gdLst/>
              <a:ahLst/>
              <a:cxnLst/>
              <a:rect l="l" t="t" r="r" b="b"/>
              <a:pathLst>
                <a:path w="25511" h="1566" extrusionOk="0">
                  <a:moveTo>
                    <a:pt x="25202" y="0"/>
                  </a:moveTo>
                  <a:cubicBezTo>
                    <a:pt x="25192" y="0"/>
                    <a:pt x="25181" y="1"/>
                    <a:pt x="25170" y="2"/>
                  </a:cubicBezTo>
                  <a:cubicBezTo>
                    <a:pt x="19325" y="648"/>
                    <a:pt x="13835" y="966"/>
                    <a:pt x="8751" y="966"/>
                  </a:cubicBezTo>
                  <a:cubicBezTo>
                    <a:pt x="5808" y="966"/>
                    <a:pt x="3001" y="860"/>
                    <a:pt x="340" y="648"/>
                  </a:cubicBezTo>
                  <a:cubicBezTo>
                    <a:pt x="331" y="647"/>
                    <a:pt x="321" y="646"/>
                    <a:pt x="311" y="646"/>
                  </a:cubicBezTo>
                  <a:cubicBezTo>
                    <a:pt x="168" y="646"/>
                    <a:pt x="33" y="761"/>
                    <a:pt x="17" y="920"/>
                  </a:cubicBezTo>
                  <a:cubicBezTo>
                    <a:pt x="0" y="1090"/>
                    <a:pt x="136" y="1226"/>
                    <a:pt x="289" y="1243"/>
                  </a:cubicBezTo>
                  <a:cubicBezTo>
                    <a:pt x="2958" y="1463"/>
                    <a:pt x="5779" y="1565"/>
                    <a:pt x="8736" y="1565"/>
                  </a:cubicBezTo>
                  <a:cubicBezTo>
                    <a:pt x="13851" y="1565"/>
                    <a:pt x="19358" y="1243"/>
                    <a:pt x="25238" y="597"/>
                  </a:cubicBezTo>
                  <a:cubicBezTo>
                    <a:pt x="25391" y="580"/>
                    <a:pt x="25510" y="427"/>
                    <a:pt x="25493" y="274"/>
                  </a:cubicBezTo>
                  <a:cubicBezTo>
                    <a:pt x="25477" y="115"/>
                    <a:pt x="25357" y="0"/>
                    <a:pt x="25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1"/>
            <p:cNvSpPr/>
            <p:nvPr/>
          </p:nvSpPr>
          <p:spPr>
            <a:xfrm>
              <a:off x="4583275" y="4457475"/>
              <a:ext cx="509450" cy="178575"/>
            </a:xfrm>
            <a:custGeom>
              <a:avLst/>
              <a:gdLst/>
              <a:ahLst/>
              <a:cxnLst/>
              <a:rect l="l" t="t" r="r" b="b"/>
              <a:pathLst>
                <a:path w="20378" h="7143" extrusionOk="0">
                  <a:moveTo>
                    <a:pt x="331" y="0"/>
                  </a:moveTo>
                  <a:cubicBezTo>
                    <a:pt x="255" y="0"/>
                    <a:pt x="178" y="30"/>
                    <a:pt x="119" y="90"/>
                  </a:cubicBezTo>
                  <a:cubicBezTo>
                    <a:pt x="0" y="209"/>
                    <a:pt x="0" y="396"/>
                    <a:pt x="119" y="515"/>
                  </a:cubicBezTo>
                  <a:cubicBezTo>
                    <a:pt x="323" y="718"/>
                    <a:pt x="5099" y="5426"/>
                    <a:pt x="20020" y="7126"/>
                  </a:cubicBezTo>
                  <a:cubicBezTo>
                    <a:pt x="20037" y="7143"/>
                    <a:pt x="20054" y="7143"/>
                    <a:pt x="20071" y="7143"/>
                  </a:cubicBezTo>
                  <a:cubicBezTo>
                    <a:pt x="20207" y="7143"/>
                    <a:pt x="20343" y="7024"/>
                    <a:pt x="20360" y="6871"/>
                  </a:cubicBezTo>
                  <a:cubicBezTo>
                    <a:pt x="20377" y="6701"/>
                    <a:pt x="20258" y="6565"/>
                    <a:pt x="20088" y="6548"/>
                  </a:cubicBezTo>
                  <a:cubicBezTo>
                    <a:pt x="5438" y="4865"/>
                    <a:pt x="595" y="158"/>
                    <a:pt x="544" y="90"/>
                  </a:cubicBezTo>
                  <a:cubicBezTo>
                    <a:pt x="484" y="30"/>
                    <a:pt x="408" y="0"/>
                    <a:pt x="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1"/>
            <p:cNvSpPr/>
            <p:nvPr/>
          </p:nvSpPr>
          <p:spPr>
            <a:xfrm>
              <a:off x="4489375" y="4556475"/>
              <a:ext cx="1360900" cy="226150"/>
            </a:xfrm>
            <a:custGeom>
              <a:avLst/>
              <a:gdLst/>
              <a:ahLst/>
              <a:cxnLst/>
              <a:rect l="l" t="t" r="r" b="b"/>
              <a:pathLst>
                <a:path w="54436" h="9046" extrusionOk="0">
                  <a:moveTo>
                    <a:pt x="315" y="0"/>
                  </a:moveTo>
                  <a:cubicBezTo>
                    <a:pt x="238" y="0"/>
                    <a:pt x="162" y="30"/>
                    <a:pt x="102" y="90"/>
                  </a:cubicBezTo>
                  <a:cubicBezTo>
                    <a:pt x="0" y="208"/>
                    <a:pt x="0" y="395"/>
                    <a:pt x="119" y="514"/>
                  </a:cubicBezTo>
                  <a:cubicBezTo>
                    <a:pt x="272" y="650"/>
                    <a:pt x="3739" y="3862"/>
                    <a:pt x="12169" y="6327"/>
                  </a:cubicBezTo>
                  <a:cubicBezTo>
                    <a:pt x="16978" y="7737"/>
                    <a:pt x="24048" y="9046"/>
                    <a:pt x="33684" y="9046"/>
                  </a:cubicBezTo>
                  <a:cubicBezTo>
                    <a:pt x="39531" y="9046"/>
                    <a:pt x="46346" y="8570"/>
                    <a:pt x="54163" y="7329"/>
                  </a:cubicBezTo>
                  <a:cubicBezTo>
                    <a:pt x="54316" y="7295"/>
                    <a:pt x="54435" y="7143"/>
                    <a:pt x="54401" y="6990"/>
                  </a:cubicBezTo>
                  <a:cubicBezTo>
                    <a:pt x="54386" y="6839"/>
                    <a:pt x="54265" y="6729"/>
                    <a:pt x="54120" y="6729"/>
                  </a:cubicBezTo>
                  <a:cubicBezTo>
                    <a:pt x="54101" y="6729"/>
                    <a:pt x="54081" y="6731"/>
                    <a:pt x="54061" y="6735"/>
                  </a:cubicBezTo>
                  <a:cubicBezTo>
                    <a:pt x="46280" y="7971"/>
                    <a:pt x="39514" y="8454"/>
                    <a:pt x="33694" y="8454"/>
                  </a:cubicBezTo>
                  <a:cubicBezTo>
                    <a:pt x="24158" y="8454"/>
                    <a:pt x="17160" y="7159"/>
                    <a:pt x="12390" y="5766"/>
                  </a:cubicBezTo>
                  <a:cubicBezTo>
                    <a:pt x="4079" y="3353"/>
                    <a:pt x="561" y="107"/>
                    <a:pt x="527" y="90"/>
                  </a:cubicBezTo>
                  <a:cubicBezTo>
                    <a:pt x="467" y="30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1"/>
            <p:cNvSpPr/>
            <p:nvPr/>
          </p:nvSpPr>
          <p:spPr>
            <a:xfrm>
              <a:off x="4418825" y="4680250"/>
              <a:ext cx="1480725" cy="232400"/>
            </a:xfrm>
            <a:custGeom>
              <a:avLst/>
              <a:gdLst/>
              <a:ahLst/>
              <a:cxnLst/>
              <a:rect l="l" t="t" r="r" b="b"/>
              <a:pathLst>
                <a:path w="59229" h="9296" extrusionOk="0">
                  <a:moveTo>
                    <a:pt x="343" y="0"/>
                  </a:moveTo>
                  <a:cubicBezTo>
                    <a:pt x="260" y="0"/>
                    <a:pt x="177" y="35"/>
                    <a:pt x="120" y="101"/>
                  </a:cubicBezTo>
                  <a:cubicBezTo>
                    <a:pt x="1" y="220"/>
                    <a:pt x="18" y="407"/>
                    <a:pt x="137" y="526"/>
                  </a:cubicBezTo>
                  <a:cubicBezTo>
                    <a:pt x="290" y="662"/>
                    <a:pt x="4012" y="3840"/>
                    <a:pt x="13155" y="6355"/>
                  </a:cubicBezTo>
                  <a:cubicBezTo>
                    <a:pt x="18611" y="7868"/>
                    <a:pt x="26734" y="9295"/>
                    <a:pt x="37951" y="9295"/>
                  </a:cubicBezTo>
                  <a:cubicBezTo>
                    <a:pt x="44035" y="9295"/>
                    <a:pt x="51003" y="8871"/>
                    <a:pt x="58957" y="7817"/>
                  </a:cubicBezTo>
                  <a:cubicBezTo>
                    <a:pt x="59110" y="7800"/>
                    <a:pt x="59229" y="7647"/>
                    <a:pt x="59212" y="7494"/>
                  </a:cubicBezTo>
                  <a:cubicBezTo>
                    <a:pt x="59196" y="7335"/>
                    <a:pt x="59061" y="7220"/>
                    <a:pt x="58904" y="7220"/>
                  </a:cubicBezTo>
                  <a:cubicBezTo>
                    <a:pt x="58893" y="7220"/>
                    <a:pt x="58883" y="7221"/>
                    <a:pt x="58872" y="7222"/>
                  </a:cubicBezTo>
                  <a:cubicBezTo>
                    <a:pt x="50940" y="8271"/>
                    <a:pt x="43980" y="8688"/>
                    <a:pt x="37928" y="8688"/>
                  </a:cubicBezTo>
                  <a:cubicBezTo>
                    <a:pt x="26826" y="8688"/>
                    <a:pt x="18777" y="7285"/>
                    <a:pt x="13376" y="5811"/>
                  </a:cubicBezTo>
                  <a:cubicBezTo>
                    <a:pt x="4335" y="3330"/>
                    <a:pt x="579" y="101"/>
                    <a:pt x="528" y="67"/>
                  </a:cubicBezTo>
                  <a:cubicBezTo>
                    <a:pt x="475" y="22"/>
                    <a:pt x="409" y="0"/>
                    <a:pt x="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1"/>
            <p:cNvSpPr/>
            <p:nvPr/>
          </p:nvSpPr>
          <p:spPr>
            <a:xfrm>
              <a:off x="4365725" y="4855875"/>
              <a:ext cx="1556350" cy="211425"/>
            </a:xfrm>
            <a:custGeom>
              <a:avLst/>
              <a:gdLst/>
              <a:ahLst/>
              <a:cxnLst/>
              <a:rect l="l" t="t" r="r" b="b"/>
              <a:pathLst>
                <a:path w="62254" h="8457" extrusionOk="0">
                  <a:moveTo>
                    <a:pt x="337" y="1"/>
                  </a:moveTo>
                  <a:cubicBezTo>
                    <a:pt x="224" y="1"/>
                    <a:pt x="119" y="67"/>
                    <a:pt x="69" y="180"/>
                  </a:cubicBezTo>
                  <a:cubicBezTo>
                    <a:pt x="1" y="333"/>
                    <a:pt x="52" y="503"/>
                    <a:pt x="205" y="571"/>
                  </a:cubicBezTo>
                  <a:cubicBezTo>
                    <a:pt x="272" y="605"/>
                    <a:pt x="7359" y="3800"/>
                    <a:pt x="18457" y="6094"/>
                  </a:cubicBezTo>
                  <a:cubicBezTo>
                    <a:pt x="24439" y="7335"/>
                    <a:pt x="32325" y="8457"/>
                    <a:pt x="41333" y="8457"/>
                  </a:cubicBezTo>
                  <a:cubicBezTo>
                    <a:pt x="47757" y="8457"/>
                    <a:pt x="54742" y="7879"/>
                    <a:pt x="61982" y="6383"/>
                  </a:cubicBezTo>
                  <a:cubicBezTo>
                    <a:pt x="62152" y="6349"/>
                    <a:pt x="62254" y="6196"/>
                    <a:pt x="62220" y="6026"/>
                  </a:cubicBezTo>
                  <a:cubicBezTo>
                    <a:pt x="62190" y="5893"/>
                    <a:pt x="62070" y="5799"/>
                    <a:pt x="61928" y="5799"/>
                  </a:cubicBezTo>
                  <a:cubicBezTo>
                    <a:pt x="61907" y="5799"/>
                    <a:pt x="61885" y="5801"/>
                    <a:pt x="61863" y="5805"/>
                  </a:cubicBezTo>
                  <a:cubicBezTo>
                    <a:pt x="54653" y="7291"/>
                    <a:pt x="47712" y="7855"/>
                    <a:pt x="41330" y="7855"/>
                  </a:cubicBezTo>
                  <a:cubicBezTo>
                    <a:pt x="32382" y="7855"/>
                    <a:pt x="24535" y="6747"/>
                    <a:pt x="18593" y="5517"/>
                  </a:cubicBezTo>
                  <a:cubicBezTo>
                    <a:pt x="7563" y="3239"/>
                    <a:pt x="527" y="61"/>
                    <a:pt x="459" y="27"/>
                  </a:cubicBezTo>
                  <a:cubicBezTo>
                    <a:pt x="419" y="9"/>
                    <a:pt x="378" y="1"/>
                    <a:pt x="3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1"/>
            <p:cNvSpPr/>
            <p:nvPr/>
          </p:nvSpPr>
          <p:spPr>
            <a:xfrm>
              <a:off x="4338950" y="5014650"/>
              <a:ext cx="1589500" cy="197125"/>
            </a:xfrm>
            <a:custGeom>
              <a:avLst/>
              <a:gdLst/>
              <a:ahLst/>
              <a:cxnLst/>
              <a:rect l="l" t="t" r="r" b="b"/>
              <a:pathLst>
                <a:path w="63580" h="7885" extrusionOk="0">
                  <a:moveTo>
                    <a:pt x="334" y="0"/>
                  </a:moveTo>
                  <a:cubicBezTo>
                    <a:pt x="210" y="0"/>
                    <a:pt x="93" y="79"/>
                    <a:pt x="52" y="202"/>
                  </a:cubicBezTo>
                  <a:cubicBezTo>
                    <a:pt x="1" y="355"/>
                    <a:pt x="86" y="525"/>
                    <a:pt x="239" y="576"/>
                  </a:cubicBezTo>
                  <a:cubicBezTo>
                    <a:pt x="324" y="610"/>
                    <a:pt x="9093" y="3482"/>
                    <a:pt x="21177" y="5590"/>
                  </a:cubicBezTo>
                  <a:cubicBezTo>
                    <a:pt x="27992" y="6796"/>
                    <a:pt x="36727" y="7884"/>
                    <a:pt x="45820" y="7884"/>
                  </a:cubicBezTo>
                  <a:cubicBezTo>
                    <a:pt x="51649" y="7884"/>
                    <a:pt x="57631" y="7442"/>
                    <a:pt x="63325" y="6270"/>
                  </a:cubicBezTo>
                  <a:cubicBezTo>
                    <a:pt x="63477" y="6236"/>
                    <a:pt x="63579" y="6083"/>
                    <a:pt x="63562" y="5913"/>
                  </a:cubicBezTo>
                  <a:cubicBezTo>
                    <a:pt x="63531" y="5771"/>
                    <a:pt x="63383" y="5673"/>
                    <a:pt x="63239" y="5673"/>
                  </a:cubicBezTo>
                  <a:cubicBezTo>
                    <a:pt x="63228" y="5673"/>
                    <a:pt x="63217" y="5673"/>
                    <a:pt x="63206" y="5675"/>
                  </a:cubicBezTo>
                  <a:cubicBezTo>
                    <a:pt x="57544" y="6836"/>
                    <a:pt x="51607" y="7285"/>
                    <a:pt x="45811" y="7285"/>
                  </a:cubicBezTo>
                  <a:cubicBezTo>
                    <a:pt x="36768" y="7285"/>
                    <a:pt x="28069" y="6193"/>
                    <a:pt x="21296" y="5012"/>
                  </a:cubicBezTo>
                  <a:cubicBezTo>
                    <a:pt x="9246" y="2904"/>
                    <a:pt x="511" y="49"/>
                    <a:pt x="426" y="15"/>
                  </a:cubicBezTo>
                  <a:cubicBezTo>
                    <a:pt x="396" y="5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1"/>
            <p:cNvSpPr/>
            <p:nvPr/>
          </p:nvSpPr>
          <p:spPr>
            <a:xfrm>
              <a:off x="4327925" y="5174400"/>
              <a:ext cx="1589050" cy="164825"/>
            </a:xfrm>
            <a:custGeom>
              <a:avLst/>
              <a:gdLst/>
              <a:ahLst/>
              <a:cxnLst/>
              <a:rect l="l" t="t" r="r" b="b"/>
              <a:pathLst>
                <a:path w="63562" h="6593" extrusionOk="0">
                  <a:moveTo>
                    <a:pt x="318" y="1"/>
                  </a:moveTo>
                  <a:cubicBezTo>
                    <a:pt x="194" y="1"/>
                    <a:pt x="78" y="83"/>
                    <a:pt x="51" y="219"/>
                  </a:cubicBezTo>
                  <a:cubicBezTo>
                    <a:pt x="0" y="372"/>
                    <a:pt x="102" y="542"/>
                    <a:pt x="255" y="576"/>
                  </a:cubicBezTo>
                  <a:cubicBezTo>
                    <a:pt x="510" y="661"/>
                    <a:pt x="21992" y="6593"/>
                    <a:pt x="47841" y="6593"/>
                  </a:cubicBezTo>
                  <a:cubicBezTo>
                    <a:pt x="52872" y="6593"/>
                    <a:pt x="58055" y="6372"/>
                    <a:pt x="63290" y="5828"/>
                  </a:cubicBezTo>
                  <a:cubicBezTo>
                    <a:pt x="63443" y="5811"/>
                    <a:pt x="63562" y="5675"/>
                    <a:pt x="63545" y="5505"/>
                  </a:cubicBezTo>
                  <a:cubicBezTo>
                    <a:pt x="63529" y="5346"/>
                    <a:pt x="63408" y="5231"/>
                    <a:pt x="63254" y="5231"/>
                  </a:cubicBezTo>
                  <a:cubicBezTo>
                    <a:pt x="63243" y="5231"/>
                    <a:pt x="63233" y="5232"/>
                    <a:pt x="63222" y="5233"/>
                  </a:cubicBezTo>
                  <a:cubicBezTo>
                    <a:pt x="58002" y="5768"/>
                    <a:pt x="52824" y="5992"/>
                    <a:pt x="47810" y="5992"/>
                  </a:cubicBezTo>
                  <a:cubicBezTo>
                    <a:pt x="22065" y="5992"/>
                    <a:pt x="664" y="87"/>
                    <a:pt x="408" y="15"/>
                  </a:cubicBezTo>
                  <a:cubicBezTo>
                    <a:pt x="378" y="6"/>
                    <a:pt x="348" y="1"/>
                    <a:pt x="3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1"/>
            <p:cNvSpPr/>
            <p:nvPr/>
          </p:nvSpPr>
          <p:spPr>
            <a:xfrm>
              <a:off x="4338950" y="5343400"/>
              <a:ext cx="916500" cy="119050"/>
            </a:xfrm>
            <a:custGeom>
              <a:avLst/>
              <a:gdLst/>
              <a:ahLst/>
              <a:cxnLst/>
              <a:rect l="l" t="t" r="r" b="b"/>
              <a:pathLst>
                <a:path w="36660" h="4762" extrusionOk="0">
                  <a:moveTo>
                    <a:pt x="342" y="1"/>
                  </a:moveTo>
                  <a:cubicBezTo>
                    <a:pt x="200" y="1"/>
                    <a:pt x="66" y="100"/>
                    <a:pt x="35" y="257"/>
                  </a:cubicBezTo>
                  <a:cubicBezTo>
                    <a:pt x="1" y="410"/>
                    <a:pt x="120" y="563"/>
                    <a:pt x="273" y="597"/>
                  </a:cubicBezTo>
                  <a:cubicBezTo>
                    <a:pt x="528" y="648"/>
                    <a:pt x="14668" y="3164"/>
                    <a:pt x="30235" y="4761"/>
                  </a:cubicBezTo>
                  <a:lnTo>
                    <a:pt x="36659" y="4761"/>
                  </a:lnTo>
                  <a:cubicBezTo>
                    <a:pt x="18848" y="3300"/>
                    <a:pt x="664" y="54"/>
                    <a:pt x="375" y="3"/>
                  </a:cubicBezTo>
                  <a:cubicBezTo>
                    <a:pt x="364" y="1"/>
                    <a:pt x="353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1"/>
            <p:cNvSpPr/>
            <p:nvPr/>
          </p:nvSpPr>
          <p:spPr>
            <a:xfrm>
              <a:off x="5404125" y="5105850"/>
              <a:ext cx="101575" cy="106350"/>
            </a:xfrm>
            <a:custGeom>
              <a:avLst/>
              <a:gdLst/>
              <a:ahLst/>
              <a:cxnLst/>
              <a:rect l="l" t="t" r="r" b="b"/>
              <a:pathLst>
                <a:path w="4063" h="4254" extrusionOk="0">
                  <a:moveTo>
                    <a:pt x="3717" y="1"/>
                  </a:moveTo>
                  <a:cubicBezTo>
                    <a:pt x="3610" y="1"/>
                    <a:pt x="3510" y="62"/>
                    <a:pt x="3451" y="157"/>
                  </a:cubicBezTo>
                  <a:lnTo>
                    <a:pt x="1819" y="3250"/>
                  </a:lnTo>
                  <a:lnTo>
                    <a:pt x="612" y="191"/>
                  </a:lnTo>
                  <a:cubicBezTo>
                    <a:pt x="559" y="72"/>
                    <a:pt x="445" y="5"/>
                    <a:pt x="324" y="5"/>
                  </a:cubicBezTo>
                  <a:cubicBezTo>
                    <a:pt x="290" y="5"/>
                    <a:pt x="255" y="10"/>
                    <a:pt x="221" y="21"/>
                  </a:cubicBezTo>
                  <a:cubicBezTo>
                    <a:pt x="69" y="89"/>
                    <a:pt x="1" y="259"/>
                    <a:pt x="52" y="412"/>
                  </a:cubicBezTo>
                  <a:lnTo>
                    <a:pt x="1496" y="4066"/>
                  </a:lnTo>
                  <a:cubicBezTo>
                    <a:pt x="1547" y="4168"/>
                    <a:pt x="1649" y="4253"/>
                    <a:pt x="1751" y="4253"/>
                  </a:cubicBezTo>
                  <a:lnTo>
                    <a:pt x="1768" y="4253"/>
                  </a:lnTo>
                  <a:cubicBezTo>
                    <a:pt x="1887" y="4253"/>
                    <a:pt x="1989" y="4185"/>
                    <a:pt x="2040" y="4100"/>
                  </a:cubicBezTo>
                  <a:lnTo>
                    <a:pt x="3977" y="446"/>
                  </a:lnTo>
                  <a:cubicBezTo>
                    <a:pt x="4062" y="293"/>
                    <a:pt x="3994" y="123"/>
                    <a:pt x="3858" y="38"/>
                  </a:cubicBezTo>
                  <a:cubicBezTo>
                    <a:pt x="3812" y="12"/>
                    <a:pt x="3764" y="1"/>
                    <a:pt x="37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1"/>
            <p:cNvSpPr/>
            <p:nvPr/>
          </p:nvSpPr>
          <p:spPr>
            <a:xfrm>
              <a:off x="5436425" y="5197300"/>
              <a:ext cx="19550" cy="265150"/>
            </a:xfrm>
            <a:custGeom>
              <a:avLst/>
              <a:gdLst/>
              <a:ahLst/>
              <a:cxnLst/>
              <a:rect l="l" t="t" r="r" b="b"/>
              <a:pathLst>
                <a:path w="782" h="10606" extrusionOk="0">
                  <a:moveTo>
                    <a:pt x="493" y="0"/>
                  </a:moveTo>
                  <a:cubicBezTo>
                    <a:pt x="323" y="0"/>
                    <a:pt x="187" y="119"/>
                    <a:pt x="187" y="289"/>
                  </a:cubicBezTo>
                  <a:lnTo>
                    <a:pt x="0" y="10605"/>
                  </a:lnTo>
                  <a:lnTo>
                    <a:pt x="612" y="10605"/>
                  </a:lnTo>
                  <a:lnTo>
                    <a:pt x="782" y="306"/>
                  </a:lnTo>
                  <a:cubicBezTo>
                    <a:pt x="782" y="136"/>
                    <a:pt x="646" y="0"/>
                    <a:pt x="4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1"/>
            <p:cNvSpPr/>
            <p:nvPr/>
          </p:nvSpPr>
          <p:spPr>
            <a:xfrm>
              <a:off x="4649975" y="4954125"/>
              <a:ext cx="54400" cy="508325"/>
            </a:xfrm>
            <a:custGeom>
              <a:avLst/>
              <a:gdLst/>
              <a:ahLst/>
              <a:cxnLst/>
              <a:rect l="l" t="t" r="r" b="b"/>
              <a:pathLst>
                <a:path w="2176" h="20333" extrusionOk="0">
                  <a:moveTo>
                    <a:pt x="954" y="0"/>
                  </a:moveTo>
                  <a:cubicBezTo>
                    <a:pt x="937" y="0"/>
                    <a:pt x="919" y="2"/>
                    <a:pt x="901" y="6"/>
                  </a:cubicBezTo>
                  <a:cubicBezTo>
                    <a:pt x="731" y="40"/>
                    <a:pt x="629" y="193"/>
                    <a:pt x="663" y="363"/>
                  </a:cubicBezTo>
                  <a:lnTo>
                    <a:pt x="1564" y="5020"/>
                  </a:lnTo>
                  <a:cubicBezTo>
                    <a:pt x="0" y="10815"/>
                    <a:pt x="918" y="17715"/>
                    <a:pt x="1377" y="20332"/>
                  </a:cubicBezTo>
                  <a:lnTo>
                    <a:pt x="1972" y="20332"/>
                  </a:lnTo>
                  <a:cubicBezTo>
                    <a:pt x="1547" y="17851"/>
                    <a:pt x="578" y="10900"/>
                    <a:pt x="2159" y="5105"/>
                  </a:cubicBezTo>
                  <a:cubicBezTo>
                    <a:pt x="2159" y="5071"/>
                    <a:pt x="2176" y="5020"/>
                    <a:pt x="2159" y="4969"/>
                  </a:cubicBezTo>
                  <a:lnTo>
                    <a:pt x="1241" y="244"/>
                  </a:lnTo>
                  <a:cubicBezTo>
                    <a:pt x="1211" y="109"/>
                    <a:pt x="1088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1"/>
            <p:cNvSpPr/>
            <p:nvPr/>
          </p:nvSpPr>
          <p:spPr>
            <a:xfrm>
              <a:off x="4688200" y="4986350"/>
              <a:ext cx="77350" cy="100925"/>
            </a:xfrm>
            <a:custGeom>
              <a:avLst/>
              <a:gdLst/>
              <a:ahLst/>
              <a:cxnLst/>
              <a:rect l="l" t="t" r="r" b="b"/>
              <a:pathLst>
                <a:path w="3094" h="4037" extrusionOk="0">
                  <a:moveTo>
                    <a:pt x="2749" y="0"/>
                  </a:moveTo>
                  <a:cubicBezTo>
                    <a:pt x="2656" y="0"/>
                    <a:pt x="2568" y="45"/>
                    <a:pt x="2516" y="128"/>
                  </a:cubicBezTo>
                  <a:lnTo>
                    <a:pt x="86" y="3578"/>
                  </a:lnTo>
                  <a:cubicBezTo>
                    <a:pt x="1" y="3714"/>
                    <a:pt x="35" y="3901"/>
                    <a:pt x="171" y="3985"/>
                  </a:cubicBezTo>
                  <a:cubicBezTo>
                    <a:pt x="222" y="4019"/>
                    <a:pt x="273" y="4036"/>
                    <a:pt x="341" y="4036"/>
                  </a:cubicBezTo>
                  <a:cubicBezTo>
                    <a:pt x="426" y="4036"/>
                    <a:pt x="528" y="4002"/>
                    <a:pt x="579" y="3918"/>
                  </a:cubicBezTo>
                  <a:lnTo>
                    <a:pt x="3009" y="467"/>
                  </a:lnTo>
                  <a:cubicBezTo>
                    <a:pt x="3094" y="332"/>
                    <a:pt x="3060" y="145"/>
                    <a:pt x="2924" y="60"/>
                  </a:cubicBezTo>
                  <a:cubicBezTo>
                    <a:pt x="2870" y="19"/>
                    <a:pt x="2809" y="0"/>
                    <a:pt x="27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1"/>
            <p:cNvSpPr/>
            <p:nvPr/>
          </p:nvSpPr>
          <p:spPr>
            <a:xfrm>
              <a:off x="3209200" y="3633650"/>
              <a:ext cx="746550" cy="633450"/>
            </a:xfrm>
            <a:custGeom>
              <a:avLst/>
              <a:gdLst/>
              <a:ahLst/>
              <a:cxnLst/>
              <a:rect l="l" t="t" r="r" b="b"/>
              <a:pathLst>
                <a:path w="29862" h="25338" extrusionOk="0">
                  <a:moveTo>
                    <a:pt x="17048" y="0"/>
                  </a:moveTo>
                  <a:cubicBezTo>
                    <a:pt x="16947" y="0"/>
                    <a:pt x="16844" y="2"/>
                    <a:pt x="16741" y="4"/>
                  </a:cubicBezTo>
                  <a:cubicBezTo>
                    <a:pt x="14991" y="38"/>
                    <a:pt x="13240" y="72"/>
                    <a:pt x="11490" y="242"/>
                  </a:cubicBezTo>
                  <a:cubicBezTo>
                    <a:pt x="8278" y="565"/>
                    <a:pt x="5524" y="1772"/>
                    <a:pt x="3519" y="4508"/>
                  </a:cubicBezTo>
                  <a:cubicBezTo>
                    <a:pt x="2159" y="6377"/>
                    <a:pt x="1378" y="8451"/>
                    <a:pt x="970" y="10694"/>
                  </a:cubicBezTo>
                  <a:cubicBezTo>
                    <a:pt x="749" y="11935"/>
                    <a:pt x="596" y="13192"/>
                    <a:pt x="426" y="14450"/>
                  </a:cubicBezTo>
                  <a:cubicBezTo>
                    <a:pt x="392" y="14705"/>
                    <a:pt x="290" y="14841"/>
                    <a:pt x="52" y="14875"/>
                  </a:cubicBezTo>
                  <a:cubicBezTo>
                    <a:pt x="35" y="14875"/>
                    <a:pt x="18" y="14892"/>
                    <a:pt x="1" y="14892"/>
                  </a:cubicBezTo>
                  <a:cubicBezTo>
                    <a:pt x="69" y="16727"/>
                    <a:pt x="324" y="20262"/>
                    <a:pt x="1140" y="24035"/>
                  </a:cubicBezTo>
                  <a:cubicBezTo>
                    <a:pt x="2219" y="24723"/>
                    <a:pt x="3302" y="24988"/>
                    <a:pt x="4329" y="24988"/>
                  </a:cubicBezTo>
                  <a:cubicBezTo>
                    <a:pt x="7720" y="24988"/>
                    <a:pt x="10511" y="22104"/>
                    <a:pt x="10589" y="22013"/>
                  </a:cubicBezTo>
                  <a:cubicBezTo>
                    <a:pt x="10827" y="22506"/>
                    <a:pt x="11167" y="22795"/>
                    <a:pt x="11643" y="22812"/>
                  </a:cubicBezTo>
                  <a:cubicBezTo>
                    <a:pt x="11702" y="22814"/>
                    <a:pt x="11760" y="22816"/>
                    <a:pt x="11816" y="22816"/>
                  </a:cubicBezTo>
                  <a:cubicBezTo>
                    <a:pt x="12432" y="22816"/>
                    <a:pt x="12842" y="22644"/>
                    <a:pt x="13138" y="22302"/>
                  </a:cubicBezTo>
                  <a:cubicBezTo>
                    <a:pt x="13138" y="22302"/>
                    <a:pt x="16106" y="25337"/>
                    <a:pt x="20266" y="25337"/>
                  </a:cubicBezTo>
                  <a:cubicBezTo>
                    <a:pt x="22695" y="25337"/>
                    <a:pt x="25529" y="24303"/>
                    <a:pt x="28417" y="21027"/>
                  </a:cubicBezTo>
                  <a:cubicBezTo>
                    <a:pt x="28417" y="21027"/>
                    <a:pt x="29861" y="20245"/>
                    <a:pt x="29827" y="18682"/>
                  </a:cubicBezTo>
                  <a:cubicBezTo>
                    <a:pt x="29827" y="18648"/>
                    <a:pt x="29827" y="18614"/>
                    <a:pt x="29827" y="18563"/>
                  </a:cubicBezTo>
                  <a:cubicBezTo>
                    <a:pt x="29776" y="18512"/>
                    <a:pt x="29742" y="18427"/>
                    <a:pt x="29725" y="18308"/>
                  </a:cubicBezTo>
                  <a:cubicBezTo>
                    <a:pt x="29691" y="18121"/>
                    <a:pt x="29708" y="17934"/>
                    <a:pt x="29708" y="17747"/>
                  </a:cubicBezTo>
                  <a:cubicBezTo>
                    <a:pt x="29708" y="17696"/>
                    <a:pt x="29708" y="17662"/>
                    <a:pt x="29708" y="17628"/>
                  </a:cubicBezTo>
                  <a:cubicBezTo>
                    <a:pt x="29581" y="17139"/>
                    <a:pt x="29341" y="16802"/>
                    <a:pt x="28940" y="16802"/>
                  </a:cubicBezTo>
                  <a:cubicBezTo>
                    <a:pt x="28644" y="16802"/>
                    <a:pt x="28261" y="16984"/>
                    <a:pt x="27771" y="17424"/>
                  </a:cubicBezTo>
                  <a:cubicBezTo>
                    <a:pt x="27720" y="17492"/>
                    <a:pt x="27686" y="17560"/>
                    <a:pt x="27652" y="17645"/>
                  </a:cubicBezTo>
                  <a:cubicBezTo>
                    <a:pt x="27605" y="17754"/>
                    <a:pt x="27404" y="17904"/>
                    <a:pt x="27317" y="17904"/>
                  </a:cubicBezTo>
                  <a:cubicBezTo>
                    <a:pt x="27308" y="17904"/>
                    <a:pt x="27301" y="17903"/>
                    <a:pt x="27295" y="17900"/>
                  </a:cubicBezTo>
                  <a:cubicBezTo>
                    <a:pt x="27142" y="17849"/>
                    <a:pt x="26955" y="17662"/>
                    <a:pt x="26955" y="17526"/>
                  </a:cubicBezTo>
                  <a:cubicBezTo>
                    <a:pt x="26921" y="17067"/>
                    <a:pt x="26921" y="16608"/>
                    <a:pt x="27006" y="16166"/>
                  </a:cubicBezTo>
                  <a:cubicBezTo>
                    <a:pt x="27397" y="14093"/>
                    <a:pt x="27363" y="12020"/>
                    <a:pt x="27108" y="9946"/>
                  </a:cubicBezTo>
                  <a:cubicBezTo>
                    <a:pt x="27040" y="9198"/>
                    <a:pt x="27023" y="8451"/>
                    <a:pt x="26904" y="7720"/>
                  </a:cubicBezTo>
                  <a:cubicBezTo>
                    <a:pt x="26683" y="6428"/>
                    <a:pt x="26071" y="5273"/>
                    <a:pt x="25307" y="4219"/>
                  </a:cubicBezTo>
                  <a:cubicBezTo>
                    <a:pt x="23260" y="1396"/>
                    <a:pt x="20491" y="0"/>
                    <a:pt x="17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1"/>
            <p:cNvSpPr/>
            <p:nvPr/>
          </p:nvSpPr>
          <p:spPr>
            <a:xfrm>
              <a:off x="3201575" y="3626000"/>
              <a:ext cx="761400" cy="648475"/>
            </a:xfrm>
            <a:custGeom>
              <a:avLst/>
              <a:gdLst/>
              <a:ahLst/>
              <a:cxnLst/>
              <a:rect l="l" t="t" r="r" b="b"/>
              <a:pathLst>
                <a:path w="30456" h="25939" extrusionOk="0">
                  <a:moveTo>
                    <a:pt x="17400" y="611"/>
                  </a:moveTo>
                  <a:cubicBezTo>
                    <a:pt x="20721" y="611"/>
                    <a:pt x="23404" y="2003"/>
                    <a:pt x="25374" y="4695"/>
                  </a:cubicBezTo>
                  <a:cubicBezTo>
                    <a:pt x="26223" y="5868"/>
                    <a:pt x="26733" y="6972"/>
                    <a:pt x="26903" y="8077"/>
                  </a:cubicBezTo>
                  <a:cubicBezTo>
                    <a:pt x="26971" y="8502"/>
                    <a:pt x="27005" y="8961"/>
                    <a:pt x="27039" y="9386"/>
                  </a:cubicBezTo>
                  <a:cubicBezTo>
                    <a:pt x="27073" y="9674"/>
                    <a:pt x="27090" y="9980"/>
                    <a:pt x="27124" y="10286"/>
                  </a:cubicBezTo>
                  <a:cubicBezTo>
                    <a:pt x="27396" y="12632"/>
                    <a:pt x="27362" y="14569"/>
                    <a:pt x="27022" y="16422"/>
                  </a:cubicBezTo>
                  <a:cubicBezTo>
                    <a:pt x="26920" y="16914"/>
                    <a:pt x="26937" y="17441"/>
                    <a:pt x="26954" y="17849"/>
                  </a:cubicBezTo>
                  <a:cubicBezTo>
                    <a:pt x="26971" y="18155"/>
                    <a:pt x="27294" y="18410"/>
                    <a:pt x="27498" y="18478"/>
                  </a:cubicBezTo>
                  <a:cubicBezTo>
                    <a:pt x="27541" y="18496"/>
                    <a:pt x="27585" y="18504"/>
                    <a:pt x="27629" y="18504"/>
                  </a:cubicBezTo>
                  <a:cubicBezTo>
                    <a:pt x="27883" y="18504"/>
                    <a:pt x="28142" y="18244"/>
                    <a:pt x="28229" y="18070"/>
                  </a:cubicBezTo>
                  <a:cubicBezTo>
                    <a:pt x="28263" y="18019"/>
                    <a:pt x="28280" y="17968"/>
                    <a:pt x="28297" y="17917"/>
                  </a:cubicBezTo>
                  <a:cubicBezTo>
                    <a:pt x="28761" y="17506"/>
                    <a:pt x="29060" y="17405"/>
                    <a:pt x="29225" y="17405"/>
                  </a:cubicBezTo>
                  <a:cubicBezTo>
                    <a:pt x="29272" y="17405"/>
                    <a:pt x="29307" y="17413"/>
                    <a:pt x="29334" y="17424"/>
                  </a:cubicBezTo>
                  <a:cubicBezTo>
                    <a:pt x="29538" y="17475"/>
                    <a:pt x="29656" y="17747"/>
                    <a:pt x="29707" y="17985"/>
                  </a:cubicBezTo>
                  <a:cubicBezTo>
                    <a:pt x="29724" y="18002"/>
                    <a:pt x="29724" y="18019"/>
                    <a:pt x="29724" y="18053"/>
                  </a:cubicBezTo>
                  <a:cubicBezTo>
                    <a:pt x="29724" y="18104"/>
                    <a:pt x="29707" y="18155"/>
                    <a:pt x="29707" y="18206"/>
                  </a:cubicBezTo>
                  <a:cubicBezTo>
                    <a:pt x="29707" y="18359"/>
                    <a:pt x="29707" y="18512"/>
                    <a:pt x="29724" y="18665"/>
                  </a:cubicBezTo>
                  <a:cubicBezTo>
                    <a:pt x="29741" y="18784"/>
                    <a:pt x="29792" y="18886"/>
                    <a:pt x="29843" y="18971"/>
                  </a:cubicBezTo>
                  <a:lnTo>
                    <a:pt x="29843" y="18988"/>
                  </a:lnTo>
                  <a:lnTo>
                    <a:pt x="29843" y="19005"/>
                  </a:lnTo>
                  <a:cubicBezTo>
                    <a:pt x="29860" y="20364"/>
                    <a:pt x="28637" y="21044"/>
                    <a:pt x="28586" y="21078"/>
                  </a:cubicBezTo>
                  <a:cubicBezTo>
                    <a:pt x="28552" y="21095"/>
                    <a:pt x="28518" y="21112"/>
                    <a:pt x="28501" y="21146"/>
                  </a:cubicBezTo>
                  <a:cubicBezTo>
                    <a:pt x="26104" y="23848"/>
                    <a:pt x="23521" y="25276"/>
                    <a:pt x="20802" y="25344"/>
                  </a:cubicBezTo>
                  <a:cubicBezTo>
                    <a:pt x="20734" y="25346"/>
                    <a:pt x="20667" y="25346"/>
                    <a:pt x="20599" y="25346"/>
                  </a:cubicBezTo>
                  <a:cubicBezTo>
                    <a:pt x="16607" y="25346"/>
                    <a:pt x="13681" y="22421"/>
                    <a:pt x="13647" y="22404"/>
                  </a:cubicBezTo>
                  <a:cubicBezTo>
                    <a:pt x="13596" y="22336"/>
                    <a:pt x="13528" y="22302"/>
                    <a:pt x="13443" y="22302"/>
                  </a:cubicBezTo>
                  <a:lnTo>
                    <a:pt x="13426" y="22302"/>
                  </a:lnTo>
                  <a:cubicBezTo>
                    <a:pt x="13341" y="22302"/>
                    <a:pt x="13273" y="22353"/>
                    <a:pt x="13205" y="22421"/>
                  </a:cubicBezTo>
                  <a:cubicBezTo>
                    <a:pt x="12976" y="22696"/>
                    <a:pt x="12650" y="22834"/>
                    <a:pt x="12141" y="22834"/>
                  </a:cubicBezTo>
                  <a:cubicBezTo>
                    <a:pt x="12085" y="22834"/>
                    <a:pt x="12026" y="22832"/>
                    <a:pt x="11965" y="22829"/>
                  </a:cubicBezTo>
                  <a:cubicBezTo>
                    <a:pt x="11761" y="22812"/>
                    <a:pt x="11438" y="22744"/>
                    <a:pt x="11166" y="22200"/>
                  </a:cubicBezTo>
                  <a:cubicBezTo>
                    <a:pt x="11132" y="22115"/>
                    <a:pt x="11047" y="22047"/>
                    <a:pt x="10945" y="22030"/>
                  </a:cubicBezTo>
                  <a:cubicBezTo>
                    <a:pt x="10927" y="22027"/>
                    <a:pt x="10910" y="22026"/>
                    <a:pt x="10894" y="22026"/>
                  </a:cubicBezTo>
                  <a:cubicBezTo>
                    <a:pt x="10814" y="22026"/>
                    <a:pt x="10746" y="22059"/>
                    <a:pt x="10690" y="22115"/>
                  </a:cubicBezTo>
                  <a:cubicBezTo>
                    <a:pt x="10650" y="22154"/>
                    <a:pt x="7911" y="24986"/>
                    <a:pt x="4619" y="24986"/>
                  </a:cubicBezTo>
                  <a:cubicBezTo>
                    <a:pt x="3674" y="24986"/>
                    <a:pt x="2684" y="24753"/>
                    <a:pt x="1700" y="24154"/>
                  </a:cubicBezTo>
                  <a:cubicBezTo>
                    <a:pt x="952" y="20585"/>
                    <a:pt x="697" y="17237"/>
                    <a:pt x="612" y="15419"/>
                  </a:cubicBezTo>
                  <a:cubicBezTo>
                    <a:pt x="799" y="15334"/>
                    <a:pt x="986" y="15147"/>
                    <a:pt x="1037" y="14790"/>
                  </a:cubicBezTo>
                  <a:cubicBezTo>
                    <a:pt x="1071" y="14518"/>
                    <a:pt x="1105" y="14263"/>
                    <a:pt x="1139" y="13991"/>
                  </a:cubicBezTo>
                  <a:cubicBezTo>
                    <a:pt x="1258" y="13022"/>
                    <a:pt x="1394" y="12020"/>
                    <a:pt x="1564" y="11051"/>
                  </a:cubicBezTo>
                  <a:cubicBezTo>
                    <a:pt x="2005" y="8689"/>
                    <a:pt x="2821" y="6700"/>
                    <a:pt x="4079" y="4984"/>
                  </a:cubicBezTo>
                  <a:cubicBezTo>
                    <a:pt x="5846" y="2536"/>
                    <a:pt x="8396" y="1194"/>
                    <a:pt x="11829" y="854"/>
                  </a:cubicBezTo>
                  <a:cubicBezTo>
                    <a:pt x="13426" y="701"/>
                    <a:pt x="15058" y="650"/>
                    <a:pt x="16638" y="616"/>
                  </a:cubicBezTo>
                  <a:lnTo>
                    <a:pt x="17046" y="616"/>
                  </a:lnTo>
                  <a:cubicBezTo>
                    <a:pt x="17165" y="613"/>
                    <a:pt x="17283" y="611"/>
                    <a:pt x="17400" y="611"/>
                  </a:cubicBezTo>
                  <a:close/>
                  <a:moveTo>
                    <a:pt x="17333" y="1"/>
                  </a:moveTo>
                  <a:cubicBezTo>
                    <a:pt x="17232" y="1"/>
                    <a:pt x="17131" y="2"/>
                    <a:pt x="17029" y="4"/>
                  </a:cubicBezTo>
                  <a:lnTo>
                    <a:pt x="16621" y="21"/>
                  </a:lnTo>
                  <a:cubicBezTo>
                    <a:pt x="15041" y="55"/>
                    <a:pt x="13392" y="89"/>
                    <a:pt x="11778" y="259"/>
                  </a:cubicBezTo>
                  <a:cubicBezTo>
                    <a:pt x="8158" y="616"/>
                    <a:pt x="5472" y="2044"/>
                    <a:pt x="3586" y="4644"/>
                  </a:cubicBezTo>
                  <a:cubicBezTo>
                    <a:pt x="2294" y="6428"/>
                    <a:pt x="1428" y="8485"/>
                    <a:pt x="986" y="10932"/>
                  </a:cubicBezTo>
                  <a:cubicBezTo>
                    <a:pt x="799" y="11918"/>
                    <a:pt x="663" y="12938"/>
                    <a:pt x="544" y="13906"/>
                  </a:cubicBezTo>
                  <a:cubicBezTo>
                    <a:pt x="510" y="14178"/>
                    <a:pt x="476" y="14450"/>
                    <a:pt x="442" y="14705"/>
                  </a:cubicBezTo>
                  <a:cubicBezTo>
                    <a:pt x="425" y="14875"/>
                    <a:pt x="374" y="14875"/>
                    <a:pt x="306" y="14892"/>
                  </a:cubicBezTo>
                  <a:cubicBezTo>
                    <a:pt x="221" y="14892"/>
                    <a:pt x="136" y="14926"/>
                    <a:pt x="85" y="14977"/>
                  </a:cubicBezTo>
                  <a:cubicBezTo>
                    <a:pt x="34" y="15045"/>
                    <a:pt x="0" y="15130"/>
                    <a:pt x="0" y="15198"/>
                  </a:cubicBezTo>
                  <a:cubicBezTo>
                    <a:pt x="85" y="16999"/>
                    <a:pt x="323" y="20585"/>
                    <a:pt x="1156" y="24392"/>
                  </a:cubicBezTo>
                  <a:cubicBezTo>
                    <a:pt x="1173" y="24477"/>
                    <a:pt x="1207" y="24545"/>
                    <a:pt x="1275" y="24579"/>
                  </a:cubicBezTo>
                  <a:cubicBezTo>
                    <a:pt x="2406" y="25303"/>
                    <a:pt x="3541" y="25581"/>
                    <a:pt x="4618" y="25581"/>
                  </a:cubicBezTo>
                  <a:cubicBezTo>
                    <a:pt x="7536" y="25581"/>
                    <a:pt x="10024" y="23540"/>
                    <a:pt x="10843" y="22795"/>
                  </a:cubicBezTo>
                  <a:cubicBezTo>
                    <a:pt x="11115" y="23203"/>
                    <a:pt x="11489" y="23407"/>
                    <a:pt x="11948" y="23423"/>
                  </a:cubicBezTo>
                  <a:cubicBezTo>
                    <a:pt x="12012" y="23427"/>
                    <a:pt x="12075" y="23429"/>
                    <a:pt x="12137" y="23429"/>
                  </a:cubicBezTo>
                  <a:cubicBezTo>
                    <a:pt x="12691" y="23429"/>
                    <a:pt x="13122" y="23291"/>
                    <a:pt x="13443" y="23016"/>
                  </a:cubicBezTo>
                  <a:cubicBezTo>
                    <a:pt x="14225" y="23729"/>
                    <a:pt x="16927" y="25939"/>
                    <a:pt x="20581" y="25939"/>
                  </a:cubicBezTo>
                  <a:lnTo>
                    <a:pt x="20802" y="25939"/>
                  </a:lnTo>
                  <a:cubicBezTo>
                    <a:pt x="23691" y="25871"/>
                    <a:pt x="26410" y="24392"/>
                    <a:pt x="28909" y="21571"/>
                  </a:cubicBezTo>
                  <a:cubicBezTo>
                    <a:pt x="29181" y="21401"/>
                    <a:pt x="30455" y="20568"/>
                    <a:pt x="30438" y="18988"/>
                  </a:cubicBezTo>
                  <a:cubicBezTo>
                    <a:pt x="30438" y="18954"/>
                    <a:pt x="30438" y="18903"/>
                    <a:pt x="30438" y="18869"/>
                  </a:cubicBezTo>
                  <a:cubicBezTo>
                    <a:pt x="30438" y="18801"/>
                    <a:pt x="30404" y="18733"/>
                    <a:pt x="30353" y="18682"/>
                  </a:cubicBezTo>
                  <a:cubicBezTo>
                    <a:pt x="30336" y="18665"/>
                    <a:pt x="30319" y="18614"/>
                    <a:pt x="30319" y="18580"/>
                  </a:cubicBezTo>
                  <a:cubicBezTo>
                    <a:pt x="30302" y="18461"/>
                    <a:pt x="30302" y="18342"/>
                    <a:pt x="30302" y="18223"/>
                  </a:cubicBezTo>
                  <a:cubicBezTo>
                    <a:pt x="30319" y="18155"/>
                    <a:pt x="30319" y="18104"/>
                    <a:pt x="30319" y="18053"/>
                  </a:cubicBezTo>
                  <a:cubicBezTo>
                    <a:pt x="30319" y="18002"/>
                    <a:pt x="30319" y="17951"/>
                    <a:pt x="30302" y="17917"/>
                  </a:cubicBezTo>
                  <a:cubicBezTo>
                    <a:pt x="30302" y="17900"/>
                    <a:pt x="30302" y="17883"/>
                    <a:pt x="30302" y="17866"/>
                  </a:cubicBezTo>
                  <a:cubicBezTo>
                    <a:pt x="30149" y="17305"/>
                    <a:pt x="29877" y="16965"/>
                    <a:pt x="29504" y="16846"/>
                  </a:cubicBezTo>
                  <a:cubicBezTo>
                    <a:pt x="29416" y="16820"/>
                    <a:pt x="29326" y="16808"/>
                    <a:pt x="29234" y="16808"/>
                  </a:cubicBezTo>
                  <a:cubicBezTo>
                    <a:pt x="28840" y="16808"/>
                    <a:pt x="28395" y="17041"/>
                    <a:pt x="27872" y="17509"/>
                  </a:cubicBezTo>
                  <a:cubicBezTo>
                    <a:pt x="27855" y="17526"/>
                    <a:pt x="27838" y="17560"/>
                    <a:pt x="27821" y="17577"/>
                  </a:cubicBezTo>
                  <a:cubicBezTo>
                    <a:pt x="27770" y="17645"/>
                    <a:pt x="27736" y="17730"/>
                    <a:pt x="27685" y="17815"/>
                  </a:cubicBezTo>
                  <a:cubicBezTo>
                    <a:pt x="27685" y="17832"/>
                    <a:pt x="27651" y="17849"/>
                    <a:pt x="27634" y="17883"/>
                  </a:cubicBezTo>
                  <a:cubicBezTo>
                    <a:pt x="27600" y="17849"/>
                    <a:pt x="27566" y="17815"/>
                    <a:pt x="27549" y="17798"/>
                  </a:cubicBezTo>
                  <a:cubicBezTo>
                    <a:pt x="27532" y="17424"/>
                    <a:pt x="27532" y="16965"/>
                    <a:pt x="27600" y="16523"/>
                  </a:cubicBezTo>
                  <a:cubicBezTo>
                    <a:pt x="27957" y="14620"/>
                    <a:pt x="27991" y="12615"/>
                    <a:pt x="27719" y="10218"/>
                  </a:cubicBezTo>
                  <a:cubicBezTo>
                    <a:pt x="27685" y="9929"/>
                    <a:pt x="27668" y="9623"/>
                    <a:pt x="27634" y="9335"/>
                  </a:cubicBezTo>
                  <a:cubicBezTo>
                    <a:pt x="27600" y="8893"/>
                    <a:pt x="27566" y="8434"/>
                    <a:pt x="27498" y="7975"/>
                  </a:cubicBezTo>
                  <a:cubicBezTo>
                    <a:pt x="27294" y="6785"/>
                    <a:pt x="26767" y="5596"/>
                    <a:pt x="25850" y="4355"/>
                  </a:cubicBezTo>
                  <a:cubicBezTo>
                    <a:pt x="23767" y="1463"/>
                    <a:pt x="20897" y="1"/>
                    <a:pt x="173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1"/>
            <p:cNvSpPr/>
            <p:nvPr/>
          </p:nvSpPr>
          <p:spPr>
            <a:xfrm>
              <a:off x="2562550" y="4721750"/>
              <a:ext cx="2019475" cy="740700"/>
            </a:xfrm>
            <a:custGeom>
              <a:avLst/>
              <a:gdLst/>
              <a:ahLst/>
              <a:cxnLst/>
              <a:rect l="l" t="t" r="r" b="b"/>
              <a:pathLst>
                <a:path w="80779" h="29628" extrusionOk="0">
                  <a:moveTo>
                    <a:pt x="55241" y="1"/>
                  </a:moveTo>
                  <a:cubicBezTo>
                    <a:pt x="54428" y="1"/>
                    <a:pt x="53960" y="56"/>
                    <a:pt x="53960" y="56"/>
                  </a:cubicBezTo>
                  <a:cubicBezTo>
                    <a:pt x="54929" y="6072"/>
                    <a:pt x="48725" y="11765"/>
                    <a:pt x="48725" y="11765"/>
                  </a:cubicBezTo>
                  <a:lnTo>
                    <a:pt x="43780" y="1704"/>
                  </a:lnTo>
                  <a:cubicBezTo>
                    <a:pt x="42446" y="2058"/>
                    <a:pt x="41170" y="2199"/>
                    <a:pt x="39981" y="2199"/>
                  </a:cubicBezTo>
                  <a:cubicBezTo>
                    <a:pt x="38943" y="2199"/>
                    <a:pt x="37971" y="2091"/>
                    <a:pt x="37084" y="1925"/>
                  </a:cubicBezTo>
                  <a:lnTo>
                    <a:pt x="32189" y="11867"/>
                  </a:lnTo>
                  <a:cubicBezTo>
                    <a:pt x="32189" y="11867"/>
                    <a:pt x="25969" y="6174"/>
                    <a:pt x="26955" y="158"/>
                  </a:cubicBezTo>
                  <a:cubicBezTo>
                    <a:pt x="26955" y="158"/>
                    <a:pt x="26734" y="141"/>
                    <a:pt x="26331" y="141"/>
                  </a:cubicBezTo>
                  <a:cubicBezTo>
                    <a:pt x="22641" y="141"/>
                    <a:pt x="3694" y="1523"/>
                    <a:pt x="0" y="29627"/>
                  </a:cubicBezTo>
                  <a:lnTo>
                    <a:pt x="80778" y="29627"/>
                  </a:lnTo>
                  <a:cubicBezTo>
                    <a:pt x="77471" y="1974"/>
                    <a:pt x="60125" y="1"/>
                    <a:pt x="55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1"/>
            <p:cNvSpPr/>
            <p:nvPr/>
          </p:nvSpPr>
          <p:spPr>
            <a:xfrm>
              <a:off x="2562550" y="4713000"/>
              <a:ext cx="2019475" cy="749450"/>
            </a:xfrm>
            <a:custGeom>
              <a:avLst/>
              <a:gdLst/>
              <a:ahLst/>
              <a:cxnLst/>
              <a:rect l="l" t="t" r="r" b="b"/>
              <a:pathLst>
                <a:path w="80779" h="29978" extrusionOk="0">
                  <a:moveTo>
                    <a:pt x="55099" y="1"/>
                  </a:moveTo>
                  <a:cubicBezTo>
                    <a:pt x="54369" y="1"/>
                    <a:pt x="53945" y="45"/>
                    <a:pt x="53926" y="49"/>
                  </a:cubicBezTo>
                  <a:cubicBezTo>
                    <a:pt x="53824" y="49"/>
                    <a:pt x="53739" y="100"/>
                    <a:pt x="53671" y="185"/>
                  </a:cubicBezTo>
                  <a:cubicBezTo>
                    <a:pt x="53620" y="270"/>
                    <a:pt x="53586" y="372"/>
                    <a:pt x="53603" y="457"/>
                  </a:cubicBezTo>
                  <a:cubicBezTo>
                    <a:pt x="54402" y="5402"/>
                    <a:pt x="50102" y="10195"/>
                    <a:pt x="48827" y="11503"/>
                  </a:cubicBezTo>
                  <a:lnTo>
                    <a:pt x="44103" y="1901"/>
                  </a:lnTo>
                  <a:cubicBezTo>
                    <a:pt x="44034" y="1778"/>
                    <a:pt x="43911" y="1699"/>
                    <a:pt x="43778" y="1699"/>
                  </a:cubicBezTo>
                  <a:cubicBezTo>
                    <a:pt x="43745" y="1699"/>
                    <a:pt x="43711" y="1704"/>
                    <a:pt x="43678" y="1714"/>
                  </a:cubicBezTo>
                  <a:cubicBezTo>
                    <a:pt x="42455" y="2030"/>
                    <a:pt x="41198" y="2191"/>
                    <a:pt x="39924" y="2191"/>
                  </a:cubicBezTo>
                  <a:cubicBezTo>
                    <a:pt x="39001" y="2191"/>
                    <a:pt x="38069" y="2106"/>
                    <a:pt x="37135" y="1935"/>
                  </a:cubicBezTo>
                  <a:cubicBezTo>
                    <a:pt x="37112" y="1930"/>
                    <a:pt x="37089" y="1928"/>
                    <a:pt x="37067" y="1928"/>
                  </a:cubicBezTo>
                  <a:cubicBezTo>
                    <a:pt x="36938" y="1928"/>
                    <a:pt x="36819" y="2006"/>
                    <a:pt x="36761" y="2122"/>
                  </a:cubicBezTo>
                  <a:lnTo>
                    <a:pt x="32087" y="11605"/>
                  </a:lnTo>
                  <a:cubicBezTo>
                    <a:pt x="30813" y="10314"/>
                    <a:pt x="26513" y="5504"/>
                    <a:pt x="27295" y="559"/>
                  </a:cubicBezTo>
                  <a:cubicBezTo>
                    <a:pt x="27312" y="474"/>
                    <a:pt x="27295" y="372"/>
                    <a:pt x="27227" y="287"/>
                  </a:cubicBezTo>
                  <a:cubicBezTo>
                    <a:pt x="27159" y="202"/>
                    <a:pt x="27074" y="151"/>
                    <a:pt x="26972" y="151"/>
                  </a:cubicBezTo>
                  <a:cubicBezTo>
                    <a:pt x="26926" y="148"/>
                    <a:pt x="26699" y="134"/>
                    <a:pt x="26320" y="134"/>
                  </a:cubicBezTo>
                  <a:cubicBezTo>
                    <a:pt x="24586" y="134"/>
                    <a:pt x="19682" y="426"/>
                    <a:pt x="14480" y="3397"/>
                  </a:cubicBezTo>
                  <a:cubicBezTo>
                    <a:pt x="8770" y="6660"/>
                    <a:pt x="1683" y="13934"/>
                    <a:pt x="0" y="29977"/>
                  </a:cubicBezTo>
                  <a:lnTo>
                    <a:pt x="731" y="29977"/>
                  </a:lnTo>
                  <a:cubicBezTo>
                    <a:pt x="2057" y="17537"/>
                    <a:pt x="6900" y="8580"/>
                    <a:pt x="14803" y="4043"/>
                  </a:cubicBezTo>
                  <a:cubicBezTo>
                    <a:pt x="19875" y="1137"/>
                    <a:pt x="24773" y="864"/>
                    <a:pt x="26373" y="864"/>
                  </a:cubicBezTo>
                  <a:cubicBezTo>
                    <a:pt x="26429" y="864"/>
                    <a:pt x="26482" y="864"/>
                    <a:pt x="26530" y="865"/>
                  </a:cubicBezTo>
                  <a:cubicBezTo>
                    <a:pt x="25867" y="6830"/>
                    <a:pt x="31679" y="12251"/>
                    <a:pt x="31934" y="12489"/>
                  </a:cubicBezTo>
                  <a:cubicBezTo>
                    <a:pt x="32005" y="12545"/>
                    <a:pt x="32098" y="12578"/>
                    <a:pt x="32196" y="12578"/>
                  </a:cubicBezTo>
                  <a:cubicBezTo>
                    <a:pt x="32216" y="12578"/>
                    <a:pt x="32237" y="12577"/>
                    <a:pt x="32257" y="12574"/>
                  </a:cubicBezTo>
                  <a:cubicBezTo>
                    <a:pt x="32359" y="12557"/>
                    <a:pt x="32461" y="12472"/>
                    <a:pt x="32512" y="12370"/>
                  </a:cubicBezTo>
                  <a:lnTo>
                    <a:pt x="37288" y="2683"/>
                  </a:lnTo>
                  <a:cubicBezTo>
                    <a:pt x="38180" y="2833"/>
                    <a:pt x="39072" y="2908"/>
                    <a:pt x="39958" y="2908"/>
                  </a:cubicBezTo>
                  <a:cubicBezTo>
                    <a:pt x="41182" y="2908"/>
                    <a:pt x="42393" y="2765"/>
                    <a:pt x="43576" y="2479"/>
                  </a:cubicBezTo>
                  <a:lnTo>
                    <a:pt x="48402" y="12268"/>
                  </a:lnTo>
                  <a:cubicBezTo>
                    <a:pt x="48453" y="12370"/>
                    <a:pt x="48555" y="12438"/>
                    <a:pt x="48657" y="12455"/>
                  </a:cubicBezTo>
                  <a:cubicBezTo>
                    <a:pt x="48688" y="12464"/>
                    <a:pt x="48718" y="12468"/>
                    <a:pt x="48746" y="12468"/>
                  </a:cubicBezTo>
                  <a:cubicBezTo>
                    <a:pt x="48828" y="12468"/>
                    <a:pt x="48900" y="12433"/>
                    <a:pt x="48963" y="12370"/>
                  </a:cubicBezTo>
                  <a:cubicBezTo>
                    <a:pt x="49218" y="12132"/>
                    <a:pt x="55048" y="6728"/>
                    <a:pt x="54368" y="729"/>
                  </a:cubicBezTo>
                  <a:cubicBezTo>
                    <a:pt x="54540" y="722"/>
                    <a:pt x="54768" y="715"/>
                    <a:pt x="55045" y="715"/>
                  </a:cubicBezTo>
                  <a:cubicBezTo>
                    <a:pt x="57457" y="715"/>
                    <a:pt x="63611" y="1190"/>
                    <a:pt x="69204" y="5793"/>
                  </a:cubicBezTo>
                  <a:cubicBezTo>
                    <a:pt x="75238" y="10739"/>
                    <a:pt x="78875" y="18879"/>
                    <a:pt x="80064" y="29977"/>
                  </a:cubicBezTo>
                  <a:lnTo>
                    <a:pt x="80778" y="29977"/>
                  </a:lnTo>
                  <a:cubicBezTo>
                    <a:pt x="79588" y="18641"/>
                    <a:pt x="75849" y="10314"/>
                    <a:pt x="69646" y="5232"/>
                  </a:cubicBezTo>
                  <a:cubicBezTo>
                    <a:pt x="63937" y="540"/>
                    <a:pt x="57652" y="1"/>
                    <a:pt x="55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1"/>
            <p:cNvSpPr/>
            <p:nvPr/>
          </p:nvSpPr>
          <p:spPr>
            <a:xfrm>
              <a:off x="3359625" y="4469475"/>
              <a:ext cx="428300" cy="307250"/>
            </a:xfrm>
            <a:custGeom>
              <a:avLst/>
              <a:gdLst/>
              <a:ahLst/>
              <a:cxnLst/>
              <a:rect l="l" t="t" r="r" b="b"/>
              <a:pathLst>
                <a:path w="17132" h="12290" extrusionOk="0">
                  <a:moveTo>
                    <a:pt x="16672" y="1"/>
                  </a:moveTo>
                  <a:lnTo>
                    <a:pt x="16672" y="1"/>
                  </a:lnTo>
                  <a:cubicBezTo>
                    <a:pt x="14497" y="1496"/>
                    <a:pt x="11659" y="2533"/>
                    <a:pt x="7988" y="2703"/>
                  </a:cubicBezTo>
                  <a:cubicBezTo>
                    <a:pt x="7707" y="2716"/>
                    <a:pt x="7431" y="2723"/>
                    <a:pt x="7159" y="2723"/>
                  </a:cubicBezTo>
                  <a:cubicBezTo>
                    <a:pt x="4348" y="2723"/>
                    <a:pt x="1984" y="2017"/>
                    <a:pt x="0" y="901"/>
                  </a:cubicBezTo>
                  <a:lnTo>
                    <a:pt x="0" y="901"/>
                  </a:lnTo>
                  <a:cubicBezTo>
                    <a:pt x="799" y="3043"/>
                    <a:pt x="1394" y="6153"/>
                    <a:pt x="255" y="9620"/>
                  </a:cubicBezTo>
                  <a:cubicBezTo>
                    <a:pt x="187" y="9807"/>
                    <a:pt x="136" y="9994"/>
                    <a:pt x="68" y="10181"/>
                  </a:cubicBezTo>
                  <a:cubicBezTo>
                    <a:pt x="68" y="10181"/>
                    <a:pt x="2091" y="11455"/>
                    <a:pt x="5201" y="12016"/>
                  </a:cubicBezTo>
                  <a:cubicBezTo>
                    <a:pt x="6088" y="12182"/>
                    <a:pt x="7060" y="12290"/>
                    <a:pt x="8098" y="12290"/>
                  </a:cubicBezTo>
                  <a:cubicBezTo>
                    <a:pt x="9287" y="12290"/>
                    <a:pt x="10563" y="12149"/>
                    <a:pt x="11897" y="11795"/>
                  </a:cubicBezTo>
                  <a:cubicBezTo>
                    <a:pt x="13562" y="11353"/>
                    <a:pt x="15330" y="10589"/>
                    <a:pt x="17097" y="9365"/>
                  </a:cubicBezTo>
                  <a:cubicBezTo>
                    <a:pt x="17114" y="9348"/>
                    <a:pt x="17131" y="9331"/>
                    <a:pt x="17131" y="9331"/>
                  </a:cubicBezTo>
                  <a:cubicBezTo>
                    <a:pt x="15449" y="6425"/>
                    <a:pt x="16010" y="2533"/>
                    <a:pt x="16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1"/>
            <p:cNvSpPr/>
            <p:nvPr/>
          </p:nvSpPr>
          <p:spPr>
            <a:xfrm>
              <a:off x="3349850" y="4460225"/>
              <a:ext cx="448275" cy="325375"/>
            </a:xfrm>
            <a:custGeom>
              <a:avLst/>
              <a:gdLst/>
              <a:ahLst/>
              <a:cxnLst/>
              <a:rect l="l" t="t" r="r" b="b"/>
              <a:pathLst>
                <a:path w="17931" h="13015" extrusionOk="0">
                  <a:moveTo>
                    <a:pt x="16503" y="1152"/>
                  </a:moveTo>
                  <a:lnTo>
                    <a:pt x="16503" y="1152"/>
                  </a:lnTo>
                  <a:cubicBezTo>
                    <a:pt x="15942" y="3719"/>
                    <a:pt x="15687" y="6982"/>
                    <a:pt x="17046" y="9599"/>
                  </a:cubicBezTo>
                  <a:cubicBezTo>
                    <a:pt x="15517" y="10636"/>
                    <a:pt x="13885" y="11383"/>
                    <a:pt x="12186" y="11825"/>
                  </a:cubicBezTo>
                  <a:cubicBezTo>
                    <a:pt x="10963" y="12141"/>
                    <a:pt x="9706" y="12302"/>
                    <a:pt x="8432" y="12302"/>
                  </a:cubicBezTo>
                  <a:cubicBezTo>
                    <a:pt x="7509" y="12302"/>
                    <a:pt x="6577" y="12217"/>
                    <a:pt x="5643" y="12046"/>
                  </a:cubicBezTo>
                  <a:cubicBezTo>
                    <a:pt x="3263" y="11604"/>
                    <a:pt x="1513" y="10721"/>
                    <a:pt x="901" y="10381"/>
                  </a:cubicBezTo>
                  <a:cubicBezTo>
                    <a:pt x="918" y="10296"/>
                    <a:pt x="952" y="10194"/>
                    <a:pt x="986" y="10109"/>
                  </a:cubicBezTo>
                  <a:cubicBezTo>
                    <a:pt x="2023" y="6948"/>
                    <a:pt x="1649" y="4075"/>
                    <a:pt x="1020" y="2002"/>
                  </a:cubicBezTo>
                  <a:lnTo>
                    <a:pt x="1020" y="2002"/>
                  </a:lnTo>
                  <a:cubicBezTo>
                    <a:pt x="2990" y="2957"/>
                    <a:pt x="5175" y="3452"/>
                    <a:pt x="7528" y="3452"/>
                  </a:cubicBezTo>
                  <a:cubicBezTo>
                    <a:pt x="7815" y="3452"/>
                    <a:pt x="8104" y="3444"/>
                    <a:pt x="8396" y="3430"/>
                  </a:cubicBezTo>
                  <a:cubicBezTo>
                    <a:pt x="11506" y="3294"/>
                    <a:pt x="14225" y="2529"/>
                    <a:pt x="16503" y="1152"/>
                  </a:cubicBezTo>
                  <a:close/>
                  <a:moveTo>
                    <a:pt x="17055" y="1"/>
                  </a:moveTo>
                  <a:cubicBezTo>
                    <a:pt x="16983" y="1"/>
                    <a:pt x="16910" y="22"/>
                    <a:pt x="16842" y="65"/>
                  </a:cubicBezTo>
                  <a:cubicBezTo>
                    <a:pt x="14531" y="1679"/>
                    <a:pt x="11676" y="2563"/>
                    <a:pt x="8362" y="2716"/>
                  </a:cubicBezTo>
                  <a:cubicBezTo>
                    <a:pt x="8094" y="2729"/>
                    <a:pt x="7829" y="2735"/>
                    <a:pt x="7566" y="2735"/>
                  </a:cubicBezTo>
                  <a:cubicBezTo>
                    <a:pt x="5005" y="2735"/>
                    <a:pt x="2659" y="2135"/>
                    <a:pt x="578" y="948"/>
                  </a:cubicBezTo>
                  <a:cubicBezTo>
                    <a:pt x="524" y="921"/>
                    <a:pt x="464" y="908"/>
                    <a:pt x="404" y="908"/>
                  </a:cubicBezTo>
                  <a:cubicBezTo>
                    <a:pt x="314" y="908"/>
                    <a:pt x="225" y="938"/>
                    <a:pt x="153" y="999"/>
                  </a:cubicBezTo>
                  <a:cubicBezTo>
                    <a:pt x="51" y="1084"/>
                    <a:pt x="0" y="1254"/>
                    <a:pt x="51" y="1390"/>
                  </a:cubicBezTo>
                  <a:cubicBezTo>
                    <a:pt x="782" y="3379"/>
                    <a:pt x="1428" y="6455"/>
                    <a:pt x="306" y="9871"/>
                  </a:cubicBezTo>
                  <a:cubicBezTo>
                    <a:pt x="238" y="10058"/>
                    <a:pt x="187" y="10245"/>
                    <a:pt x="119" y="10415"/>
                  </a:cubicBezTo>
                  <a:cubicBezTo>
                    <a:pt x="51" y="10585"/>
                    <a:pt x="119" y="10755"/>
                    <a:pt x="255" y="10857"/>
                  </a:cubicBezTo>
                  <a:cubicBezTo>
                    <a:pt x="340" y="10908"/>
                    <a:pt x="2380" y="12182"/>
                    <a:pt x="5524" y="12743"/>
                  </a:cubicBezTo>
                  <a:cubicBezTo>
                    <a:pt x="6509" y="12930"/>
                    <a:pt x="7495" y="13015"/>
                    <a:pt x="8464" y="13015"/>
                  </a:cubicBezTo>
                  <a:cubicBezTo>
                    <a:pt x="9790" y="13015"/>
                    <a:pt x="11098" y="12845"/>
                    <a:pt x="12373" y="12522"/>
                  </a:cubicBezTo>
                  <a:cubicBezTo>
                    <a:pt x="14225" y="12029"/>
                    <a:pt x="16027" y="11196"/>
                    <a:pt x="17692" y="10024"/>
                  </a:cubicBezTo>
                  <a:cubicBezTo>
                    <a:pt x="17709" y="10024"/>
                    <a:pt x="17726" y="10007"/>
                    <a:pt x="17726" y="10007"/>
                  </a:cubicBezTo>
                  <a:cubicBezTo>
                    <a:pt x="17879" y="9888"/>
                    <a:pt x="17930" y="9684"/>
                    <a:pt x="17845" y="9531"/>
                  </a:cubicBezTo>
                  <a:cubicBezTo>
                    <a:pt x="16248" y="6778"/>
                    <a:pt x="16723" y="3073"/>
                    <a:pt x="17403" y="456"/>
                  </a:cubicBezTo>
                  <a:cubicBezTo>
                    <a:pt x="17437" y="303"/>
                    <a:pt x="17386" y="150"/>
                    <a:pt x="17267" y="65"/>
                  </a:cubicBezTo>
                  <a:cubicBezTo>
                    <a:pt x="17199" y="22"/>
                    <a:pt x="17127" y="1"/>
                    <a:pt x="170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1"/>
            <p:cNvSpPr/>
            <p:nvPr/>
          </p:nvSpPr>
          <p:spPr>
            <a:xfrm>
              <a:off x="3657025" y="4702725"/>
              <a:ext cx="278750" cy="313175"/>
            </a:xfrm>
            <a:custGeom>
              <a:avLst/>
              <a:gdLst/>
              <a:ahLst/>
              <a:cxnLst/>
              <a:rect l="l" t="t" r="r" b="b"/>
              <a:pathLst>
                <a:path w="11150" h="12527" extrusionOk="0">
                  <a:moveTo>
                    <a:pt x="5235" y="1"/>
                  </a:moveTo>
                  <a:cubicBezTo>
                    <a:pt x="5235" y="1"/>
                    <a:pt x="5218" y="18"/>
                    <a:pt x="5201" y="35"/>
                  </a:cubicBezTo>
                  <a:cubicBezTo>
                    <a:pt x="4844" y="307"/>
                    <a:pt x="1955" y="2448"/>
                    <a:pt x="1" y="2465"/>
                  </a:cubicBezTo>
                  <a:lnTo>
                    <a:pt x="4946" y="12526"/>
                  </a:lnTo>
                  <a:cubicBezTo>
                    <a:pt x="4946" y="12526"/>
                    <a:pt x="11150" y="6833"/>
                    <a:pt x="10181" y="817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1"/>
            <p:cNvSpPr/>
            <p:nvPr/>
          </p:nvSpPr>
          <p:spPr>
            <a:xfrm>
              <a:off x="3647250" y="4693800"/>
              <a:ext cx="297875" cy="331025"/>
            </a:xfrm>
            <a:custGeom>
              <a:avLst/>
              <a:gdLst/>
              <a:ahLst/>
              <a:cxnLst/>
              <a:rect l="l" t="t" r="r" b="b"/>
              <a:pathLst>
                <a:path w="11915" h="13241" extrusionOk="0">
                  <a:moveTo>
                    <a:pt x="5728" y="749"/>
                  </a:moveTo>
                  <a:lnTo>
                    <a:pt x="10266" y="1480"/>
                  </a:lnTo>
                  <a:cubicBezTo>
                    <a:pt x="10861" y="6323"/>
                    <a:pt x="6697" y="10997"/>
                    <a:pt x="5439" y="12271"/>
                  </a:cubicBezTo>
                  <a:lnTo>
                    <a:pt x="936" y="3128"/>
                  </a:lnTo>
                  <a:cubicBezTo>
                    <a:pt x="2788" y="2839"/>
                    <a:pt x="5031" y="1259"/>
                    <a:pt x="5728" y="749"/>
                  </a:cubicBezTo>
                  <a:close/>
                  <a:moveTo>
                    <a:pt x="5694" y="1"/>
                  </a:moveTo>
                  <a:cubicBezTo>
                    <a:pt x="5609" y="1"/>
                    <a:pt x="5507" y="18"/>
                    <a:pt x="5422" y="69"/>
                  </a:cubicBezTo>
                  <a:cubicBezTo>
                    <a:pt x="5422" y="69"/>
                    <a:pt x="5405" y="69"/>
                    <a:pt x="5371" y="103"/>
                  </a:cubicBezTo>
                  <a:cubicBezTo>
                    <a:pt x="5065" y="341"/>
                    <a:pt x="2227" y="2448"/>
                    <a:pt x="375" y="2465"/>
                  </a:cubicBezTo>
                  <a:cubicBezTo>
                    <a:pt x="256" y="2465"/>
                    <a:pt x="137" y="2533"/>
                    <a:pt x="86" y="2635"/>
                  </a:cubicBezTo>
                  <a:cubicBezTo>
                    <a:pt x="18" y="2737"/>
                    <a:pt x="1" y="2873"/>
                    <a:pt x="69" y="2992"/>
                  </a:cubicBezTo>
                  <a:lnTo>
                    <a:pt x="5014" y="13036"/>
                  </a:lnTo>
                  <a:cubicBezTo>
                    <a:pt x="5065" y="13138"/>
                    <a:pt x="5167" y="13206"/>
                    <a:pt x="5269" y="13223"/>
                  </a:cubicBezTo>
                  <a:cubicBezTo>
                    <a:pt x="5286" y="13240"/>
                    <a:pt x="5320" y="13240"/>
                    <a:pt x="5337" y="13240"/>
                  </a:cubicBezTo>
                  <a:cubicBezTo>
                    <a:pt x="5422" y="13240"/>
                    <a:pt x="5507" y="13206"/>
                    <a:pt x="5575" y="13138"/>
                  </a:cubicBezTo>
                  <a:cubicBezTo>
                    <a:pt x="5847" y="12900"/>
                    <a:pt x="11914" y="7258"/>
                    <a:pt x="10929" y="1123"/>
                  </a:cubicBezTo>
                  <a:cubicBezTo>
                    <a:pt x="10912" y="970"/>
                    <a:pt x="10793" y="834"/>
                    <a:pt x="10640" y="817"/>
                  </a:cubicBezTo>
                  <a:lnTo>
                    <a:pt x="56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1"/>
            <p:cNvSpPr/>
            <p:nvPr/>
          </p:nvSpPr>
          <p:spPr>
            <a:xfrm>
              <a:off x="3211750" y="4705700"/>
              <a:ext cx="279175" cy="312750"/>
            </a:xfrm>
            <a:custGeom>
              <a:avLst/>
              <a:gdLst/>
              <a:ahLst/>
              <a:cxnLst/>
              <a:rect l="l" t="t" r="r" b="b"/>
              <a:pathLst>
                <a:path w="11167" h="12510" extrusionOk="0">
                  <a:moveTo>
                    <a:pt x="5932" y="1"/>
                  </a:moveTo>
                  <a:lnTo>
                    <a:pt x="987" y="800"/>
                  </a:lnTo>
                  <a:cubicBezTo>
                    <a:pt x="1" y="6816"/>
                    <a:pt x="6221" y="12509"/>
                    <a:pt x="6221" y="12509"/>
                  </a:cubicBezTo>
                  <a:lnTo>
                    <a:pt x="11116" y="2567"/>
                  </a:lnTo>
                  <a:lnTo>
                    <a:pt x="11167" y="2465"/>
                  </a:lnTo>
                  <a:cubicBezTo>
                    <a:pt x="9416" y="2431"/>
                    <a:pt x="6952" y="749"/>
                    <a:pt x="6170" y="171"/>
                  </a:cubicBezTo>
                  <a:cubicBezTo>
                    <a:pt x="6017" y="69"/>
                    <a:pt x="5932" y="1"/>
                    <a:pt x="5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1"/>
            <p:cNvSpPr/>
            <p:nvPr/>
          </p:nvSpPr>
          <p:spPr>
            <a:xfrm>
              <a:off x="3202425" y="4696625"/>
              <a:ext cx="297850" cy="330750"/>
            </a:xfrm>
            <a:custGeom>
              <a:avLst/>
              <a:gdLst/>
              <a:ahLst/>
              <a:cxnLst/>
              <a:rect l="l" t="t" r="r" b="b"/>
              <a:pathLst>
                <a:path w="11914" h="13230" extrusionOk="0">
                  <a:moveTo>
                    <a:pt x="6203" y="738"/>
                  </a:moveTo>
                  <a:cubicBezTo>
                    <a:pt x="6237" y="772"/>
                    <a:pt x="6288" y="789"/>
                    <a:pt x="6322" y="823"/>
                  </a:cubicBezTo>
                  <a:cubicBezTo>
                    <a:pt x="7189" y="1469"/>
                    <a:pt x="9262" y="2845"/>
                    <a:pt x="10979" y="3134"/>
                  </a:cubicBezTo>
                  <a:lnTo>
                    <a:pt x="6492" y="12260"/>
                  </a:lnTo>
                  <a:cubicBezTo>
                    <a:pt x="5235" y="10986"/>
                    <a:pt x="1054" y="6329"/>
                    <a:pt x="1666" y="1486"/>
                  </a:cubicBezTo>
                  <a:lnTo>
                    <a:pt x="6203" y="738"/>
                  </a:lnTo>
                  <a:close/>
                  <a:moveTo>
                    <a:pt x="6309" y="1"/>
                  </a:moveTo>
                  <a:cubicBezTo>
                    <a:pt x="6285" y="1"/>
                    <a:pt x="6261" y="3"/>
                    <a:pt x="6237" y="7"/>
                  </a:cubicBezTo>
                  <a:lnTo>
                    <a:pt x="1292" y="806"/>
                  </a:lnTo>
                  <a:cubicBezTo>
                    <a:pt x="1139" y="840"/>
                    <a:pt x="1020" y="959"/>
                    <a:pt x="1003" y="1112"/>
                  </a:cubicBezTo>
                  <a:cubicBezTo>
                    <a:pt x="0" y="7247"/>
                    <a:pt x="6084" y="12906"/>
                    <a:pt x="6339" y="13144"/>
                  </a:cubicBezTo>
                  <a:cubicBezTo>
                    <a:pt x="6407" y="13195"/>
                    <a:pt x="6492" y="13229"/>
                    <a:pt x="6594" y="13229"/>
                  </a:cubicBezTo>
                  <a:lnTo>
                    <a:pt x="6662" y="13229"/>
                  </a:lnTo>
                  <a:cubicBezTo>
                    <a:pt x="6764" y="13212"/>
                    <a:pt x="6866" y="13127"/>
                    <a:pt x="6917" y="13025"/>
                  </a:cubicBezTo>
                  <a:lnTo>
                    <a:pt x="11812" y="3100"/>
                  </a:lnTo>
                  <a:lnTo>
                    <a:pt x="11863" y="2981"/>
                  </a:lnTo>
                  <a:cubicBezTo>
                    <a:pt x="11914" y="2862"/>
                    <a:pt x="11914" y="2743"/>
                    <a:pt x="11846" y="2624"/>
                  </a:cubicBezTo>
                  <a:cubicBezTo>
                    <a:pt x="11778" y="2522"/>
                    <a:pt x="11676" y="2454"/>
                    <a:pt x="11540" y="2454"/>
                  </a:cubicBezTo>
                  <a:cubicBezTo>
                    <a:pt x="10231" y="2437"/>
                    <a:pt x="8209" y="1316"/>
                    <a:pt x="6747" y="245"/>
                  </a:cubicBezTo>
                  <a:cubicBezTo>
                    <a:pt x="6611" y="143"/>
                    <a:pt x="6526" y="75"/>
                    <a:pt x="6526" y="75"/>
                  </a:cubicBezTo>
                  <a:cubicBezTo>
                    <a:pt x="6461" y="23"/>
                    <a:pt x="6386" y="1"/>
                    <a:pt x="63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1"/>
            <p:cNvSpPr/>
            <p:nvPr/>
          </p:nvSpPr>
          <p:spPr>
            <a:xfrm>
              <a:off x="3481125" y="4768600"/>
              <a:ext cx="177625" cy="186950"/>
            </a:xfrm>
            <a:custGeom>
              <a:avLst/>
              <a:gdLst/>
              <a:ahLst/>
              <a:cxnLst/>
              <a:rect l="l" t="t" r="r" b="b"/>
              <a:pathLst>
                <a:path w="7105" h="7478" extrusionOk="0">
                  <a:moveTo>
                    <a:pt x="1" y="0"/>
                  </a:moveTo>
                  <a:lnTo>
                    <a:pt x="2278" y="7478"/>
                  </a:lnTo>
                  <a:lnTo>
                    <a:pt x="5541" y="7325"/>
                  </a:lnTo>
                  <a:lnTo>
                    <a:pt x="71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1"/>
            <p:cNvSpPr/>
            <p:nvPr/>
          </p:nvSpPr>
          <p:spPr>
            <a:xfrm>
              <a:off x="3435250" y="4951725"/>
              <a:ext cx="308900" cy="510725"/>
            </a:xfrm>
            <a:custGeom>
              <a:avLst/>
              <a:gdLst/>
              <a:ahLst/>
              <a:cxnLst/>
              <a:rect l="l" t="t" r="r" b="b"/>
              <a:pathLst>
                <a:path w="12356" h="20429" extrusionOk="0">
                  <a:moveTo>
                    <a:pt x="7376" y="0"/>
                  </a:moveTo>
                  <a:lnTo>
                    <a:pt x="4113" y="153"/>
                  </a:lnTo>
                  <a:lnTo>
                    <a:pt x="0" y="13001"/>
                  </a:lnTo>
                  <a:lnTo>
                    <a:pt x="3603" y="20428"/>
                  </a:lnTo>
                  <a:lnTo>
                    <a:pt x="9161" y="20428"/>
                  </a:lnTo>
                  <a:lnTo>
                    <a:pt x="12356" y="13290"/>
                  </a:lnTo>
                  <a:lnTo>
                    <a:pt x="73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1"/>
            <p:cNvSpPr/>
            <p:nvPr/>
          </p:nvSpPr>
          <p:spPr>
            <a:xfrm>
              <a:off x="3152700" y="3385775"/>
              <a:ext cx="948775" cy="715100"/>
            </a:xfrm>
            <a:custGeom>
              <a:avLst/>
              <a:gdLst/>
              <a:ahLst/>
              <a:cxnLst/>
              <a:rect l="l" t="t" r="r" b="b"/>
              <a:pathLst>
                <a:path w="37951" h="28604" extrusionOk="0">
                  <a:moveTo>
                    <a:pt x="14708" y="0"/>
                  </a:moveTo>
                  <a:cubicBezTo>
                    <a:pt x="14548" y="0"/>
                    <a:pt x="14387" y="4"/>
                    <a:pt x="14226" y="11"/>
                  </a:cubicBezTo>
                  <a:cubicBezTo>
                    <a:pt x="12645" y="79"/>
                    <a:pt x="11081" y="300"/>
                    <a:pt x="9552" y="708"/>
                  </a:cubicBezTo>
                  <a:cubicBezTo>
                    <a:pt x="7988" y="1099"/>
                    <a:pt x="6561" y="1880"/>
                    <a:pt x="5235" y="2798"/>
                  </a:cubicBezTo>
                  <a:cubicBezTo>
                    <a:pt x="1853" y="5177"/>
                    <a:pt x="52" y="8390"/>
                    <a:pt x="18" y="12587"/>
                  </a:cubicBezTo>
                  <a:cubicBezTo>
                    <a:pt x="1" y="15409"/>
                    <a:pt x="154" y="18196"/>
                    <a:pt x="782" y="20932"/>
                  </a:cubicBezTo>
                  <a:cubicBezTo>
                    <a:pt x="1054" y="22122"/>
                    <a:pt x="1496" y="23277"/>
                    <a:pt x="1853" y="24433"/>
                  </a:cubicBezTo>
                  <a:cubicBezTo>
                    <a:pt x="1918" y="24644"/>
                    <a:pt x="2014" y="24808"/>
                    <a:pt x="2229" y="24808"/>
                  </a:cubicBezTo>
                  <a:cubicBezTo>
                    <a:pt x="2239" y="24808"/>
                    <a:pt x="2250" y="24808"/>
                    <a:pt x="2261" y="24807"/>
                  </a:cubicBezTo>
                  <a:cubicBezTo>
                    <a:pt x="2278" y="24807"/>
                    <a:pt x="2295" y="24790"/>
                    <a:pt x="2312" y="24790"/>
                  </a:cubicBezTo>
                  <a:cubicBezTo>
                    <a:pt x="2550" y="24756"/>
                    <a:pt x="2652" y="24620"/>
                    <a:pt x="2686" y="24365"/>
                  </a:cubicBezTo>
                  <a:cubicBezTo>
                    <a:pt x="2856" y="23107"/>
                    <a:pt x="3009" y="21850"/>
                    <a:pt x="3230" y="20609"/>
                  </a:cubicBezTo>
                  <a:cubicBezTo>
                    <a:pt x="3638" y="18366"/>
                    <a:pt x="4419" y="16292"/>
                    <a:pt x="5779" y="14423"/>
                  </a:cubicBezTo>
                  <a:cubicBezTo>
                    <a:pt x="7784" y="11687"/>
                    <a:pt x="10538" y="10480"/>
                    <a:pt x="13750" y="10157"/>
                  </a:cubicBezTo>
                  <a:cubicBezTo>
                    <a:pt x="15500" y="9987"/>
                    <a:pt x="17251" y="9953"/>
                    <a:pt x="19001" y="9919"/>
                  </a:cubicBezTo>
                  <a:cubicBezTo>
                    <a:pt x="19104" y="9917"/>
                    <a:pt x="19207" y="9915"/>
                    <a:pt x="19308" y="9915"/>
                  </a:cubicBezTo>
                  <a:cubicBezTo>
                    <a:pt x="22751" y="9915"/>
                    <a:pt x="25520" y="11311"/>
                    <a:pt x="27567" y="14134"/>
                  </a:cubicBezTo>
                  <a:cubicBezTo>
                    <a:pt x="28331" y="15188"/>
                    <a:pt x="28943" y="16343"/>
                    <a:pt x="29164" y="17635"/>
                  </a:cubicBezTo>
                  <a:cubicBezTo>
                    <a:pt x="29283" y="18366"/>
                    <a:pt x="29300" y="19113"/>
                    <a:pt x="29368" y="19861"/>
                  </a:cubicBezTo>
                  <a:cubicBezTo>
                    <a:pt x="29623" y="21935"/>
                    <a:pt x="29657" y="24008"/>
                    <a:pt x="29266" y="26081"/>
                  </a:cubicBezTo>
                  <a:cubicBezTo>
                    <a:pt x="29181" y="26523"/>
                    <a:pt x="29181" y="26982"/>
                    <a:pt x="29215" y="27441"/>
                  </a:cubicBezTo>
                  <a:cubicBezTo>
                    <a:pt x="29215" y="27577"/>
                    <a:pt x="29402" y="27764"/>
                    <a:pt x="29555" y="27815"/>
                  </a:cubicBezTo>
                  <a:cubicBezTo>
                    <a:pt x="29561" y="27818"/>
                    <a:pt x="29568" y="27819"/>
                    <a:pt x="29577" y="27819"/>
                  </a:cubicBezTo>
                  <a:cubicBezTo>
                    <a:pt x="29664" y="27819"/>
                    <a:pt x="29865" y="27669"/>
                    <a:pt x="29912" y="27560"/>
                  </a:cubicBezTo>
                  <a:cubicBezTo>
                    <a:pt x="29946" y="27475"/>
                    <a:pt x="29980" y="27407"/>
                    <a:pt x="30031" y="27339"/>
                  </a:cubicBezTo>
                  <a:cubicBezTo>
                    <a:pt x="30167" y="27101"/>
                    <a:pt x="30337" y="26897"/>
                    <a:pt x="30626" y="26778"/>
                  </a:cubicBezTo>
                  <a:cubicBezTo>
                    <a:pt x="30792" y="26703"/>
                    <a:pt x="30954" y="26668"/>
                    <a:pt x="31105" y="26668"/>
                  </a:cubicBezTo>
                  <a:cubicBezTo>
                    <a:pt x="31571" y="26668"/>
                    <a:pt x="31930" y="27004"/>
                    <a:pt x="31968" y="27543"/>
                  </a:cubicBezTo>
                  <a:cubicBezTo>
                    <a:pt x="31968" y="27577"/>
                    <a:pt x="31968" y="27611"/>
                    <a:pt x="31968" y="27662"/>
                  </a:cubicBezTo>
                  <a:cubicBezTo>
                    <a:pt x="31968" y="27849"/>
                    <a:pt x="31951" y="28036"/>
                    <a:pt x="31985" y="28223"/>
                  </a:cubicBezTo>
                  <a:cubicBezTo>
                    <a:pt x="32002" y="28342"/>
                    <a:pt x="32036" y="28427"/>
                    <a:pt x="32087" y="28478"/>
                  </a:cubicBezTo>
                  <a:cubicBezTo>
                    <a:pt x="32154" y="28561"/>
                    <a:pt x="32244" y="28603"/>
                    <a:pt x="32343" y="28603"/>
                  </a:cubicBezTo>
                  <a:cubicBezTo>
                    <a:pt x="32447" y="28603"/>
                    <a:pt x="32561" y="28557"/>
                    <a:pt x="32665" y="28461"/>
                  </a:cubicBezTo>
                  <a:cubicBezTo>
                    <a:pt x="32750" y="28393"/>
                    <a:pt x="32818" y="28274"/>
                    <a:pt x="32886" y="28189"/>
                  </a:cubicBezTo>
                  <a:cubicBezTo>
                    <a:pt x="33260" y="27628"/>
                    <a:pt x="33634" y="27084"/>
                    <a:pt x="34008" y="26523"/>
                  </a:cubicBezTo>
                  <a:cubicBezTo>
                    <a:pt x="34858" y="25215"/>
                    <a:pt x="35809" y="23974"/>
                    <a:pt x="36506" y="22580"/>
                  </a:cubicBezTo>
                  <a:cubicBezTo>
                    <a:pt x="37679" y="20269"/>
                    <a:pt x="37951" y="17907"/>
                    <a:pt x="37356" y="15392"/>
                  </a:cubicBezTo>
                  <a:cubicBezTo>
                    <a:pt x="36965" y="13777"/>
                    <a:pt x="36013" y="12536"/>
                    <a:pt x="34909" y="11398"/>
                  </a:cubicBezTo>
                  <a:cubicBezTo>
                    <a:pt x="33923" y="10395"/>
                    <a:pt x="32750" y="9664"/>
                    <a:pt x="31255" y="9647"/>
                  </a:cubicBezTo>
                  <a:cubicBezTo>
                    <a:pt x="31187" y="9647"/>
                    <a:pt x="31119" y="9630"/>
                    <a:pt x="31051" y="9613"/>
                  </a:cubicBezTo>
                  <a:cubicBezTo>
                    <a:pt x="30502" y="9552"/>
                    <a:pt x="29958" y="9513"/>
                    <a:pt x="29419" y="9513"/>
                  </a:cubicBezTo>
                  <a:cubicBezTo>
                    <a:pt x="28455" y="9513"/>
                    <a:pt x="27508" y="9638"/>
                    <a:pt x="26581" y="9987"/>
                  </a:cubicBezTo>
                  <a:cubicBezTo>
                    <a:pt x="26275" y="10106"/>
                    <a:pt x="25969" y="10242"/>
                    <a:pt x="25629" y="10378"/>
                  </a:cubicBezTo>
                  <a:cubicBezTo>
                    <a:pt x="25629" y="9562"/>
                    <a:pt x="25646" y="8797"/>
                    <a:pt x="25629" y="8033"/>
                  </a:cubicBezTo>
                  <a:cubicBezTo>
                    <a:pt x="25578" y="6367"/>
                    <a:pt x="24881" y="4974"/>
                    <a:pt x="23811" y="3767"/>
                  </a:cubicBezTo>
                  <a:cubicBezTo>
                    <a:pt x="22944" y="2798"/>
                    <a:pt x="21856" y="2118"/>
                    <a:pt x="20735" y="1558"/>
                  </a:cubicBezTo>
                  <a:cubicBezTo>
                    <a:pt x="18837" y="624"/>
                    <a:pt x="16851" y="0"/>
                    <a:pt x="14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1"/>
            <p:cNvSpPr/>
            <p:nvPr/>
          </p:nvSpPr>
          <p:spPr>
            <a:xfrm>
              <a:off x="3529150" y="3888875"/>
              <a:ext cx="330575" cy="309550"/>
            </a:xfrm>
            <a:custGeom>
              <a:avLst/>
              <a:gdLst/>
              <a:ahLst/>
              <a:cxnLst/>
              <a:rect l="l" t="t" r="r" b="b"/>
              <a:pathLst>
                <a:path w="13223" h="12382" extrusionOk="0">
                  <a:moveTo>
                    <a:pt x="8656" y="1"/>
                  </a:moveTo>
                  <a:cubicBezTo>
                    <a:pt x="6667" y="1"/>
                    <a:pt x="4674" y="578"/>
                    <a:pt x="3399" y="1522"/>
                  </a:cubicBezTo>
                  <a:cubicBezTo>
                    <a:pt x="1666" y="2830"/>
                    <a:pt x="1173" y="5278"/>
                    <a:pt x="1037" y="6620"/>
                  </a:cubicBezTo>
                  <a:cubicBezTo>
                    <a:pt x="969" y="7181"/>
                    <a:pt x="935" y="7691"/>
                    <a:pt x="884" y="8167"/>
                  </a:cubicBezTo>
                  <a:cubicBezTo>
                    <a:pt x="714" y="10053"/>
                    <a:pt x="595" y="11311"/>
                    <a:pt x="102" y="11906"/>
                  </a:cubicBezTo>
                  <a:cubicBezTo>
                    <a:pt x="0" y="12025"/>
                    <a:pt x="17" y="12212"/>
                    <a:pt x="153" y="12314"/>
                  </a:cubicBezTo>
                  <a:cubicBezTo>
                    <a:pt x="204" y="12365"/>
                    <a:pt x="272" y="12382"/>
                    <a:pt x="340" y="12382"/>
                  </a:cubicBezTo>
                  <a:cubicBezTo>
                    <a:pt x="425" y="12382"/>
                    <a:pt x="510" y="12348"/>
                    <a:pt x="561" y="12280"/>
                  </a:cubicBezTo>
                  <a:cubicBezTo>
                    <a:pt x="1173" y="11549"/>
                    <a:pt x="1292" y="10223"/>
                    <a:pt x="1479" y="8218"/>
                  </a:cubicBezTo>
                  <a:cubicBezTo>
                    <a:pt x="1530" y="7742"/>
                    <a:pt x="1564" y="7232"/>
                    <a:pt x="1632" y="6688"/>
                  </a:cubicBezTo>
                  <a:cubicBezTo>
                    <a:pt x="1734" y="5686"/>
                    <a:pt x="2142" y="3204"/>
                    <a:pt x="3756" y="1998"/>
                  </a:cubicBezTo>
                  <a:cubicBezTo>
                    <a:pt x="4921" y="1136"/>
                    <a:pt x="6792" y="607"/>
                    <a:pt x="8654" y="607"/>
                  </a:cubicBezTo>
                  <a:cubicBezTo>
                    <a:pt x="10133" y="607"/>
                    <a:pt x="11606" y="941"/>
                    <a:pt x="12713" y="1709"/>
                  </a:cubicBezTo>
                  <a:cubicBezTo>
                    <a:pt x="12766" y="1749"/>
                    <a:pt x="12828" y="1768"/>
                    <a:pt x="12888" y="1768"/>
                  </a:cubicBezTo>
                  <a:cubicBezTo>
                    <a:pt x="12980" y="1768"/>
                    <a:pt x="13069" y="1723"/>
                    <a:pt x="13120" y="1641"/>
                  </a:cubicBezTo>
                  <a:cubicBezTo>
                    <a:pt x="13222" y="1505"/>
                    <a:pt x="13188" y="1318"/>
                    <a:pt x="13052" y="1216"/>
                  </a:cubicBezTo>
                  <a:cubicBezTo>
                    <a:pt x="11836" y="370"/>
                    <a:pt x="10248" y="1"/>
                    <a:pt x="8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1"/>
            <p:cNvSpPr/>
            <p:nvPr/>
          </p:nvSpPr>
          <p:spPr>
            <a:xfrm>
              <a:off x="3263175" y="3891975"/>
              <a:ext cx="219250" cy="299650"/>
            </a:xfrm>
            <a:custGeom>
              <a:avLst/>
              <a:gdLst/>
              <a:ahLst/>
              <a:cxnLst/>
              <a:rect l="l" t="t" r="r" b="b"/>
              <a:pathLst>
                <a:path w="8770" h="11986" extrusionOk="0">
                  <a:moveTo>
                    <a:pt x="2670" y="1"/>
                  </a:moveTo>
                  <a:cubicBezTo>
                    <a:pt x="1677" y="1"/>
                    <a:pt x="770" y="182"/>
                    <a:pt x="221" y="429"/>
                  </a:cubicBezTo>
                  <a:cubicBezTo>
                    <a:pt x="68" y="497"/>
                    <a:pt x="0" y="667"/>
                    <a:pt x="68" y="820"/>
                  </a:cubicBezTo>
                  <a:cubicBezTo>
                    <a:pt x="118" y="933"/>
                    <a:pt x="224" y="999"/>
                    <a:pt x="337" y="999"/>
                  </a:cubicBezTo>
                  <a:cubicBezTo>
                    <a:pt x="378" y="999"/>
                    <a:pt x="419" y="991"/>
                    <a:pt x="459" y="973"/>
                  </a:cubicBezTo>
                  <a:cubicBezTo>
                    <a:pt x="945" y="755"/>
                    <a:pt x="1765" y="594"/>
                    <a:pt x="2662" y="594"/>
                  </a:cubicBezTo>
                  <a:cubicBezTo>
                    <a:pt x="4211" y="594"/>
                    <a:pt x="5991" y="1074"/>
                    <a:pt x="6679" y="2570"/>
                  </a:cubicBezTo>
                  <a:cubicBezTo>
                    <a:pt x="7257" y="3811"/>
                    <a:pt x="7376" y="5715"/>
                    <a:pt x="7495" y="7550"/>
                  </a:cubicBezTo>
                  <a:cubicBezTo>
                    <a:pt x="7597" y="9250"/>
                    <a:pt x="7699" y="10864"/>
                    <a:pt x="8175" y="11816"/>
                  </a:cubicBezTo>
                  <a:cubicBezTo>
                    <a:pt x="8226" y="11918"/>
                    <a:pt x="8328" y="11986"/>
                    <a:pt x="8430" y="11986"/>
                  </a:cubicBezTo>
                  <a:cubicBezTo>
                    <a:pt x="8481" y="11986"/>
                    <a:pt x="8532" y="11969"/>
                    <a:pt x="8566" y="11952"/>
                  </a:cubicBezTo>
                  <a:cubicBezTo>
                    <a:pt x="8719" y="11884"/>
                    <a:pt x="8770" y="11697"/>
                    <a:pt x="8702" y="11561"/>
                  </a:cubicBezTo>
                  <a:cubicBezTo>
                    <a:pt x="8294" y="10694"/>
                    <a:pt x="8192" y="9148"/>
                    <a:pt x="8090" y="7516"/>
                  </a:cubicBezTo>
                  <a:cubicBezTo>
                    <a:pt x="7971" y="5630"/>
                    <a:pt x="7852" y="3675"/>
                    <a:pt x="7223" y="2315"/>
                  </a:cubicBezTo>
                  <a:cubicBezTo>
                    <a:pt x="6422" y="561"/>
                    <a:pt x="4413" y="1"/>
                    <a:pt x="2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1"/>
            <p:cNvSpPr/>
            <p:nvPr/>
          </p:nvSpPr>
          <p:spPr>
            <a:xfrm>
              <a:off x="3943400" y="4066925"/>
              <a:ext cx="19150" cy="38450"/>
            </a:xfrm>
            <a:custGeom>
              <a:avLst/>
              <a:gdLst/>
              <a:ahLst/>
              <a:cxnLst/>
              <a:rect l="l" t="t" r="r" b="b"/>
              <a:pathLst>
                <a:path w="766" h="1538" extrusionOk="0">
                  <a:moveTo>
                    <a:pt x="329" y="1"/>
                  </a:moveTo>
                  <a:cubicBezTo>
                    <a:pt x="305" y="1"/>
                    <a:pt x="280" y="3"/>
                    <a:pt x="255" y="8"/>
                  </a:cubicBezTo>
                  <a:cubicBezTo>
                    <a:pt x="102" y="59"/>
                    <a:pt x="0" y="212"/>
                    <a:pt x="51" y="382"/>
                  </a:cubicBezTo>
                  <a:cubicBezTo>
                    <a:pt x="119" y="620"/>
                    <a:pt x="153" y="909"/>
                    <a:pt x="170" y="1249"/>
                  </a:cubicBezTo>
                  <a:cubicBezTo>
                    <a:pt x="170" y="1402"/>
                    <a:pt x="306" y="1538"/>
                    <a:pt x="459" y="1538"/>
                  </a:cubicBezTo>
                  <a:lnTo>
                    <a:pt x="476" y="1538"/>
                  </a:lnTo>
                  <a:cubicBezTo>
                    <a:pt x="629" y="1538"/>
                    <a:pt x="765" y="1402"/>
                    <a:pt x="765" y="1232"/>
                  </a:cubicBezTo>
                  <a:cubicBezTo>
                    <a:pt x="748" y="841"/>
                    <a:pt x="697" y="501"/>
                    <a:pt x="629" y="212"/>
                  </a:cubicBezTo>
                  <a:cubicBezTo>
                    <a:pt x="586" y="82"/>
                    <a:pt x="468" y="1"/>
                    <a:pt x="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1"/>
            <p:cNvSpPr/>
            <p:nvPr/>
          </p:nvSpPr>
          <p:spPr>
            <a:xfrm>
              <a:off x="3883075" y="4061850"/>
              <a:ext cx="28475" cy="26950"/>
            </a:xfrm>
            <a:custGeom>
              <a:avLst/>
              <a:gdLst/>
              <a:ahLst/>
              <a:cxnLst/>
              <a:rect l="l" t="t" r="r" b="b"/>
              <a:pathLst>
                <a:path w="1139" h="1078" extrusionOk="0">
                  <a:moveTo>
                    <a:pt x="816" y="1"/>
                  </a:moveTo>
                  <a:cubicBezTo>
                    <a:pt x="742" y="1"/>
                    <a:pt x="669" y="26"/>
                    <a:pt x="612" y="75"/>
                  </a:cubicBezTo>
                  <a:cubicBezTo>
                    <a:pt x="459" y="211"/>
                    <a:pt x="289" y="381"/>
                    <a:pt x="119" y="568"/>
                  </a:cubicBezTo>
                  <a:cubicBezTo>
                    <a:pt x="0" y="687"/>
                    <a:pt x="17" y="874"/>
                    <a:pt x="136" y="993"/>
                  </a:cubicBezTo>
                  <a:cubicBezTo>
                    <a:pt x="187" y="1044"/>
                    <a:pt x="255" y="1078"/>
                    <a:pt x="340" y="1078"/>
                  </a:cubicBezTo>
                  <a:cubicBezTo>
                    <a:pt x="408" y="1078"/>
                    <a:pt x="493" y="1044"/>
                    <a:pt x="561" y="976"/>
                  </a:cubicBezTo>
                  <a:cubicBezTo>
                    <a:pt x="714" y="806"/>
                    <a:pt x="867" y="653"/>
                    <a:pt x="1003" y="517"/>
                  </a:cubicBezTo>
                  <a:cubicBezTo>
                    <a:pt x="1139" y="415"/>
                    <a:pt x="1139" y="228"/>
                    <a:pt x="1037" y="92"/>
                  </a:cubicBezTo>
                  <a:cubicBezTo>
                    <a:pt x="975" y="30"/>
                    <a:pt x="895" y="1"/>
                    <a:pt x="8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1"/>
            <p:cNvSpPr/>
            <p:nvPr/>
          </p:nvSpPr>
          <p:spPr>
            <a:xfrm>
              <a:off x="3200725" y="3965150"/>
              <a:ext cx="16150" cy="48025"/>
            </a:xfrm>
            <a:custGeom>
              <a:avLst/>
              <a:gdLst/>
              <a:ahLst/>
              <a:cxnLst/>
              <a:rect l="l" t="t" r="r" b="b"/>
              <a:pathLst>
                <a:path w="646" h="1921" extrusionOk="0">
                  <a:moveTo>
                    <a:pt x="306" y="0"/>
                  </a:moveTo>
                  <a:cubicBezTo>
                    <a:pt x="136" y="0"/>
                    <a:pt x="0" y="136"/>
                    <a:pt x="0" y="306"/>
                  </a:cubicBezTo>
                  <a:cubicBezTo>
                    <a:pt x="0" y="323"/>
                    <a:pt x="0" y="799"/>
                    <a:pt x="34" y="1632"/>
                  </a:cubicBezTo>
                  <a:cubicBezTo>
                    <a:pt x="51" y="1802"/>
                    <a:pt x="170" y="1921"/>
                    <a:pt x="340" y="1921"/>
                  </a:cubicBezTo>
                  <a:cubicBezTo>
                    <a:pt x="510" y="1921"/>
                    <a:pt x="646" y="1768"/>
                    <a:pt x="629" y="1615"/>
                  </a:cubicBezTo>
                  <a:cubicBezTo>
                    <a:pt x="595" y="799"/>
                    <a:pt x="595" y="306"/>
                    <a:pt x="595" y="306"/>
                  </a:cubicBezTo>
                  <a:cubicBezTo>
                    <a:pt x="595" y="136"/>
                    <a:pt x="459" y="0"/>
                    <a:pt x="3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1"/>
            <p:cNvSpPr/>
            <p:nvPr/>
          </p:nvSpPr>
          <p:spPr>
            <a:xfrm>
              <a:off x="3237675" y="4159325"/>
              <a:ext cx="681950" cy="420500"/>
            </a:xfrm>
            <a:custGeom>
              <a:avLst/>
              <a:gdLst/>
              <a:ahLst/>
              <a:cxnLst/>
              <a:rect l="l" t="t" r="r" b="b"/>
              <a:pathLst>
                <a:path w="27278" h="16820" extrusionOk="0">
                  <a:moveTo>
                    <a:pt x="27278" y="0"/>
                  </a:moveTo>
                  <a:lnTo>
                    <a:pt x="27278" y="0"/>
                  </a:lnTo>
                  <a:cubicBezTo>
                    <a:pt x="24390" y="3276"/>
                    <a:pt x="21556" y="4310"/>
                    <a:pt x="19127" y="4310"/>
                  </a:cubicBezTo>
                  <a:cubicBezTo>
                    <a:pt x="14967" y="4310"/>
                    <a:pt x="11999" y="1275"/>
                    <a:pt x="11999" y="1275"/>
                  </a:cubicBezTo>
                  <a:cubicBezTo>
                    <a:pt x="11691" y="1632"/>
                    <a:pt x="11259" y="1803"/>
                    <a:pt x="10599" y="1803"/>
                  </a:cubicBezTo>
                  <a:cubicBezTo>
                    <a:pt x="10568" y="1803"/>
                    <a:pt x="10536" y="1802"/>
                    <a:pt x="10504" y="1802"/>
                  </a:cubicBezTo>
                  <a:cubicBezTo>
                    <a:pt x="10028" y="1768"/>
                    <a:pt x="9688" y="1479"/>
                    <a:pt x="9450" y="986"/>
                  </a:cubicBezTo>
                  <a:cubicBezTo>
                    <a:pt x="9372" y="1077"/>
                    <a:pt x="6581" y="3961"/>
                    <a:pt x="3190" y="3961"/>
                  </a:cubicBezTo>
                  <a:cubicBezTo>
                    <a:pt x="2163" y="3961"/>
                    <a:pt x="1080" y="3696"/>
                    <a:pt x="1" y="3008"/>
                  </a:cubicBezTo>
                  <a:lnTo>
                    <a:pt x="1" y="3008"/>
                  </a:lnTo>
                  <a:cubicBezTo>
                    <a:pt x="1413" y="9573"/>
                    <a:pt x="4516" y="16820"/>
                    <a:pt x="11390" y="16820"/>
                  </a:cubicBezTo>
                  <a:cubicBezTo>
                    <a:pt x="11546" y="16820"/>
                    <a:pt x="11704" y="16816"/>
                    <a:pt x="11863" y="16808"/>
                  </a:cubicBezTo>
                  <a:cubicBezTo>
                    <a:pt x="24881" y="16213"/>
                    <a:pt x="27278" y="1"/>
                    <a:pt x="272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1"/>
            <p:cNvSpPr/>
            <p:nvPr/>
          </p:nvSpPr>
          <p:spPr>
            <a:xfrm>
              <a:off x="3229600" y="4151925"/>
              <a:ext cx="697675" cy="435700"/>
            </a:xfrm>
            <a:custGeom>
              <a:avLst/>
              <a:gdLst/>
              <a:ahLst/>
              <a:cxnLst/>
              <a:rect l="l" t="t" r="r" b="b"/>
              <a:pathLst>
                <a:path w="27907" h="17428" extrusionOk="0">
                  <a:moveTo>
                    <a:pt x="27108" y="1265"/>
                  </a:moveTo>
                  <a:lnTo>
                    <a:pt x="27108" y="1265"/>
                  </a:lnTo>
                  <a:cubicBezTo>
                    <a:pt x="26785" y="2709"/>
                    <a:pt x="26037" y="5514"/>
                    <a:pt x="24508" y="8335"/>
                  </a:cubicBezTo>
                  <a:cubicBezTo>
                    <a:pt x="21618" y="13722"/>
                    <a:pt x="17455" y="16577"/>
                    <a:pt x="12169" y="16815"/>
                  </a:cubicBezTo>
                  <a:cubicBezTo>
                    <a:pt x="12025" y="16822"/>
                    <a:pt x="11881" y="16825"/>
                    <a:pt x="11740" y="16825"/>
                  </a:cubicBezTo>
                  <a:cubicBezTo>
                    <a:pt x="5205" y="16825"/>
                    <a:pt x="2163" y="9988"/>
                    <a:pt x="766" y="3899"/>
                  </a:cubicBezTo>
                  <a:lnTo>
                    <a:pt x="766" y="3899"/>
                  </a:lnTo>
                  <a:cubicBezTo>
                    <a:pt x="1690" y="4365"/>
                    <a:pt x="2611" y="4552"/>
                    <a:pt x="3493" y="4552"/>
                  </a:cubicBezTo>
                  <a:cubicBezTo>
                    <a:pt x="6406" y="4552"/>
                    <a:pt x="8900" y="2514"/>
                    <a:pt x="9722" y="1758"/>
                  </a:cubicBezTo>
                  <a:cubicBezTo>
                    <a:pt x="9994" y="2166"/>
                    <a:pt x="10368" y="2370"/>
                    <a:pt x="10827" y="2386"/>
                  </a:cubicBezTo>
                  <a:cubicBezTo>
                    <a:pt x="10891" y="2390"/>
                    <a:pt x="10954" y="2392"/>
                    <a:pt x="11016" y="2392"/>
                  </a:cubicBezTo>
                  <a:cubicBezTo>
                    <a:pt x="11570" y="2392"/>
                    <a:pt x="12001" y="2254"/>
                    <a:pt x="12322" y="1979"/>
                  </a:cubicBezTo>
                  <a:cubicBezTo>
                    <a:pt x="13104" y="2692"/>
                    <a:pt x="15806" y="4902"/>
                    <a:pt x="19460" y="4902"/>
                  </a:cubicBezTo>
                  <a:lnTo>
                    <a:pt x="19681" y="4902"/>
                  </a:lnTo>
                  <a:cubicBezTo>
                    <a:pt x="22298" y="4834"/>
                    <a:pt x="24797" y="3610"/>
                    <a:pt x="27108" y="1265"/>
                  </a:cubicBezTo>
                  <a:close/>
                  <a:moveTo>
                    <a:pt x="27606" y="1"/>
                  </a:moveTo>
                  <a:cubicBezTo>
                    <a:pt x="27521" y="1"/>
                    <a:pt x="27438" y="39"/>
                    <a:pt x="27380" y="109"/>
                  </a:cubicBezTo>
                  <a:cubicBezTo>
                    <a:pt x="24983" y="2811"/>
                    <a:pt x="22400" y="4239"/>
                    <a:pt x="19681" y="4307"/>
                  </a:cubicBezTo>
                  <a:cubicBezTo>
                    <a:pt x="19613" y="4309"/>
                    <a:pt x="19546" y="4309"/>
                    <a:pt x="19478" y="4309"/>
                  </a:cubicBezTo>
                  <a:cubicBezTo>
                    <a:pt x="15486" y="4309"/>
                    <a:pt x="12560" y="1384"/>
                    <a:pt x="12526" y="1367"/>
                  </a:cubicBezTo>
                  <a:cubicBezTo>
                    <a:pt x="12475" y="1299"/>
                    <a:pt x="12390" y="1265"/>
                    <a:pt x="12305" y="1265"/>
                  </a:cubicBezTo>
                  <a:cubicBezTo>
                    <a:pt x="12220" y="1282"/>
                    <a:pt x="12152" y="1316"/>
                    <a:pt x="12084" y="1384"/>
                  </a:cubicBezTo>
                  <a:cubicBezTo>
                    <a:pt x="11855" y="1659"/>
                    <a:pt x="11529" y="1797"/>
                    <a:pt x="11020" y="1797"/>
                  </a:cubicBezTo>
                  <a:cubicBezTo>
                    <a:pt x="10964" y="1797"/>
                    <a:pt x="10905" y="1795"/>
                    <a:pt x="10844" y="1792"/>
                  </a:cubicBezTo>
                  <a:cubicBezTo>
                    <a:pt x="10640" y="1775"/>
                    <a:pt x="10317" y="1707"/>
                    <a:pt x="10045" y="1163"/>
                  </a:cubicBezTo>
                  <a:cubicBezTo>
                    <a:pt x="10011" y="1078"/>
                    <a:pt x="9926" y="1010"/>
                    <a:pt x="9824" y="993"/>
                  </a:cubicBezTo>
                  <a:cubicBezTo>
                    <a:pt x="9806" y="990"/>
                    <a:pt x="9789" y="989"/>
                    <a:pt x="9773" y="989"/>
                  </a:cubicBezTo>
                  <a:cubicBezTo>
                    <a:pt x="9693" y="989"/>
                    <a:pt x="9625" y="1022"/>
                    <a:pt x="9569" y="1078"/>
                  </a:cubicBezTo>
                  <a:cubicBezTo>
                    <a:pt x="9530" y="1117"/>
                    <a:pt x="6793" y="3945"/>
                    <a:pt x="3501" y="3945"/>
                  </a:cubicBezTo>
                  <a:cubicBezTo>
                    <a:pt x="2523" y="3945"/>
                    <a:pt x="1496" y="3695"/>
                    <a:pt x="477" y="3049"/>
                  </a:cubicBezTo>
                  <a:cubicBezTo>
                    <a:pt x="426" y="3015"/>
                    <a:pt x="370" y="2998"/>
                    <a:pt x="315" y="2998"/>
                  </a:cubicBezTo>
                  <a:cubicBezTo>
                    <a:pt x="260" y="2998"/>
                    <a:pt x="205" y="3015"/>
                    <a:pt x="154" y="3049"/>
                  </a:cubicBezTo>
                  <a:cubicBezTo>
                    <a:pt x="52" y="3117"/>
                    <a:pt x="1" y="3236"/>
                    <a:pt x="35" y="3355"/>
                  </a:cubicBezTo>
                  <a:cubicBezTo>
                    <a:pt x="2006" y="12567"/>
                    <a:pt x="6051" y="17427"/>
                    <a:pt x="11727" y="17427"/>
                  </a:cubicBezTo>
                  <a:cubicBezTo>
                    <a:pt x="11880" y="17427"/>
                    <a:pt x="12033" y="17410"/>
                    <a:pt x="12186" y="17410"/>
                  </a:cubicBezTo>
                  <a:cubicBezTo>
                    <a:pt x="17625" y="17155"/>
                    <a:pt x="22077" y="14130"/>
                    <a:pt x="25034" y="8624"/>
                  </a:cubicBezTo>
                  <a:cubicBezTo>
                    <a:pt x="27261" y="4494"/>
                    <a:pt x="27890" y="381"/>
                    <a:pt x="27890" y="347"/>
                  </a:cubicBezTo>
                  <a:cubicBezTo>
                    <a:pt x="27907" y="211"/>
                    <a:pt x="27839" y="75"/>
                    <a:pt x="27720" y="24"/>
                  </a:cubicBezTo>
                  <a:cubicBezTo>
                    <a:pt x="27683" y="8"/>
                    <a:pt x="27644" y="1"/>
                    <a:pt x="27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1"/>
            <p:cNvSpPr/>
            <p:nvPr/>
          </p:nvSpPr>
          <p:spPr>
            <a:xfrm>
              <a:off x="3465825" y="4176625"/>
              <a:ext cx="16600" cy="15000"/>
            </a:xfrm>
            <a:custGeom>
              <a:avLst/>
              <a:gdLst/>
              <a:ahLst/>
              <a:cxnLst/>
              <a:rect l="l" t="t" r="r" b="b"/>
              <a:pathLst>
                <a:path w="664" h="600" extrusionOk="0">
                  <a:moveTo>
                    <a:pt x="332" y="1"/>
                  </a:moveTo>
                  <a:cubicBezTo>
                    <a:pt x="256" y="1"/>
                    <a:pt x="179" y="30"/>
                    <a:pt x="120" y="90"/>
                  </a:cubicBezTo>
                  <a:cubicBezTo>
                    <a:pt x="1" y="209"/>
                    <a:pt x="1" y="396"/>
                    <a:pt x="120" y="515"/>
                  </a:cubicBezTo>
                  <a:cubicBezTo>
                    <a:pt x="171" y="566"/>
                    <a:pt x="256" y="600"/>
                    <a:pt x="324" y="600"/>
                  </a:cubicBezTo>
                  <a:cubicBezTo>
                    <a:pt x="409" y="600"/>
                    <a:pt x="477" y="566"/>
                    <a:pt x="545" y="515"/>
                  </a:cubicBezTo>
                  <a:cubicBezTo>
                    <a:pt x="664" y="396"/>
                    <a:pt x="664" y="209"/>
                    <a:pt x="545" y="90"/>
                  </a:cubicBezTo>
                  <a:cubicBezTo>
                    <a:pt x="485" y="30"/>
                    <a:pt x="409" y="1"/>
                    <a:pt x="3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1"/>
            <p:cNvSpPr/>
            <p:nvPr/>
          </p:nvSpPr>
          <p:spPr>
            <a:xfrm>
              <a:off x="32427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64" y="589"/>
                  </a:moveTo>
                  <a:cubicBezTo>
                    <a:pt x="5672" y="589"/>
                    <a:pt x="6697" y="1506"/>
                    <a:pt x="7088" y="1939"/>
                  </a:cubicBezTo>
                  <a:cubicBezTo>
                    <a:pt x="5983" y="2821"/>
                    <a:pt x="4946" y="3129"/>
                    <a:pt x="4036" y="3129"/>
                  </a:cubicBezTo>
                  <a:cubicBezTo>
                    <a:pt x="2456" y="3129"/>
                    <a:pt x="1262" y="2199"/>
                    <a:pt x="765" y="1735"/>
                  </a:cubicBezTo>
                  <a:cubicBezTo>
                    <a:pt x="2047" y="885"/>
                    <a:pt x="3149" y="589"/>
                    <a:pt x="4064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1" y="357"/>
                    <a:pt x="137" y="1463"/>
                  </a:cubicBezTo>
                  <a:cubicBezTo>
                    <a:pt x="69" y="1514"/>
                    <a:pt x="18" y="1582"/>
                    <a:pt x="18" y="1667"/>
                  </a:cubicBezTo>
                  <a:cubicBezTo>
                    <a:pt x="1" y="1752"/>
                    <a:pt x="35" y="1837"/>
                    <a:pt x="86" y="1905"/>
                  </a:cubicBezTo>
                  <a:cubicBezTo>
                    <a:pt x="103" y="1922"/>
                    <a:pt x="1734" y="3724"/>
                    <a:pt x="4079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7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1"/>
            <p:cNvSpPr/>
            <p:nvPr/>
          </p:nvSpPr>
          <p:spPr>
            <a:xfrm>
              <a:off x="3301825" y="4008900"/>
              <a:ext cx="77350" cy="76925"/>
            </a:xfrm>
            <a:custGeom>
              <a:avLst/>
              <a:gdLst/>
              <a:ahLst/>
              <a:cxnLst/>
              <a:rect l="l" t="t" r="r" b="b"/>
              <a:pathLst>
                <a:path w="3094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94" y="2380"/>
                    <a:pt x="3094" y="1530"/>
                  </a:cubicBezTo>
                  <a:cubicBezTo>
                    <a:pt x="3094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1"/>
            <p:cNvSpPr/>
            <p:nvPr/>
          </p:nvSpPr>
          <p:spPr>
            <a:xfrm>
              <a:off x="3594575" y="4000800"/>
              <a:ext cx="195900" cy="93100"/>
            </a:xfrm>
            <a:custGeom>
              <a:avLst/>
              <a:gdLst/>
              <a:ahLst/>
              <a:cxnLst/>
              <a:rect l="l" t="t" r="r" b="b"/>
              <a:pathLst>
                <a:path w="7836" h="3724" extrusionOk="0">
                  <a:moveTo>
                    <a:pt x="4052" y="589"/>
                  </a:moveTo>
                  <a:cubicBezTo>
                    <a:pt x="5657" y="589"/>
                    <a:pt x="6687" y="1506"/>
                    <a:pt x="7087" y="1939"/>
                  </a:cubicBezTo>
                  <a:cubicBezTo>
                    <a:pt x="5982" y="2821"/>
                    <a:pt x="4945" y="3129"/>
                    <a:pt x="4036" y="3129"/>
                  </a:cubicBezTo>
                  <a:cubicBezTo>
                    <a:pt x="2456" y="3129"/>
                    <a:pt x="1261" y="2199"/>
                    <a:pt x="765" y="1735"/>
                  </a:cubicBezTo>
                  <a:cubicBezTo>
                    <a:pt x="2040" y="885"/>
                    <a:pt x="3139" y="589"/>
                    <a:pt x="4052" y="589"/>
                  </a:cubicBezTo>
                  <a:close/>
                  <a:moveTo>
                    <a:pt x="4046" y="1"/>
                  </a:moveTo>
                  <a:cubicBezTo>
                    <a:pt x="2979" y="1"/>
                    <a:pt x="1660" y="357"/>
                    <a:pt x="136" y="1463"/>
                  </a:cubicBezTo>
                  <a:cubicBezTo>
                    <a:pt x="68" y="1514"/>
                    <a:pt x="18" y="1582"/>
                    <a:pt x="1" y="1667"/>
                  </a:cubicBezTo>
                  <a:cubicBezTo>
                    <a:pt x="1" y="1752"/>
                    <a:pt x="18" y="1837"/>
                    <a:pt x="85" y="1905"/>
                  </a:cubicBezTo>
                  <a:cubicBezTo>
                    <a:pt x="102" y="1922"/>
                    <a:pt x="1734" y="3724"/>
                    <a:pt x="4062" y="3724"/>
                  </a:cubicBezTo>
                  <a:cubicBezTo>
                    <a:pt x="5150" y="3724"/>
                    <a:pt x="6391" y="3333"/>
                    <a:pt x="7699" y="2211"/>
                  </a:cubicBezTo>
                  <a:cubicBezTo>
                    <a:pt x="7818" y="2109"/>
                    <a:pt x="7835" y="1939"/>
                    <a:pt x="7750" y="1803"/>
                  </a:cubicBezTo>
                  <a:cubicBezTo>
                    <a:pt x="7716" y="1769"/>
                    <a:pt x="7036" y="835"/>
                    <a:pt x="5745" y="325"/>
                  </a:cubicBezTo>
                  <a:cubicBezTo>
                    <a:pt x="5286" y="141"/>
                    <a:pt x="4716" y="1"/>
                    <a:pt x="4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81"/>
            <p:cNvSpPr/>
            <p:nvPr/>
          </p:nvSpPr>
          <p:spPr>
            <a:xfrm>
              <a:off x="3653625" y="400890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47" y="1"/>
                  </a:moveTo>
                  <a:cubicBezTo>
                    <a:pt x="698" y="1"/>
                    <a:pt x="1" y="681"/>
                    <a:pt x="1" y="1530"/>
                  </a:cubicBezTo>
                  <a:cubicBezTo>
                    <a:pt x="1" y="2380"/>
                    <a:pt x="698" y="3077"/>
                    <a:pt x="1547" y="3077"/>
                  </a:cubicBezTo>
                  <a:cubicBezTo>
                    <a:pt x="2397" y="3077"/>
                    <a:pt x="3077" y="2380"/>
                    <a:pt x="3077" y="1530"/>
                  </a:cubicBezTo>
                  <a:cubicBezTo>
                    <a:pt x="3077" y="681"/>
                    <a:pt x="2397" y="1"/>
                    <a:pt x="1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81"/>
            <p:cNvSpPr/>
            <p:nvPr/>
          </p:nvSpPr>
          <p:spPr>
            <a:xfrm>
              <a:off x="3430575" y="4306750"/>
              <a:ext cx="160625" cy="67575"/>
            </a:xfrm>
            <a:custGeom>
              <a:avLst/>
              <a:gdLst/>
              <a:ahLst/>
              <a:cxnLst/>
              <a:rect l="l" t="t" r="r" b="b"/>
              <a:pathLst>
                <a:path w="6425" h="2703" extrusionOk="0">
                  <a:moveTo>
                    <a:pt x="3212" y="0"/>
                  </a:moveTo>
                  <a:cubicBezTo>
                    <a:pt x="1428" y="0"/>
                    <a:pt x="0" y="612"/>
                    <a:pt x="0" y="1360"/>
                  </a:cubicBezTo>
                  <a:cubicBezTo>
                    <a:pt x="0" y="2091"/>
                    <a:pt x="1428" y="2703"/>
                    <a:pt x="3212" y="2703"/>
                  </a:cubicBezTo>
                  <a:cubicBezTo>
                    <a:pt x="4980" y="2703"/>
                    <a:pt x="6425" y="2091"/>
                    <a:pt x="6425" y="1360"/>
                  </a:cubicBezTo>
                  <a:cubicBezTo>
                    <a:pt x="6425" y="612"/>
                    <a:pt x="4980" y="0"/>
                    <a:pt x="3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1"/>
            <p:cNvSpPr/>
            <p:nvPr/>
          </p:nvSpPr>
          <p:spPr>
            <a:xfrm>
              <a:off x="3458200" y="4329275"/>
              <a:ext cx="113025" cy="28475"/>
            </a:xfrm>
            <a:custGeom>
              <a:avLst/>
              <a:gdLst/>
              <a:ahLst/>
              <a:cxnLst/>
              <a:rect l="l" t="t" r="r" b="b"/>
              <a:pathLst>
                <a:path w="4521" h="1139" extrusionOk="0">
                  <a:moveTo>
                    <a:pt x="4171" y="1"/>
                  </a:moveTo>
                  <a:cubicBezTo>
                    <a:pt x="4122" y="1"/>
                    <a:pt x="4072" y="12"/>
                    <a:pt x="4028" y="34"/>
                  </a:cubicBezTo>
                  <a:cubicBezTo>
                    <a:pt x="3390" y="421"/>
                    <a:pt x="2782" y="549"/>
                    <a:pt x="2256" y="549"/>
                  </a:cubicBezTo>
                  <a:cubicBezTo>
                    <a:pt x="1254" y="549"/>
                    <a:pt x="549" y="85"/>
                    <a:pt x="493" y="51"/>
                  </a:cubicBezTo>
                  <a:cubicBezTo>
                    <a:pt x="443" y="20"/>
                    <a:pt x="389" y="5"/>
                    <a:pt x="335" y="5"/>
                  </a:cubicBezTo>
                  <a:cubicBezTo>
                    <a:pt x="241" y="5"/>
                    <a:pt x="150" y="50"/>
                    <a:pt x="85" y="136"/>
                  </a:cubicBezTo>
                  <a:cubicBezTo>
                    <a:pt x="0" y="272"/>
                    <a:pt x="34" y="459"/>
                    <a:pt x="170" y="544"/>
                  </a:cubicBezTo>
                  <a:cubicBezTo>
                    <a:pt x="221" y="578"/>
                    <a:pt x="1071" y="1139"/>
                    <a:pt x="2260" y="1139"/>
                  </a:cubicBezTo>
                  <a:cubicBezTo>
                    <a:pt x="2889" y="1139"/>
                    <a:pt x="3586" y="1003"/>
                    <a:pt x="4334" y="561"/>
                  </a:cubicBezTo>
                  <a:cubicBezTo>
                    <a:pt x="4470" y="476"/>
                    <a:pt x="4521" y="289"/>
                    <a:pt x="4436" y="153"/>
                  </a:cubicBezTo>
                  <a:cubicBezTo>
                    <a:pt x="4378" y="50"/>
                    <a:pt x="4274" y="1"/>
                    <a:pt x="4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1"/>
            <p:cNvSpPr/>
            <p:nvPr/>
          </p:nvSpPr>
          <p:spPr>
            <a:xfrm>
              <a:off x="4073400" y="3927325"/>
              <a:ext cx="701500" cy="912350"/>
            </a:xfrm>
            <a:custGeom>
              <a:avLst/>
              <a:gdLst/>
              <a:ahLst/>
              <a:cxnLst/>
              <a:rect l="l" t="t" r="r" b="b"/>
              <a:pathLst>
                <a:path w="28060" h="36494" extrusionOk="0">
                  <a:moveTo>
                    <a:pt x="987" y="1"/>
                  </a:moveTo>
                  <a:cubicBezTo>
                    <a:pt x="664" y="1462"/>
                    <a:pt x="137" y="4402"/>
                    <a:pt x="35" y="7768"/>
                  </a:cubicBezTo>
                  <a:cubicBezTo>
                    <a:pt x="1" y="9280"/>
                    <a:pt x="52" y="10861"/>
                    <a:pt x="256" y="12458"/>
                  </a:cubicBezTo>
                  <a:cubicBezTo>
                    <a:pt x="562" y="14939"/>
                    <a:pt x="1242" y="17421"/>
                    <a:pt x="2499" y="19528"/>
                  </a:cubicBezTo>
                  <a:cubicBezTo>
                    <a:pt x="5881" y="25120"/>
                    <a:pt x="11422" y="26258"/>
                    <a:pt x="14243" y="26462"/>
                  </a:cubicBezTo>
                  <a:cubicBezTo>
                    <a:pt x="14430" y="28960"/>
                    <a:pt x="13189" y="31017"/>
                    <a:pt x="11541" y="32648"/>
                  </a:cubicBezTo>
                  <a:cubicBezTo>
                    <a:pt x="11541" y="32648"/>
                    <a:pt x="15113" y="36493"/>
                    <a:pt x="20008" y="36493"/>
                  </a:cubicBezTo>
                  <a:cubicBezTo>
                    <a:pt x="22455" y="36493"/>
                    <a:pt x="25233" y="35532"/>
                    <a:pt x="28060" y="32648"/>
                  </a:cubicBezTo>
                  <a:cubicBezTo>
                    <a:pt x="26241" y="29691"/>
                    <a:pt x="25901" y="25476"/>
                    <a:pt x="25901" y="22859"/>
                  </a:cubicBezTo>
                  <a:cubicBezTo>
                    <a:pt x="25256" y="23624"/>
                    <a:pt x="24576" y="24355"/>
                    <a:pt x="23913" y="25103"/>
                  </a:cubicBezTo>
                  <a:cubicBezTo>
                    <a:pt x="23726" y="25290"/>
                    <a:pt x="23556" y="25476"/>
                    <a:pt x="23352" y="25646"/>
                  </a:cubicBezTo>
                  <a:cubicBezTo>
                    <a:pt x="23064" y="25890"/>
                    <a:pt x="22786" y="26012"/>
                    <a:pt x="22527" y="26012"/>
                  </a:cubicBezTo>
                  <a:cubicBezTo>
                    <a:pt x="22190" y="26012"/>
                    <a:pt x="21886" y="25805"/>
                    <a:pt x="21636" y="25391"/>
                  </a:cubicBezTo>
                  <a:cubicBezTo>
                    <a:pt x="21262" y="24780"/>
                    <a:pt x="20905" y="24168"/>
                    <a:pt x="20616" y="23522"/>
                  </a:cubicBezTo>
                  <a:cubicBezTo>
                    <a:pt x="19834" y="21840"/>
                    <a:pt x="19086" y="20157"/>
                    <a:pt x="18577" y="18372"/>
                  </a:cubicBezTo>
                  <a:cubicBezTo>
                    <a:pt x="18322" y="17472"/>
                    <a:pt x="18356" y="16656"/>
                    <a:pt x="18747" y="15823"/>
                  </a:cubicBezTo>
                  <a:cubicBezTo>
                    <a:pt x="19239" y="14770"/>
                    <a:pt x="19766" y="13716"/>
                    <a:pt x="19851" y="12526"/>
                  </a:cubicBezTo>
                  <a:cubicBezTo>
                    <a:pt x="19917" y="11774"/>
                    <a:pt x="19635" y="11370"/>
                    <a:pt x="19068" y="11370"/>
                  </a:cubicBezTo>
                  <a:cubicBezTo>
                    <a:pt x="18905" y="11370"/>
                    <a:pt x="18718" y="11404"/>
                    <a:pt x="18509" y="11472"/>
                  </a:cubicBezTo>
                  <a:cubicBezTo>
                    <a:pt x="18067" y="11625"/>
                    <a:pt x="17727" y="11897"/>
                    <a:pt x="17489" y="12322"/>
                  </a:cubicBezTo>
                  <a:cubicBezTo>
                    <a:pt x="17081" y="13036"/>
                    <a:pt x="16673" y="13767"/>
                    <a:pt x="16282" y="14481"/>
                  </a:cubicBezTo>
                  <a:cubicBezTo>
                    <a:pt x="16105" y="14802"/>
                    <a:pt x="15989" y="15215"/>
                    <a:pt x="15574" y="15215"/>
                  </a:cubicBezTo>
                  <a:cubicBezTo>
                    <a:pt x="15550" y="15215"/>
                    <a:pt x="15526" y="15214"/>
                    <a:pt x="15500" y="15211"/>
                  </a:cubicBezTo>
                  <a:cubicBezTo>
                    <a:pt x="15008" y="15177"/>
                    <a:pt x="14787" y="14736"/>
                    <a:pt x="14702" y="14328"/>
                  </a:cubicBezTo>
                  <a:cubicBezTo>
                    <a:pt x="14566" y="13699"/>
                    <a:pt x="14464" y="13053"/>
                    <a:pt x="14498" y="12424"/>
                  </a:cubicBezTo>
                  <a:cubicBezTo>
                    <a:pt x="14583" y="11320"/>
                    <a:pt x="14736" y="10215"/>
                    <a:pt x="14974" y="9127"/>
                  </a:cubicBezTo>
                  <a:cubicBezTo>
                    <a:pt x="15161" y="8209"/>
                    <a:pt x="15280" y="7309"/>
                    <a:pt x="15110" y="6374"/>
                  </a:cubicBezTo>
                  <a:cubicBezTo>
                    <a:pt x="14753" y="4470"/>
                    <a:pt x="13597" y="3077"/>
                    <a:pt x="11609" y="2601"/>
                  </a:cubicBezTo>
                  <a:cubicBezTo>
                    <a:pt x="9880" y="2188"/>
                    <a:pt x="8138" y="1982"/>
                    <a:pt x="6357" y="1982"/>
                  </a:cubicBezTo>
                  <a:cubicBezTo>
                    <a:pt x="6159" y="1982"/>
                    <a:pt x="5961" y="1984"/>
                    <a:pt x="5762" y="1989"/>
                  </a:cubicBezTo>
                  <a:cubicBezTo>
                    <a:pt x="5695" y="1991"/>
                    <a:pt x="5628" y="1992"/>
                    <a:pt x="5561" y="1992"/>
                  </a:cubicBezTo>
                  <a:cubicBezTo>
                    <a:pt x="4203" y="1992"/>
                    <a:pt x="2869" y="1659"/>
                    <a:pt x="1751" y="817"/>
                  </a:cubicBezTo>
                  <a:cubicBezTo>
                    <a:pt x="1429" y="579"/>
                    <a:pt x="1174" y="307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1"/>
            <p:cNvSpPr/>
            <p:nvPr/>
          </p:nvSpPr>
          <p:spPr>
            <a:xfrm>
              <a:off x="4065775" y="3919850"/>
              <a:ext cx="717200" cy="927375"/>
            </a:xfrm>
            <a:custGeom>
              <a:avLst/>
              <a:gdLst/>
              <a:ahLst/>
              <a:cxnLst/>
              <a:rect l="l" t="t" r="r" b="b"/>
              <a:pathLst>
                <a:path w="28688" h="37095" extrusionOk="0">
                  <a:moveTo>
                    <a:pt x="1445" y="980"/>
                  </a:moveTo>
                  <a:cubicBezTo>
                    <a:pt x="1581" y="1116"/>
                    <a:pt x="1717" y="1234"/>
                    <a:pt x="1870" y="1353"/>
                  </a:cubicBezTo>
                  <a:cubicBezTo>
                    <a:pt x="2981" y="2187"/>
                    <a:pt x="4328" y="2596"/>
                    <a:pt x="5895" y="2596"/>
                  </a:cubicBezTo>
                  <a:cubicBezTo>
                    <a:pt x="5958" y="2596"/>
                    <a:pt x="6021" y="2595"/>
                    <a:pt x="6084" y="2594"/>
                  </a:cubicBezTo>
                  <a:cubicBezTo>
                    <a:pt x="6330" y="2586"/>
                    <a:pt x="6574" y="2581"/>
                    <a:pt x="6817" y="2581"/>
                  </a:cubicBezTo>
                  <a:cubicBezTo>
                    <a:pt x="8513" y="2581"/>
                    <a:pt x="10166" y="2788"/>
                    <a:pt x="11846" y="3189"/>
                  </a:cubicBezTo>
                  <a:cubicBezTo>
                    <a:pt x="13630" y="3631"/>
                    <a:pt x="14769" y="4854"/>
                    <a:pt x="15126" y="6741"/>
                  </a:cubicBezTo>
                  <a:cubicBezTo>
                    <a:pt x="15296" y="7642"/>
                    <a:pt x="15160" y="8525"/>
                    <a:pt x="14973" y="9358"/>
                  </a:cubicBezTo>
                  <a:cubicBezTo>
                    <a:pt x="14752" y="10429"/>
                    <a:pt x="14599" y="11551"/>
                    <a:pt x="14514" y="12706"/>
                  </a:cubicBezTo>
                  <a:cubicBezTo>
                    <a:pt x="14463" y="13386"/>
                    <a:pt x="14582" y="14083"/>
                    <a:pt x="14718" y="14678"/>
                  </a:cubicBezTo>
                  <a:cubicBezTo>
                    <a:pt x="14854" y="15357"/>
                    <a:pt x="15245" y="15765"/>
                    <a:pt x="15788" y="15816"/>
                  </a:cubicBezTo>
                  <a:cubicBezTo>
                    <a:pt x="15818" y="15819"/>
                    <a:pt x="15847" y="15820"/>
                    <a:pt x="15875" y="15820"/>
                  </a:cubicBezTo>
                  <a:cubicBezTo>
                    <a:pt x="16407" y="15820"/>
                    <a:pt x="16629" y="15376"/>
                    <a:pt x="16774" y="15086"/>
                  </a:cubicBezTo>
                  <a:cubicBezTo>
                    <a:pt x="16791" y="15035"/>
                    <a:pt x="16825" y="14984"/>
                    <a:pt x="16842" y="14933"/>
                  </a:cubicBezTo>
                  <a:cubicBezTo>
                    <a:pt x="17250" y="14202"/>
                    <a:pt x="17658" y="13488"/>
                    <a:pt x="18049" y="12757"/>
                  </a:cubicBezTo>
                  <a:cubicBezTo>
                    <a:pt x="18253" y="12417"/>
                    <a:pt x="18525" y="12196"/>
                    <a:pt x="18916" y="12060"/>
                  </a:cubicBezTo>
                  <a:cubicBezTo>
                    <a:pt x="19086" y="12001"/>
                    <a:pt x="19238" y="11971"/>
                    <a:pt x="19368" y="11971"/>
                  </a:cubicBezTo>
                  <a:cubicBezTo>
                    <a:pt x="19498" y="11971"/>
                    <a:pt x="19604" y="12001"/>
                    <a:pt x="19680" y="12060"/>
                  </a:cubicBezTo>
                  <a:cubicBezTo>
                    <a:pt x="19833" y="12179"/>
                    <a:pt x="19884" y="12434"/>
                    <a:pt x="19867" y="12808"/>
                  </a:cubicBezTo>
                  <a:cubicBezTo>
                    <a:pt x="19782" y="13862"/>
                    <a:pt x="19340" y="14797"/>
                    <a:pt x="18882" y="15765"/>
                  </a:cubicBezTo>
                  <a:lnTo>
                    <a:pt x="18780" y="15986"/>
                  </a:lnTo>
                  <a:cubicBezTo>
                    <a:pt x="18372" y="16870"/>
                    <a:pt x="18304" y="17771"/>
                    <a:pt x="18593" y="18756"/>
                  </a:cubicBezTo>
                  <a:cubicBezTo>
                    <a:pt x="19103" y="20524"/>
                    <a:pt x="19816" y="22155"/>
                    <a:pt x="20649" y="23940"/>
                  </a:cubicBezTo>
                  <a:cubicBezTo>
                    <a:pt x="20921" y="24518"/>
                    <a:pt x="21244" y="25130"/>
                    <a:pt x="21686" y="25843"/>
                  </a:cubicBezTo>
                  <a:cubicBezTo>
                    <a:pt x="21958" y="26285"/>
                    <a:pt x="22281" y="26540"/>
                    <a:pt x="22654" y="26591"/>
                  </a:cubicBezTo>
                  <a:cubicBezTo>
                    <a:pt x="22720" y="26603"/>
                    <a:pt x="22785" y="26608"/>
                    <a:pt x="22851" y="26608"/>
                  </a:cubicBezTo>
                  <a:cubicBezTo>
                    <a:pt x="23181" y="26608"/>
                    <a:pt x="23521" y="26467"/>
                    <a:pt x="23861" y="26183"/>
                  </a:cubicBezTo>
                  <a:cubicBezTo>
                    <a:pt x="24065" y="25996"/>
                    <a:pt x="24252" y="25792"/>
                    <a:pt x="24439" y="25589"/>
                  </a:cubicBezTo>
                  <a:cubicBezTo>
                    <a:pt x="24609" y="25402"/>
                    <a:pt x="24796" y="25198"/>
                    <a:pt x="24966" y="24994"/>
                  </a:cubicBezTo>
                  <a:cubicBezTo>
                    <a:pt x="25289" y="24654"/>
                    <a:pt x="25595" y="24297"/>
                    <a:pt x="25918" y="23940"/>
                  </a:cubicBezTo>
                  <a:cubicBezTo>
                    <a:pt x="25986" y="26710"/>
                    <a:pt x="26444" y="30245"/>
                    <a:pt x="27991" y="32896"/>
                  </a:cubicBezTo>
                  <a:cubicBezTo>
                    <a:pt x="25595" y="35293"/>
                    <a:pt x="23011" y="36499"/>
                    <a:pt x="20309" y="36499"/>
                  </a:cubicBezTo>
                  <a:lnTo>
                    <a:pt x="20190" y="36499"/>
                  </a:lnTo>
                  <a:cubicBezTo>
                    <a:pt x="16196" y="36448"/>
                    <a:pt x="13069" y="33712"/>
                    <a:pt x="12270" y="32947"/>
                  </a:cubicBezTo>
                  <a:cubicBezTo>
                    <a:pt x="14140" y="31027"/>
                    <a:pt x="15007" y="28937"/>
                    <a:pt x="14854" y="26744"/>
                  </a:cubicBezTo>
                  <a:cubicBezTo>
                    <a:pt x="14837" y="26591"/>
                    <a:pt x="14718" y="26489"/>
                    <a:pt x="14582" y="26472"/>
                  </a:cubicBezTo>
                  <a:cubicBezTo>
                    <a:pt x="11676" y="26268"/>
                    <a:pt x="6339" y="25096"/>
                    <a:pt x="3059" y="19674"/>
                  </a:cubicBezTo>
                  <a:cubicBezTo>
                    <a:pt x="1937" y="17788"/>
                    <a:pt x="1190" y="15459"/>
                    <a:pt x="850" y="12706"/>
                  </a:cubicBezTo>
                  <a:cubicBezTo>
                    <a:pt x="663" y="11279"/>
                    <a:pt x="595" y="9715"/>
                    <a:pt x="646" y="8084"/>
                  </a:cubicBezTo>
                  <a:cubicBezTo>
                    <a:pt x="731" y="5143"/>
                    <a:pt x="1139" y="2560"/>
                    <a:pt x="1445" y="980"/>
                  </a:cubicBezTo>
                  <a:close/>
                  <a:moveTo>
                    <a:pt x="1308" y="0"/>
                  </a:moveTo>
                  <a:cubicBezTo>
                    <a:pt x="1285" y="0"/>
                    <a:pt x="1262" y="4"/>
                    <a:pt x="1241" y="11"/>
                  </a:cubicBezTo>
                  <a:cubicBezTo>
                    <a:pt x="1122" y="28"/>
                    <a:pt x="1020" y="113"/>
                    <a:pt x="1003" y="232"/>
                  </a:cubicBezTo>
                  <a:cubicBezTo>
                    <a:pt x="680" y="1693"/>
                    <a:pt x="136" y="4668"/>
                    <a:pt x="51" y="8067"/>
                  </a:cubicBezTo>
                  <a:cubicBezTo>
                    <a:pt x="0" y="9732"/>
                    <a:pt x="68" y="11313"/>
                    <a:pt x="255" y="12791"/>
                  </a:cubicBezTo>
                  <a:cubicBezTo>
                    <a:pt x="612" y="15612"/>
                    <a:pt x="1377" y="18026"/>
                    <a:pt x="2549" y="19980"/>
                  </a:cubicBezTo>
                  <a:cubicBezTo>
                    <a:pt x="5863" y="25470"/>
                    <a:pt x="11217" y="26778"/>
                    <a:pt x="14276" y="27050"/>
                  </a:cubicBezTo>
                  <a:cubicBezTo>
                    <a:pt x="14327" y="29056"/>
                    <a:pt x="13443" y="30959"/>
                    <a:pt x="11625" y="32726"/>
                  </a:cubicBezTo>
                  <a:cubicBezTo>
                    <a:pt x="11523" y="32845"/>
                    <a:pt x="11506" y="33032"/>
                    <a:pt x="11625" y="33151"/>
                  </a:cubicBezTo>
                  <a:cubicBezTo>
                    <a:pt x="11778" y="33304"/>
                    <a:pt x="15279" y="37026"/>
                    <a:pt x="20173" y="37094"/>
                  </a:cubicBezTo>
                  <a:lnTo>
                    <a:pt x="20309" y="37094"/>
                  </a:lnTo>
                  <a:cubicBezTo>
                    <a:pt x="23232" y="37094"/>
                    <a:pt x="26020" y="35769"/>
                    <a:pt x="28586" y="33151"/>
                  </a:cubicBezTo>
                  <a:cubicBezTo>
                    <a:pt x="28671" y="33049"/>
                    <a:pt x="28688" y="32913"/>
                    <a:pt x="28620" y="32794"/>
                  </a:cubicBezTo>
                  <a:cubicBezTo>
                    <a:pt x="26886" y="29973"/>
                    <a:pt x="26512" y="25996"/>
                    <a:pt x="26495" y="23158"/>
                  </a:cubicBezTo>
                  <a:cubicBezTo>
                    <a:pt x="26495" y="23022"/>
                    <a:pt x="26410" y="22920"/>
                    <a:pt x="26291" y="22869"/>
                  </a:cubicBezTo>
                  <a:cubicBezTo>
                    <a:pt x="26265" y="22861"/>
                    <a:pt x="26236" y="22856"/>
                    <a:pt x="26207" y="22856"/>
                  </a:cubicBezTo>
                  <a:cubicBezTo>
                    <a:pt x="26123" y="22856"/>
                    <a:pt x="26032" y="22891"/>
                    <a:pt x="25969" y="22954"/>
                  </a:cubicBezTo>
                  <a:cubicBezTo>
                    <a:pt x="25510" y="23515"/>
                    <a:pt x="25017" y="24076"/>
                    <a:pt x="24524" y="24603"/>
                  </a:cubicBezTo>
                  <a:cubicBezTo>
                    <a:pt x="24354" y="24790"/>
                    <a:pt x="24167" y="24994"/>
                    <a:pt x="23997" y="25198"/>
                  </a:cubicBezTo>
                  <a:cubicBezTo>
                    <a:pt x="23827" y="25385"/>
                    <a:pt x="23657" y="25572"/>
                    <a:pt x="23470" y="25724"/>
                  </a:cubicBezTo>
                  <a:cubicBezTo>
                    <a:pt x="23300" y="25864"/>
                    <a:pt x="23058" y="26018"/>
                    <a:pt x="22824" y="26018"/>
                  </a:cubicBezTo>
                  <a:cubicBezTo>
                    <a:pt x="22801" y="26018"/>
                    <a:pt x="22779" y="26016"/>
                    <a:pt x="22756" y="26013"/>
                  </a:cubicBezTo>
                  <a:cubicBezTo>
                    <a:pt x="22553" y="25979"/>
                    <a:pt x="22366" y="25809"/>
                    <a:pt x="22196" y="25538"/>
                  </a:cubicBezTo>
                  <a:cubicBezTo>
                    <a:pt x="21771" y="24841"/>
                    <a:pt x="21448" y="24246"/>
                    <a:pt x="21193" y="23685"/>
                  </a:cubicBezTo>
                  <a:cubicBezTo>
                    <a:pt x="20377" y="21918"/>
                    <a:pt x="19663" y="20320"/>
                    <a:pt x="19170" y="18587"/>
                  </a:cubicBezTo>
                  <a:cubicBezTo>
                    <a:pt x="18916" y="17737"/>
                    <a:pt x="18967" y="16989"/>
                    <a:pt x="19323" y="16241"/>
                  </a:cubicBezTo>
                  <a:lnTo>
                    <a:pt x="19425" y="16020"/>
                  </a:lnTo>
                  <a:cubicBezTo>
                    <a:pt x="19884" y="15035"/>
                    <a:pt x="20360" y="14015"/>
                    <a:pt x="20462" y="12859"/>
                  </a:cubicBezTo>
                  <a:cubicBezTo>
                    <a:pt x="20513" y="12111"/>
                    <a:pt x="20258" y="11754"/>
                    <a:pt x="20054" y="11585"/>
                  </a:cubicBezTo>
                  <a:cubicBezTo>
                    <a:pt x="19915" y="11477"/>
                    <a:pt x="19701" y="11377"/>
                    <a:pt x="19388" y="11377"/>
                  </a:cubicBezTo>
                  <a:cubicBezTo>
                    <a:pt x="19204" y="11377"/>
                    <a:pt x="18986" y="11412"/>
                    <a:pt x="18729" y="11500"/>
                  </a:cubicBezTo>
                  <a:cubicBezTo>
                    <a:pt x="18202" y="11669"/>
                    <a:pt x="17794" y="11992"/>
                    <a:pt x="17539" y="12468"/>
                  </a:cubicBezTo>
                  <a:cubicBezTo>
                    <a:pt x="17131" y="13182"/>
                    <a:pt x="16723" y="13913"/>
                    <a:pt x="16315" y="14644"/>
                  </a:cubicBezTo>
                  <a:cubicBezTo>
                    <a:pt x="16298" y="14695"/>
                    <a:pt x="16264" y="14763"/>
                    <a:pt x="16230" y="14814"/>
                  </a:cubicBezTo>
                  <a:cubicBezTo>
                    <a:pt x="16088" y="15114"/>
                    <a:pt x="16005" y="15223"/>
                    <a:pt x="15870" y="15223"/>
                  </a:cubicBezTo>
                  <a:cubicBezTo>
                    <a:pt x="15860" y="15223"/>
                    <a:pt x="15850" y="15223"/>
                    <a:pt x="15839" y="15221"/>
                  </a:cubicBezTo>
                  <a:cubicBezTo>
                    <a:pt x="15500" y="15187"/>
                    <a:pt x="15364" y="14848"/>
                    <a:pt x="15296" y="14559"/>
                  </a:cubicBezTo>
                  <a:cubicBezTo>
                    <a:pt x="15177" y="13964"/>
                    <a:pt x="15058" y="13352"/>
                    <a:pt x="15109" y="12740"/>
                  </a:cubicBezTo>
                  <a:cubicBezTo>
                    <a:pt x="15194" y="11619"/>
                    <a:pt x="15347" y="10514"/>
                    <a:pt x="15568" y="9477"/>
                  </a:cubicBezTo>
                  <a:cubicBezTo>
                    <a:pt x="15754" y="8593"/>
                    <a:pt x="15890" y="7642"/>
                    <a:pt x="15703" y="6622"/>
                  </a:cubicBezTo>
                  <a:cubicBezTo>
                    <a:pt x="15313" y="4515"/>
                    <a:pt x="13987" y="3104"/>
                    <a:pt x="11999" y="2611"/>
                  </a:cubicBezTo>
                  <a:cubicBezTo>
                    <a:pt x="10208" y="2183"/>
                    <a:pt x="8459" y="1975"/>
                    <a:pt x="6665" y="1975"/>
                  </a:cubicBezTo>
                  <a:cubicBezTo>
                    <a:pt x="6466" y="1975"/>
                    <a:pt x="6267" y="1977"/>
                    <a:pt x="6067" y="1982"/>
                  </a:cubicBezTo>
                  <a:cubicBezTo>
                    <a:pt x="5976" y="1985"/>
                    <a:pt x="5886" y="1987"/>
                    <a:pt x="5797" y="1987"/>
                  </a:cubicBezTo>
                  <a:cubicBezTo>
                    <a:pt x="4402" y="1987"/>
                    <a:pt x="3217" y="1612"/>
                    <a:pt x="2226" y="878"/>
                  </a:cubicBezTo>
                  <a:cubicBezTo>
                    <a:pt x="1954" y="657"/>
                    <a:pt x="1717" y="419"/>
                    <a:pt x="1530" y="130"/>
                  </a:cubicBezTo>
                  <a:cubicBezTo>
                    <a:pt x="1489" y="49"/>
                    <a:pt x="1396" y="0"/>
                    <a:pt x="13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1"/>
            <p:cNvSpPr/>
            <p:nvPr/>
          </p:nvSpPr>
          <p:spPr>
            <a:xfrm>
              <a:off x="4081900" y="3669325"/>
              <a:ext cx="781375" cy="908300"/>
            </a:xfrm>
            <a:custGeom>
              <a:avLst/>
              <a:gdLst/>
              <a:ahLst/>
              <a:cxnLst/>
              <a:rect l="l" t="t" r="r" b="b"/>
              <a:pathLst>
                <a:path w="31255" h="36332" extrusionOk="0">
                  <a:moveTo>
                    <a:pt x="14916" y="1"/>
                  </a:moveTo>
                  <a:cubicBezTo>
                    <a:pt x="12041" y="1"/>
                    <a:pt x="9306" y="767"/>
                    <a:pt x="6680" y="1925"/>
                  </a:cubicBezTo>
                  <a:cubicBezTo>
                    <a:pt x="4895" y="2707"/>
                    <a:pt x="3281" y="3710"/>
                    <a:pt x="1955" y="5154"/>
                  </a:cubicBezTo>
                  <a:cubicBezTo>
                    <a:pt x="1343" y="5800"/>
                    <a:pt x="834" y="6497"/>
                    <a:pt x="477" y="7313"/>
                  </a:cubicBezTo>
                  <a:cubicBezTo>
                    <a:pt x="1" y="8349"/>
                    <a:pt x="69" y="9454"/>
                    <a:pt x="647" y="10321"/>
                  </a:cubicBezTo>
                  <a:cubicBezTo>
                    <a:pt x="834" y="10627"/>
                    <a:pt x="1089" y="10899"/>
                    <a:pt x="1411" y="11137"/>
                  </a:cubicBezTo>
                  <a:cubicBezTo>
                    <a:pt x="2529" y="11979"/>
                    <a:pt x="3863" y="12312"/>
                    <a:pt x="5221" y="12312"/>
                  </a:cubicBezTo>
                  <a:cubicBezTo>
                    <a:pt x="5288" y="12312"/>
                    <a:pt x="5355" y="12311"/>
                    <a:pt x="5422" y="12309"/>
                  </a:cubicBezTo>
                  <a:cubicBezTo>
                    <a:pt x="5621" y="12304"/>
                    <a:pt x="5819" y="12302"/>
                    <a:pt x="6017" y="12302"/>
                  </a:cubicBezTo>
                  <a:cubicBezTo>
                    <a:pt x="7798" y="12302"/>
                    <a:pt x="9540" y="12508"/>
                    <a:pt x="11269" y="12921"/>
                  </a:cubicBezTo>
                  <a:cubicBezTo>
                    <a:pt x="13257" y="13397"/>
                    <a:pt x="14413" y="14790"/>
                    <a:pt x="14770" y="16694"/>
                  </a:cubicBezTo>
                  <a:cubicBezTo>
                    <a:pt x="14940" y="17629"/>
                    <a:pt x="14821" y="18529"/>
                    <a:pt x="14634" y="19447"/>
                  </a:cubicBezTo>
                  <a:cubicBezTo>
                    <a:pt x="14396" y="20535"/>
                    <a:pt x="14243" y="21640"/>
                    <a:pt x="14158" y="22744"/>
                  </a:cubicBezTo>
                  <a:cubicBezTo>
                    <a:pt x="14124" y="23373"/>
                    <a:pt x="14226" y="24019"/>
                    <a:pt x="14362" y="24648"/>
                  </a:cubicBezTo>
                  <a:cubicBezTo>
                    <a:pt x="14447" y="25056"/>
                    <a:pt x="14668" y="25497"/>
                    <a:pt x="15160" y="25531"/>
                  </a:cubicBezTo>
                  <a:cubicBezTo>
                    <a:pt x="15186" y="25534"/>
                    <a:pt x="15210" y="25535"/>
                    <a:pt x="15234" y="25535"/>
                  </a:cubicBezTo>
                  <a:cubicBezTo>
                    <a:pt x="15649" y="25535"/>
                    <a:pt x="15765" y="25122"/>
                    <a:pt x="15942" y="24801"/>
                  </a:cubicBezTo>
                  <a:cubicBezTo>
                    <a:pt x="16333" y="24087"/>
                    <a:pt x="16741" y="23356"/>
                    <a:pt x="17149" y="22642"/>
                  </a:cubicBezTo>
                  <a:cubicBezTo>
                    <a:pt x="17387" y="22217"/>
                    <a:pt x="17727" y="21945"/>
                    <a:pt x="18169" y="21792"/>
                  </a:cubicBezTo>
                  <a:cubicBezTo>
                    <a:pt x="18378" y="21724"/>
                    <a:pt x="18565" y="21690"/>
                    <a:pt x="18728" y="21690"/>
                  </a:cubicBezTo>
                  <a:cubicBezTo>
                    <a:pt x="19295" y="21690"/>
                    <a:pt x="19577" y="22094"/>
                    <a:pt x="19511" y="22846"/>
                  </a:cubicBezTo>
                  <a:cubicBezTo>
                    <a:pt x="19426" y="24036"/>
                    <a:pt x="18899" y="25090"/>
                    <a:pt x="18407" y="26143"/>
                  </a:cubicBezTo>
                  <a:cubicBezTo>
                    <a:pt x="18016" y="26976"/>
                    <a:pt x="17982" y="27792"/>
                    <a:pt x="18237" y="28692"/>
                  </a:cubicBezTo>
                  <a:cubicBezTo>
                    <a:pt x="18746" y="30477"/>
                    <a:pt x="19494" y="32160"/>
                    <a:pt x="20276" y="33842"/>
                  </a:cubicBezTo>
                  <a:cubicBezTo>
                    <a:pt x="20565" y="34488"/>
                    <a:pt x="20922" y="35100"/>
                    <a:pt x="21296" y="35711"/>
                  </a:cubicBezTo>
                  <a:cubicBezTo>
                    <a:pt x="21546" y="36125"/>
                    <a:pt x="21850" y="36332"/>
                    <a:pt x="22187" y="36332"/>
                  </a:cubicBezTo>
                  <a:cubicBezTo>
                    <a:pt x="22446" y="36332"/>
                    <a:pt x="22724" y="36210"/>
                    <a:pt x="23012" y="35966"/>
                  </a:cubicBezTo>
                  <a:cubicBezTo>
                    <a:pt x="23216" y="35796"/>
                    <a:pt x="23386" y="35610"/>
                    <a:pt x="23573" y="35423"/>
                  </a:cubicBezTo>
                  <a:cubicBezTo>
                    <a:pt x="24236" y="34675"/>
                    <a:pt x="24916" y="33944"/>
                    <a:pt x="25561" y="33179"/>
                  </a:cubicBezTo>
                  <a:cubicBezTo>
                    <a:pt x="25561" y="33162"/>
                    <a:pt x="25578" y="33145"/>
                    <a:pt x="25595" y="33128"/>
                  </a:cubicBezTo>
                  <a:cubicBezTo>
                    <a:pt x="26224" y="32363"/>
                    <a:pt x="26870" y="31582"/>
                    <a:pt x="27397" y="30749"/>
                  </a:cubicBezTo>
                  <a:cubicBezTo>
                    <a:pt x="30031" y="26602"/>
                    <a:pt x="31204" y="22047"/>
                    <a:pt x="31204" y="17170"/>
                  </a:cubicBezTo>
                  <a:cubicBezTo>
                    <a:pt x="31255" y="15317"/>
                    <a:pt x="31051" y="13482"/>
                    <a:pt x="30728" y="11646"/>
                  </a:cubicBezTo>
                  <a:cubicBezTo>
                    <a:pt x="30456" y="10049"/>
                    <a:pt x="30048" y="8468"/>
                    <a:pt x="29266" y="7075"/>
                  </a:cubicBezTo>
                  <a:cubicBezTo>
                    <a:pt x="27533" y="4016"/>
                    <a:pt x="25018" y="1840"/>
                    <a:pt x="21619" y="854"/>
                  </a:cubicBezTo>
                  <a:cubicBezTo>
                    <a:pt x="19562" y="260"/>
                    <a:pt x="17421" y="39"/>
                    <a:pt x="15279" y="5"/>
                  </a:cubicBezTo>
                  <a:cubicBezTo>
                    <a:pt x="15158" y="2"/>
                    <a:pt x="15037" y="1"/>
                    <a:pt x="14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1"/>
            <p:cNvSpPr/>
            <p:nvPr/>
          </p:nvSpPr>
          <p:spPr>
            <a:xfrm>
              <a:off x="4421800" y="4581600"/>
              <a:ext cx="60375" cy="15800"/>
            </a:xfrm>
            <a:custGeom>
              <a:avLst/>
              <a:gdLst/>
              <a:ahLst/>
              <a:cxnLst/>
              <a:rect l="l" t="t" r="r" b="b"/>
              <a:pathLst>
                <a:path w="2415" h="632" extrusionOk="0">
                  <a:moveTo>
                    <a:pt x="312" y="1"/>
                  </a:moveTo>
                  <a:cubicBezTo>
                    <a:pt x="156" y="1"/>
                    <a:pt x="34" y="130"/>
                    <a:pt x="18" y="274"/>
                  </a:cubicBezTo>
                  <a:cubicBezTo>
                    <a:pt x="1" y="444"/>
                    <a:pt x="137" y="580"/>
                    <a:pt x="290" y="597"/>
                  </a:cubicBezTo>
                  <a:cubicBezTo>
                    <a:pt x="732" y="631"/>
                    <a:pt x="1089" y="631"/>
                    <a:pt x="1378" y="631"/>
                  </a:cubicBezTo>
                  <a:cubicBezTo>
                    <a:pt x="1836" y="631"/>
                    <a:pt x="2108" y="614"/>
                    <a:pt x="2125" y="614"/>
                  </a:cubicBezTo>
                  <a:cubicBezTo>
                    <a:pt x="2278" y="597"/>
                    <a:pt x="2414" y="444"/>
                    <a:pt x="2397" y="291"/>
                  </a:cubicBezTo>
                  <a:cubicBezTo>
                    <a:pt x="2381" y="132"/>
                    <a:pt x="2246" y="18"/>
                    <a:pt x="2104" y="18"/>
                  </a:cubicBezTo>
                  <a:cubicBezTo>
                    <a:pt x="2094" y="18"/>
                    <a:pt x="2084" y="18"/>
                    <a:pt x="2074" y="19"/>
                  </a:cubicBezTo>
                  <a:cubicBezTo>
                    <a:pt x="2064" y="19"/>
                    <a:pt x="1821" y="38"/>
                    <a:pt x="1401" y="38"/>
                  </a:cubicBezTo>
                  <a:cubicBezTo>
                    <a:pt x="1121" y="38"/>
                    <a:pt x="762" y="29"/>
                    <a:pt x="341" y="2"/>
                  </a:cubicBezTo>
                  <a:cubicBezTo>
                    <a:pt x="331" y="1"/>
                    <a:pt x="322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1"/>
            <p:cNvSpPr/>
            <p:nvPr/>
          </p:nvSpPr>
          <p:spPr>
            <a:xfrm>
              <a:off x="4089975" y="3895550"/>
              <a:ext cx="22125" cy="39450"/>
            </a:xfrm>
            <a:custGeom>
              <a:avLst/>
              <a:gdLst/>
              <a:ahLst/>
              <a:cxnLst/>
              <a:rect l="l" t="t" r="r" b="b"/>
              <a:pathLst>
                <a:path w="885" h="1578" extrusionOk="0">
                  <a:moveTo>
                    <a:pt x="541" y="1"/>
                  </a:moveTo>
                  <a:cubicBezTo>
                    <a:pt x="409" y="1"/>
                    <a:pt x="298" y="92"/>
                    <a:pt x="256" y="218"/>
                  </a:cubicBezTo>
                  <a:cubicBezTo>
                    <a:pt x="256" y="235"/>
                    <a:pt x="171" y="592"/>
                    <a:pt x="35" y="1204"/>
                  </a:cubicBezTo>
                  <a:cubicBezTo>
                    <a:pt x="1" y="1374"/>
                    <a:pt x="103" y="1527"/>
                    <a:pt x="256" y="1561"/>
                  </a:cubicBezTo>
                  <a:cubicBezTo>
                    <a:pt x="273" y="1561"/>
                    <a:pt x="307" y="1578"/>
                    <a:pt x="324" y="1578"/>
                  </a:cubicBezTo>
                  <a:cubicBezTo>
                    <a:pt x="460" y="1578"/>
                    <a:pt x="579" y="1476"/>
                    <a:pt x="613" y="1340"/>
                  </a:cubicBezTo>
                  <a:cubicBezTo>
                    <a:pt x="749" y="728"/>
                    <a:pt x="834" y="371"/>
                    <a:pt x="834" y="371"/>
                  </a:cubicBezTo>
                  <a:cubicBezTo>
                    <a:pt x="885" y="218"/>
                    <a:pt x="783" y="48"/>
                    <a:pt x="630" y="14"/>
                  </a:cubicBezTo>
                  <a:cubicBezTo>
                    <a:pt x="599" y="5"/>
                    <a:pt x="570" y="1"/>
                    <a:pt x="5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1"/>
            <p:cNvSpPr/>
            <p:nvPr/>
          </p:nvSpPr>
          <p:spPr>
            <a:xfrm>
              <a:off x="4066625" y="4114050"/>
              <a:ext cx="343325" cy="292150"/>
            </a:xfrm>
            <a:custGeom>
              <a:avLst/>
              <a:gdLst/>
              <a:ahLst/>
              <a:cxnLst/>
              <a:rect l="l" t="t" r="r" b="b"/>
              <a:pathLst>
                <a:path w="13733" h="11686" extrusionOk="0">
                  <a:moveTo>
                    <a:pt x="11992" y="0"/>
                  </a:moveTo>
                  <a:cubicBezTo>
                    <a:pt x="10199" y="0"/>
                    <a:pt x="7294" y="326"/>
                    <a:pt x="6322" y="2304"/>
                  </a:cubicBezTo>
                  <a:cubicBezTo>
                    <a:pt x="5642" y="3715"/>
                    <a:pt x="5693" y="5907"/>
                    <a:pt x="5744" y="7844"/>
                  </a:cubicBezTo>
                  <a:cubicBezTo>
                    <a:pt x="5778" y="9204"/>
                    <a:pt x="5829" y="11073"/>
                    <a:pt x="5387" y="11090"/>
                  </a:cubicBezTo>
                  <a:lnTo>
                    <a:pt x="5370" y="11090"/>
                  </a:lnTo>
                  <a:cubicBezTo>
                    <a:pt x="4725" y="11090"/>
                    <a:pt x="4385" y="9357"/>
                    <a:pt x="4266" y="8779"/>
                  </a:cubicBezTo>
                  <a:cubicBezTo>
                    <a:pt x="4249" y="8694"/>
                    <a:pt x="4249" y="8626"/>
                    <a:pt x="4232" y="8575"/>
                  </a:cubicBezTo>
                  <a:cubicBezTo>
                    <a:pt x="4011" y="7538"/>
                    <a:pt x="3926" y="6485"/>
                    <a:pt x="3824" y="5448"/>
                  </a:cubicBezTo>
                  <a:cubicBezTo>
                    <a:pt x="3773" y="4836"/>
                    <a:pt x="3722" y="4207"/>
                    <a:pt x="3637" y="3579"/>
                  </a:cubicBezTo>
                  <a:cubicBezTo>
                    <a:pt x="3348" y="1335"/>
                    <a:pt x="2107" y="10"/>
                    <a:pt x="306" y="10"/>
                  </a:cubicBezTo>
                  <a:cubicBezTo>
                    <a:pt x="136" y="10"/>
                    <a:pt x="0" y="146"/>
                    <a:pt x="0" y="299"/>
                  </a:cubicBezTo>
                  <a:cubicBezTo>
                    <a:pt x="0" y="468"/>
                    <a:pt x="136" y="604"/>
                    <a:pt x="306" y="604"/>
                  </a:cubicBezTo>
                  <a:cubicBezTo>
                    <a:pt x="2413" y="604"/>
                    <a:pt x="2923" y="2729"/>
                    <a:pt x="3042" y="3647"/>
                  </a:cubicBezTo>
                  <a:cubicBezTo>
                    <a:pt x="3127" y="4275"/>
                    <a:pt x="3178" y="4887"/>
                    <a:pt x="3229" y="5499"/>
                  </a:cubicBezTo>
                  <a:cubicBezTo>
                    <a:pt x="3331" y="6553"/>
                    <a:pt x="3416" y="7623"/>
                    <a:pt x="3637" y="8694"/>
                  </a:cubicBezTo>
                  <a:cubicBezTo>
                    <a:pt x="3654" y="8762"/>
                    <a:pt x="3671" y="8813"/>
                    <a:pt x="3688" y="8881"/>
                  </a:cubicBezTo>
                  <a:cubicBezTo>
                    <a:pt x="3858" y="9799"/>
                    <a:pt x="4232" y="11685"/>
                    <a:pt x="5370" y="11685"/>
                  </a:cubicBezTo>
                  <a:lnTo>
                    <a:pt x="5404" y="11685"/>
                  </a:lnTo>
                  <a:cubicBezTo>
                    <a:pt x="6441" y="11634"/>
                    <a:pt x="6407" y="10037"/>
                    <a:pt x="6339" y="7827"/>
                  </a:cubicBezTo>
                  <a:cubicBezTo>
                    <a:pt x="6288" y="5958"/>
                    <a:pt x="6237" y="3851"/>
                    <a:pt x="6866" y="2559"/>
                  </a:cubicBezTo>
                  <a:cubicBezTo>
                    <a:pt x="7682" y="882"/>
                    <a:pt x="10353" y="610"/>
                    <a:pt x="12015" y="610"/>
                  </a:cubicBezTo>
                  <a:cubicBezTo>
                    <a:pt x="12811" y="610"/>
                    <a:pt x="13376" y="672"/>
                    <a:pt x="13392" y="672"/>
                  </a:cubicBezTo>
                  <a:cubicBezTo>
                    <a:pt x="13402" y="674"/>
                    <a:pt x="13412" y="674"/>
                    <a:pt x="13421" y="674"/>
                  </a:cubicBezTo>
                  <a:cubicBezTo>
                    <a:pt x="13564" y="674"/>
                    <a:pt x="13699" y="561"/>
                    <a:pt x="13715" y="417"/>
                  </a:cubicBezTo>
                  <a:cubicBezTo>
                    <a:pt x="13732" y="248"/>
                    <a:pt x="13613" y="95"/>
                    <a:pt x="13460" y="78"/>
                  </a:cubicBezTo>
                  <a:cubicBezTo>
                    <a:pt x="13386" y="67"/>
                    <a:pt x="12803" y="0"/>
                    <a:pt x="119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1"/>
            <p:cNvSpPr/>
            <p:nvPr/>
          </p:nvSpPr>
          <p:spPr>
            <a:xfrm>
              <a:off x="4250575" y="4209675"/>
              <a:ext cx="121975" cy="36350"/>
            </a:xfrm>
            <a:custGeom>
              <a:avLst/>
              <a:gdLst/>
              <a:ahLst/>
              <a:cxnLst/>
              <a:rect l="l" t="t" r="r" b="b"/>
              <a:pathLst>
                <a:path w="4879" h="1454" extrusionOk="0">
                  <a:moveTo>
                    <a:pt x="4528" y="0"/>
                  </a:moveTo>
                  <a:cubicBezTo>
                    <a:pt x="4467" y="0"/>
                    <a:pt x="4405" y="19"/>
                    <a:pt x="4352" y="60"/>
                  </a:cubicBezTo>
                  <a:cubicBezTo>
                    <a:pt x="3562" y="661"/>
                    <a:pt x="2870" y="859"/>
                    <a:pt x="2301" y="859"/>
                  </a:cubicBezTo>
                  <a:cubicBezTo>
                    <a:pt x="1228" y="859"/>
                    <a:pt x="589" y="155"/>
                    <a:pt x="545" y="110"/>
                  </a:cubicBezTo>
                  <a:cubicBezTo>
                    <a:pt x="490" y="38"/>
                    <a:pt x="411" y="4"/>
                    <a:pt x="331" y="4"/>
                  </a:cubicBezTo>
                  <a:cubicBezTo>
                    <a:pt x="262" y="4"/>
                    <a:pt x="192" y="29"/>
                    <a:pt x="137" y="76"/>
                  </a:cubicBezTo>
                  <a:cubicBezTo>
                    <a:pt x="1" y="178"/>
                    <a:pt x="1" y="365"/>
                    <a:pt x="103" y="501"/>
                  </a:cubicBezTo>
                  <a:cubicBezTo>
                    <a:pt x="120" y="518"/>
                    <a:pt x="953" y="1453"/>
                    <a:pt x="2329" y="1453"/>
                  </a:cubicBezTo>
                  <a:cubicBezTo>
                    <a:pt x="3009" y="1453"/>
                    <a:pt x="3808" y="1215"/>
                    <a:pt x="4726" y="535"/>
                  </a:cubicBezTo>
                  <a:cubicBezTo>
                    <a:pt x="4844" y="433"/>
                    <a:pt x="4878" y="246"/>
                    <a:pt x="4777" y="127"/>
                  </a:cubicBezTo>
                  <a:cubicBezTo>
                    <a:pt x="4715" y="45"/>
                    <a:pt x="4622" y="0"/>
                    <a:pt x="45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1"/>
            <p:cNvSpPr/>
            <p:nvPr/>
          </p:nvSpPr>
          <p:spPr>
            <a:xfrm>
              <a:off x="4071275" y="4226275"/>
              <a:ext cx="53150" cy="21875"/>
            </a:xfrm>
            <a:custGeom>
              <a:avLst/>
              <a:gdLst/>
              <a:ahLst/>
              <a:cxnLst/>
              <a:rect l="l" t="t" r="r" b="b"/>
              <a:pathLst>
                <a:path w="2126" h="875" extrusionOk="0">
                  <a:moveTo>
                    <a:pt x="1800" y="1"/>
                  </a:moveTo>
                  <a:cubicBezTo>
                    <a:pt x="1729" y="1"/>
                    <a:pt x="1656" y="26"/>
                    <a:pt x="1599" y="75"/>
                  </a:cubicBezTo>
                  <a:cubicBezTo>
                    <a:pt x="1586" y="88"/>
                    <a:pt x="1366" y="279"/>
                    <a:pt x="909" y="279"/>
                  </a:cubicBezTo>
                  <a:cubicBezTo>
                    <a:pt x="766" y="279"/>
                    <a:pt x="599" y="260"/>
                    <a:pt x="409" y="211"/>
                  </a:cubicBezTo>
                  <a:cubicBezTo>
                    <a:pt x="382" y="202"/>
                    <a:pt x="354" y="198"/>
                    <a:pt x="327" y="198"/>
                  </a:cubicBezTo>
                  <a:cubicBezTo>
                    <a:pt x="200" y="198"/>
                    <a:pt x="80" y="289"/>
                    <a:pt x="52" y="415"/>
                  </a:cubicBezTo>
                  <a:cubicBezTo>
                    <a:pt x="1" y="585"/>
                    <a:pt x="103" y="738"/>
                    <a:pt x="256" y="789"/>
                  </a:cubicBezTo>
                  <a:cubicBezTo>
                    <a:pt x="511" y="840"/>
                    <a:pt x="732" y="874"/>
                    <a:pt x="919" y="874"/>
                  </a:cubicBezTo>
                  <a:cubicBezTo>
                    <a:pt x="1616" y="874"/>
                    <a:pt x="1989" y="534"/>
                    <a:pt x="2006" y="517"/>
                  </a:cubicBezTo>
                  <a:cubicBezTo>
                    <a:pt x="2125" y="398"/>
                    <a:pt x="2125" y="211"/>
                    <a:pt x="2006" y="92"/>
                  </a:cubicBezTo>
                  <a:cubicBezTo>
                    <a:pt x="1953" y="31"/>
                    <a:pt x="1878" y="1"/>
                    <a:pt x="18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1"/>
            <p:cNvSpPr/>
            <p:nvPr/>
          </p:nvSpPr>
          <p:spPr>
            <a:xfrm>
              <a:off x="4220000" y="4471975"/>
              <a:ext cx="55675" cy="19200"/>
            </a:xfrm>
            <a:custGeom>
              <a:avLst/>
              <a:gdLst/>
              <a:ahLst/>
              <a:cxnLst/>
              <a:rect l="l" t="t" r="r" b="b"/>
              <a:pathLst>
                <a:path w="2227" h="768" extrusionOk="0">
                  <a:moveTo>
                    <a:pt x="1916" y="1"/>
                  </a:moveTo>
                  <a:cubicBezTo>
                    <a:pt x="1906" y="1"/>
                    <a:pt x="1897" y="1"/>
                    <a:pt x="1887" y="3"/>
                  </a:cubicBezTo>
                  <a:lnTo>
                    <a:pt x="289" y="172"/>
                  </a:lnTo>
                  <a:cubicBezTo>
                    <a:pt x="119" y="189"/>
                    <a:pt x="0" y="342"/>
                    <a:pt x="17" y="512"/>
                  </a:cubicBezTo>
                  <a:cubicBezTo>
                    <a:pt x="34" y="665"/>
                    <a:pt x="170" y="767"/>
                    <a:pt x="323" y="767"/>
                  </a:cubicBezTo>
                  <a:lnTo>
                    <a:pt x="357" y="767"/>
                  </a:lnTo>
                  <a:lnTo>
                    <a:pt x="1955" y="597"/>
                  </a:lnTo>
                  <a:cubicBezTo>
                    <a:pt x="2108" y="580"/>
                    <a:pt x="2227" y="427"/>
                    <a:pt x="2210" y="257"/>
                  </a:cubicBezTo>
                  <a:cubicBezTo>
                    <a:pt x="2194" y="114"/>
                    <a:pt x="2059" y="1"/>
                    <a:pt x="1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1"/>
            <p:cNvSpPr/>
            <p:nvPr/>
          </p:nvSpPr>
          <p:spPr>
            <a:xfrm>
              <a:off x="3718225" y="4743525"/>
              <a:ext cx="1597550" cy="711700"/>
            </a:xfrm>
            <a:custGeom>
              <a:avLst/>
              <a:gdLst/>
              <a:ahLst/>
              <a:cxnLst/>
              <a:rect l="l" t="t" r="r" b="b"/>
              <a:pathLst>
                <a:path w="63902" h="28468" extrusionOk="0">
                  <a:moveTo>
                    <a:pt x="25748" y="0"/>
                  </a:moveTo>
                  <a:cubicBezTo>
                    <a:pt x="22756" y="2924"/>
                    <a:pt x="18372" y="4419"/>
                    <a:pt x="18372" y="4419"/>
                  </a:cubicBezTo>
                  <a:cubicBezTo>
                    <a:pt x="0" y="12934"/>
                    <a:pt x="901" y="28263"/>
                    <a:pt x="901" y="28263"/>
                  </a:cubicBezTo>
                  <a:lnTo>
                    <a:pt x="63902" y="28467"/>
                  </a:lnTo>
                  <a:cubicBezTo>
                    <a:pt x="63613" y="10350"/>
                    <a:pt x="48351" y="5779"/>
                    <a:pt x="43779" y="1802"/>
                  </a:cubicBezTo>
                  <a:cubicBezTo>
                    <a:pt x="43185" y="1292"/>
                    <a:pt x="42692" y="680"/>
                    <a:pt x="42267" y="0"/>
                  </a:cubicBezTo>
                  <a:cubicBezTo>
                    <a:pt x="39440" y="2884"/>
                    <a:pt x="36662" y="3845"/>
                    <a:pt x="34215" y="3845"/>
                  </a:cubicBezTo>
                  <a:cubicBezTo>
                    <a:pt x="29320" y="3845"/>
                    <a:pt x="25748" y="0"/>
                    <a:pt x="257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1"/>
            <p:cNvSpPr/>
            <p:nvPr/>
          </p:nvSpPr>
          <p:spPr>
            <a:xfrm>
              <a:off x="3727975" y="4735875"/>
              <a:ext cx="1595450" cy="726575"/>
            </a:xfrm>
            <a:custGeom>
              <a:avLst/>
              <a:gdLst/>
              <a:ahLst/>
              <a:cxnLst/>
              <a:rect l="l" t="t" r="r" b="b"/>
              <a:pathLst>
                <a:path w="63818" h="29063" extrusionOk="0">
                  <a:moveTo>
                    <a:pt x="25341" y="731"/>
                  </a:moveTo>
                  <a:cubicBezTo>
                    <a:pt x="26190" y="1547"/>
                    <a:pt x="29402" y="4385"/>
                    <a:pt x="33685" y="4453"/>
                  </a:cubicBezTo>
                  <a:cubicBezTo>
                    <a:pt x="33724" y="4454"/>
                    <a:pt x="33762" y="4454"/>
                    <a:pt x="33801" y="4454"/>
                  </a:cubicBezTo>
                  <a:cubicBezTo>
                    <a:pt x="36647" y="4454"/>
                    <a:pt x="39344" y="3214"/>
                    <a:pt x="41826" y="782"/>
                  </a:cubicBezTo>
                  <a:cubicBezTo>
                    <a:pt x="42234" y="1377"/>
                    <a:pt x="42693" y="1904"/>
                    <a:pt x="43185" y="2329"/>
                  </a:cubicBezTo>
                  <a:cubicBezTo>
                    <a:pt x="44154" y="3162"/>
                    <a:pt x="45565" y="4028"/>
                    <a:pt x="47196" y="5014"/>
                  </a:cubicBezTo>
                  <a:cubicBezTo>
                    <a:pt x="53433" y="8787"/>
                    <a:pt x="62849" y="14480"/>
                    <a:pt x="63206" y="28467"/>
                  </a:cubicBezTo>
                  <a:lnTo>
                    <a:pt x="800" y="28263"/>
                  </a:lnTo>
                  <a:cubicBezTo>
                    <a:pt x="800" y="27312"/>
                    <a:pt x="919" y="23998"/>
                    <a:pt x="2618" y="19953"/>
                  </a:cubicBezTo>
                  <a:cubicBezTo>
                    <a:pt x="4488" y="15534"/>
                    <a:pt x="8702" y="9365"/>
                    <a:pt x="18084" y="4997"/>
                  </a:cubicBezTo>
                  <a:cubicBezTo>
                    <a:pt x="18424" y="4895"/>
                    <a:pt x="22417" y="3468"/>
                    <a:pt x="25341" y="731"/>
                  </a:cubicBezTo>
                  <a:close/>
                  <a:moveTo>
                    <a:pt x="25358" y="0"/>
                  </a:moveTo>
                  <a:cubicBezTo>
                    <a:pt x="25273" y="0"/>
                    <a:pt x="25205" y="34"/>
                    <a:pt x="25137" y="85"/>
                  </a:cubicBezTo>
                  <a:cubicBezTo>
                    <a:pt x="22231" y="2941"/>
                    <a:pt x="17931" y="4419"/>
                    <a:pt x="17880" y="4436"/>
                  </a:cubicBezTo>
                  <a:cubicBezTo>
                    <a:pt x="17880" y="4436"/>
                    <a:pt x="17863" y="4453"/>
                    <a:pt x="17846" y="4453"/>
                  </a:cubicBezTo>
                  <a:cubicBezTo>
                    <a:pt x="8278" y="8889"/>
                    <a:pt x="3995" y="15211"/>
                    <a:pt x="2074" y="19732"/>
                  </a:cubicBezTo>
                  <a:cubicBezTo>
                    <a:pt x="1" y="24626"/>
                    <a:pt x="188" y="28433"/>
                    <a:pt x="205" y="28586"/>
                  </a:cubicBezTo>
                  <a:cubicBezTo>
                    <a:pt x="222" y="28739"/>
                    <a:pt x="273" y="29062"/>
                    <a:pt x="443" y="29062"/>
                  </a:cubicBezTo>
                  <a:lnTo>
                    <a:pt x="63512" y="29062"/>
                  </a:lnTo>
                  <a:cubicBezTo>
                    <a:pt x="63597" y="29062"/>
                    <a:pt x="63665" y="29028"/>
                    <a:pt x="63732" y="28977"/>
                  </a:cubicBezTo>
                  <a:cubicBezTo>
                    <a:pt x="63783" y="28926"/>
                    <a:pt x="63817" y="28841"/>
                    <a:pt x="63817" y="28756"/>
                  </a:cubicBezTo>
                  <a:cubicBezTo>
                    <a:pt x="63580" y="14225"/>
                    <a:pt x="53909" y="8379"/>
                    <a:pt x="47502" y="4504"/>
                  </a:cubicBezTo>
                  <a:cubicBezTo>
                    <a:pt x="45888" y="3518"/>
                    <a:pt x="44511" y="2686"/>
                    <a:pt x="43576" y="1870"/>
                  </a:cubicBezTo>
                  <a:cubicBezTo>
                    <a:pt x="43049" y="1411"/>
                    <a:pt x="42557" y="833"/>
                    <a:pt x="42132" y="153"/>
                  </a:cubicBezTo>
                  <a:cubicBezTo>
                    <a:pt x="42081" y="68"/>
                    <a:pt x="42013" y="17"/>
                    <a:pt x="41911" y="0"/>
                  </a:cubicBezTo>
                  <a:cubicBezTo>
                    <a:pt x="41826" y="0"/>
                    <a:pt x="41741" y="34"/>
                    <a:pt x="41673" y="102"/>
                  </a:cubicBezTo>
                  <a:cubicBezTo>
                    <a:pt x="39226" y="2584"/>
                    <a:pt x="36591" y="3858"/>
                    <a:pt x="33821" y="3858"/>
                  </a:cubicBezTo>
                  <a:lnTo>
                    <a:pt x="33702" y="3858"/>
                  </a:lnTo>
                  <a:cubicBezTo>
                    <a:pt x="29063" y="3790"/>
                    <a:pt x="25613" y="136"/>
                    <a:pt x="25579" y="102"/>
                  </a:cubicBezTo>
                  <a:cubicBezTo>
                    <a:pt x="25511" y="34"/>
                    <a:pt x="25443" y="0"/>
                    <a:pt x="25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1"/>
            <p:cNvSpPr/>
            <p:nvPr/>
          </p:nvSpPr>
          <p:spPr>
            <a:xfrm>
              <a:off x="4713275" y="4430350"/>
              <a:ext cx="17450" cy="75700"/>
            </a:xfrm>
            <a:custGeom>
              <a:avLst/>
              <a:gdLst/>
              <a:ahLst/>
              <a:cxnLst/>
              <a:rect l="l" t="t" r="r" b="b"/>
              <a:pathLst>
                <a:path w="698" h="3028" extrusionOk="0">
                  <a:moveTo>
                    <a:pt x="393" y="0"/>
                  </a:moveTo>
                  <a:cubicBezTo>
                    <a:pt x="237" y="0"/>
                    <a:pt x="101" y="115"/>
                    <a:pt x="86" y="274"/>
                  </a:cubicBezTo>
                  <a:cubicBezTo>
                    <a:pt x="86" y="308"/>
                    <a:pt x="1" y="1277"/>
                    <a:pt x="1" y="2738"/>
                  </a:cubicBezTo>
                  <a:cubicBezTo>
                    <a:pt x="1" y="2891"/>
                    <a:pt x="136" y="3027"/>
                    <a:pt x="306" y="3027"/>
                  </a:cubicBezTo>
                  <a:cubicBezTo>
                    <a:pt x="459" y="3027"/>
                    <a:pt x="595" y="2891"/>
                    <a:pt x="595" y="2738"/>
                  </a:cubicBezTo>
                  <a:cubicBezTo>
                    <a:pt x="595" y="1294"/>
                    <a:pt x="680" y="342"/>
                    <a:pt x="680" y="325"/>
                  </a:cubicBezTo>
                  <a:cubicBezTo>
                    <a:pt x="697" y="155"/>
                    <a:pt x="578" y="19"/>
                    <a:pt x="425" y="2"/>
                  </a:cubicBezTo>
                  <a:cubicBezTo>
                    <a:pt x="415" y="1"/>
                    <a:pt x="404" y="0"/>
                    <a:pt x="3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1"/>
            <p:cNvSpPr/>
            <p:nvPr/>
          </p:nvSpPr>
          <p:spPr>
            <a:xfrm>
              <a:off x="4548425" y="4888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07"/>
                    <a:pt x="0" y="698"/>
                  </a:cubicBezTo>
                  <a:cubicBezTo>
                    <a:pt x="0" y="1071"/>
                    <a:pt x="306" y="1394"/>
                    <a:pt x="697" y="1394"/>
                  </a:cubicBezTo>
                  <a:cubicBezTo>
                    <a:pt x="1071" y="1394"/>
                    <a:pt x="1394" y="1071"/>
                    <a:pt x="1394" y="698"/>
                  </a:cubicBezTo>
                  <a:cubicBezTo>
                    <a:pt x="1394" y="307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1"/>
            <p:cNvSpPr/>
            <p:nvPr/>
          </p:nvSpPr>
          <p:spPr>
            <a:xfrm>
              <a:off x="4548425" y="49704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8"/>
                    <a:pt x="306" y="1394"/>
                    <a:pt x="697" y="1394"/>
                  </a:cubicBezTo>
                  <a:cubicBezTo>
                    <a:pt x="1071" y="1394"/>
                    <a:pt x="1394" y="1088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81"/>
            <p:cNvSpPr/>
            <p:nvPr/>
          </p:nvSpPr>
          <p:spPr>
            <a:xfrm>
              <a:off x="4548425" y="5055800"/>
              <a:ext cx="34875" cy="34875"/>
            </a:xfrm>
            <a:custGeom>
              <a:avLst/>
              <a:gdLst/>
              <a:ahLst/>
              <a:cxnLst/>
              <a:rect l="l" t="t" r="r" b="b"/>
              <a:pathLst>
                <a:path w="1395" h="1395" extrusionOk="0">
                  <a:moveTo>
                    <a:pt x="697" y="1"/>
                  </a:moveTo>
                  <a:cubicBezTo>
                    <a:pt x="306" y="1"/>
                    <a:pt x="0" y="324"/>
                    <a:pt x="0" y="698"/>
                  </a:cubicBezTo>
                  <a:cubicBezTo>
                    <a:pt x="0" y="1089"/>
                    <a:pt x="306" y="1394"/>
                    <a:pt x="697" y="1394"/>
                  </a:cubicBezTo>
                  <a:cubicBezTo>
                    <a:pt x="1071" y="1394"/>
                    <a:pt x="1394" y="1089"/>
                    <a:pt x="1394" y="698"/>
                  </a:cubicBezTo>
                  <a:cubicBezTo>
                    <a:pt x="1394" y="324"/>
                    <a:pt x="1071" y="1"/>
                    <a:pt x="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81"/>
            <p:cNvSpPr/>
            <p:nvPr/>
          </p:nvSpPr>
          <p:spPr>
            <a:xfrm>
              <a:off x="2463550" y="3703000"/>
              <a:ext cx="615250" cy="1055900"/>
            </a:xfrm>
            <a:custGeom>
              <a:avLst/>
              <a:gdLst/>
              <a:ahLst/>
              <a:cxnLst/>
              <a:rect l="l" t="t" r="r" b="b"/>
              <a:pathLst>
                <a:path w="24610" h="42236" extrusionOk="0">
                  <a:moveTo>
                    <a:pt x="16673" y="0"/>
                  </a:moveTo>
                  <a:cubicBezTo>
                    <a:pt x="16384" y="527"/>
                    <a:pt x="15942" y="986"/>
                    <a:pt x="15330" y="1394"/>
                  </a:cubicBezTo>
                  <a:cubicBezTo>
                    <a:pt x="14005" y="2278"/>
                    <a:pt x="12509" y="2737"/>
                    <a:pt x="10962" y="3008"/>
                  </a:cubicBezTo>
                  <a:cubicBezTo>
                    <a:pt x="10130" y="3161"/>
                    <a:pt x="9331" y="3348"/>
                    <a:pt x="8532" y="3722"/>
                  </a:cubicBezTo>
                  <a:cubicBezTo>
                    <a:pt x="7920" y="4011"/>
                    <a:pt x="7292" y="4249"/>
                    <a:pt x="6833" y="4742"/>
                  </a:cubicBezTo>
                  <a:cubicBezTo>
                    <a:pt x="6408" y="5167"/>
                    <a:pt x="6000" y="5643"/>
                    <a:pt x="5711" y="6170"/>
                  </a:cubicBezTo>
                  <a:cubicBezTo>
                    <a:pt x="4980" y="7512"/>
                    <a:pt x="4657" y="8974"/>
                    <a:pt x="4623" y="10503"/>
                  </a:cubicBezTo>
                  <a:cubicBezTo>
                    <a:pt x="4589" y="12271"/>
                    <a:pt x="4691" y="14038"/>
                    <a:pt x="4827" y="15789"/>
                  </a:cubicBezTo>
                  <a:cubicBezTo>
                    <a:pt x="4844" y="15925"/>
                    <a:pt x="4861" y="16061"/>
                    <a:pt x="4861" y="16180"/>
                  </a:cubicBezTo>
                  <a:cubicBezTo>
                    <a:pt x="4861" y="16452"/>
                    <a:pt x="4844" y="16724"/>
                    <a:pt x="4521" y="16809"/>
                  </a:cubicBezTo>
                  <a:cubicBezTo>
                    <a:pt x="4480" y="16819"/>
                    <a:pt x="4441" y="16824"/>
                    <a:pt x="4404" y="16824"/>
                  </a:cubicBezTo>
                  <a:cubicBezTo>
                    <a:pt x="4199" y="16824"/>
                    <a:pt x="4059" y="16673"/>
                    <a:pt x="3943" y="16486"/>
                  </a:cubicBezTo>
                  <a:cubicBezTo>
                    <a:pt x="3892" y="16384"/>
                    <a:pt x="3842" y="16282"/>
                    <a:pt x="3774" y="16197"/>
                  </a:cubicBezTo>
                  <a:cubicBezTo>
                    <a:pt x="3494" y="15752"/>
                    <a:pt x="3078" y="15531"/>
                    <a:pt x="2665" y="15531"/>
                  </a:cubicBezTo>
                  <a:cubicBezTo>
                    <a:pt x="2224" y="15531"/>
                    <a:pt x="1785" y="15782"/>
                    <a:pt x="1513" y="16282"/>
                  </a:cubicBezTo>
                  <a:cubicBezTo>
                    <a:pt x="1292" y="16690"/>
                    <a:pt x="1207" y="17131"/>
                    <a:pt x="1292" y="17607"/>
                  </a:cubicBezTo>
                  <a:cubicBezTo>
                    <a:pt x="1394" y="18287"/>
                    <a:pt x="1632" y="18933"/>
                    <a:pt x="2023" y="19477"/>
                  </a:cubicBezTo>
                  <a:cubicBezTo>
                    <a:pt x="2856" y="20666"/>
                    <a:pt x="3111" y="22026"/>
                    <a:pt x="3315" y="23420"/>
                  </a:cubicBezTo>
                  <a:cubicBezTo>
                    <a:pt x="3740" y="26462"/>
                    <a:pt x="3094" y="29351"/>
                    <a:pt x="2040" y="32189"/>
                  </a:cubicBezTo>
                  <a:cubicBezTo>
                    <a:pt x="1870" y="32648"/>
                    <a:pt x="1615" y="33090"/>
                    <a:pt x="1360" y="33515"/>
                  </a:cubicBezTo>
                  <a:cubicBezTo>
                    <a:pt x="1003" y="34076"/>
                    <a:pt x="544" y="34432"/>
                    <a:pt x="1" y="34551"/>
                  </a:cubicBezTo>
                  <a:cubicBezTo>
                    <a:pt x="392" y="36234"/>
                    <a:pt x="765" y="38868"/>
                    <a:pt x="205" y="41248"/>
                  </a:cubicBezTo>
                  <a:cubicBezTo>
                    <a:pt x="205" y="41248"/>
                    <a:pt x="3186" y="42235"/>
                    <a:pt x="7058" y="42235"/>
                  </a:cubicBezTo>
                  <a:cubicBezTo>
                    <a:pt x="9611" y="42235"/>
                    <a:pt x="12551" y="41806"/>
                    <a:pt x="15279" y="40381"/>
                  </a:cubicBezTo>
                  <a:cubicBezTo>
                    <a:pt x="13036" y="34687"/>
                    <a:pt x="16299" y="26343"/>
                    <a:pt x="16384" y="26105"/>
                  </a:cubicBezTo>
                  <a:cubicBezTo>
                    <a:pt x="24609" y="15415"/>
                    <a:pt x="18661" y="3399"/>
                    <a:pt x="16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1"/>
            <p:cNvSpPr/>
            <p:nvPr/>
          </p:nvSpPr>
          <p:spPr>
            <a:xfrm>
              <a:off x="2455475" y="3695350"/>
              <a:ext cx="631400" cy="1070725"/>
            </a:xfrm>
            <a:custGeom>
              <a:avLst/>
              <a:gdLst/>
              <a:ahLst/>
              <a:cxnLst/>
              <a:rect l="l" t="t" r="r" b="b"/>
              <a:pathLst>
                <a:path w="25256" h="42829" extrusionOk="0">
                  <a:moveTo>
                    <a:pt x="16979" y="884"/>
                  </a:moveTo>
                  <a:lnTo>
                    <a:pt x="16979" y="884"/>
                  </a:lnTo>
                  <a:cubicBezTo>
                    <a:pt x="19137" y="4742"/>
                    <a:pt x="24270" y="16112"/>
                    <a:pt x="16469" y="26224"/>
                  </a:cubicBezTo>
                  <a:cubicBezTo>
                    <a:pt x="16452" y="26258"/>
                    <a:pt x="16435" y="26292"/>
                    <a:pt x="16435" y="26309"/>
                  </a:cubicBezTo>
                  <a:cubicBezTo>
                    <a:pt x="16095" y="27193"/>
                    <a:pt x="13206" y="34976"/>
                    <a:pt x="15228" y="40551"/>
                  </a:cubicBezTo>
                  <a:cubicBezTo>
                    <a:pt x="12632" y="41842"/>
                    <a:pt x="9837" y="42235"/>
                    <a:pt x="7394" y="42235"/>
                  </a:cubicBezTo>
                  <a:cubicBezTo>
                    <a:pt x="4241" y="42235"/>
                    <a:pt x="1672" y="41579"/>
                    <a:pt x="867" y="41350"/>
                  </a:cubicBezTo>
                  <a:cubicBezTo>
                    <a:pt x="1343" y="39140"/>
                    <a:pt x="1037" y="36778"/>
                    <a:pt x="681" y="35061"/>
                  </a:cubicBezTo>
                  <a:cubicBezTo>
                    <a:pt x="1173" y="34874"/>
                    <a:pt x="1615" y="34501"/>
                    <a:pt x="1938" y="33974"/>
                  </a:cubicBezTo>
                  <a:cubicBezTo>
                    <a:pt x="2176" y="33583"/>
                    <a:pt x="2448" y="33107"/>
                    <a:pt x="2652" y="32597"/>
                  </a:cubicBezTo>
                  <a:cubicBezTo>
                    <a:pt x="3893" y="29215"/>
                    <a:pt x="4317" y="26394"/>
                    <a:pt x="3927" y="23675"/>
                  </a:cubicBezTo>
                  <a:cubicBezTo>
                    <a:pt x="3740" y="22298"/>
                    <a:pt x="3468" y="20853"/>
                    <a:pt x="2584" y="19613"/>
                  </a:cubicBezTo>
                  <a:cubicBezTo>
                    <a:pt x="2244" y="19120"/>
                    <a:pt x="2006" y="18542"/>
                    <a:pt x="1904" y="17862"/>
                  </a:cubicBezTo>
                  <a:cubicBezTo>
                    <a:pt x="1836" y="17454"/>
                    <a:pt x="1904" y="17081"/>
                    <a:pt x="2091" y="16724"/>
                  </a:cubicBezTo>
                  <a:cubicBezTo>
                    <a:pt x="2295" y="16367"/>
                    <a:pt x="2601" y="16146"/>
                    <a:pt x="2958" y="16129"/>
                  </a:cubicBezTo>
                  <a:cubicBezTo>
                    <a:pt x="3315" y="16129"/>
                    <a:pt x="3638" y="16316"/>
                    <a:pt x="3859" y="16656"/>
                  </a:cubicBezTo>
                  <a:cubicBezTo>
                    <a:pt x="3893" y="16724"/>
                    <a:pt x="3927" y="16792"/>
                    <a:pt x="3961" y="16843"/>
                  </a:cubicBezTo>
                  <a:lnTo>
                    <a:pt x="4012" y="16945"/>
                  </a:lnTo>
                  <a:cubicBezTo>
                    <a:pt x="4193" y="17266"/>
                    <a:pt x="4432" y="17426"/>
                    <a:pt x="4719" y="17426"/>
                  </a:cubicBezTo>
                  <a:cubicBezTo>
                    <a:pt x="4781" y="17426"/>
                    <a:pt x="4846" y="17419"/>
                    <a:pt x="4912" y="17403"/>
                  </a:cubicBezTo>
                  <a:cubicBezTo>
                    <a:pt x="5490" y="17267"/>
                    <a:pt x="5490" y="16741"/>
                    <a:pt x="5490" y="16486"/>
                  </a:cubicBezTo>
                  <a:cubicBezTo>
                    <a:pt x="5490" y="16384"/>
                    <a:pt x="5473" y="16265"/>
                    <a:pt x="5456" y="16163"/>
                  </a:cubicBezTo>
                  <a:lnTo>
                    <a:pt x="5456" y="16078"/>
                  </a:lnTo>
                  <a:cubicBezTo>
                    <a:pt x="5286" y="14055"/>
                    <a:pt x="5218" y="12390"/>
                    <a:pt x="5252" y="10809"/>
                  </a:cubicBezTo>
                  <a:cubicBezTo>
                    <a:pt x="5269" y="9246"/>
                    <a:pt x="5609" y="7869"/>
                    <a:pt x="6306" y="6629"/>
                  </a:cubicBezTo>
                  <a:cubicBezTo>
                    <a:pt x="6527" y="6204"/>
                    <a:pt x="6850" y="5779"/>
                    <a:pt x="7360" y="5252"/>
                  </a:cubicBezTo>
                  <a:cubicBezTo>
                    <a:pt x="7716" y="4878"/>
                    <a:pt x="8192" y="4657"/>
                    <a:pt x="8702" y="4436"/>
                  </a:cubicBezTo>
                  <a:cubicBezTo>
                    <a:pt x="8787" y="4385"/>
                    <a:pt x="8889" y="4351"/>
                    <a:pt x="8991" y="4300"/>
                  </a:cubicBezTo>
                  <a:cubicBezTo>
                    <a:pt x="9773" y="3926"/>
                    <a:pt x="10589" y="3756"/>
                    <a:pt x="11336" y="3620"/>
                  </a:cubicBezTo>
                  <a:cubicBezTo>
                    <a:pt x="13206" y="3280"/>
                    <a:pt x="14633" y="2737"/>
                    <a:pt x="15823" y="1938"/>
                  </a:cubicBezTo>
                  <a:cubicBezTo>
                    <a:pt x="16299" y="1632"/>
                    <a:pt x="16673" y="1275"/>
                    <a:pt x="16979" y="884"/>
                  </a:cubicBezTo>
                  <a:close/>
                  <a:moveTo>
                    <a:pt x="16979" y="0"/>
                  </a:moveTo>
                  <a:cubicBezTo>
                    <a:pt x="16877" y="0"/>
                    <a:pt x="16775" y="68"/>
                    <a:pt x="16724" y="153"/>
                  </a:cubicBezTo>
                  <a:cubicBezTo>
                    <a:pt x="16469" y="646"/>
                    <a:pt x="16044" y="1071"/>
                    <a:pt x="15500" y="1445"/>
                  </a:cubicBezTo>
                  <a:cubicBezTo>
                    <a:pt x="14362" y="2193"/>
                    <a:pt x="13019" y="2703"/>
                    <a:pt x="11234" y="3026"/>
                  </a:cubicBezTo>
                  <a:cubicBezTo>
                    <a:pt x="10436" y="3179"/>
                    <a:pt x="9586" y="3365"/>
                    <a:pt x="8736" y="3756"/>
                  </a:cubicBezTo>
                  <a:cubicBezTo>
                    <a:pt x="8634" y="3807"/>
                    <a:pt x="8549" y="3841"/>
                    <a:pt x="8447" y="3892"/>
                  </a:cubicBezTo>
                  <a:cubicBezTo>
                    <a:pt x="7920" y="4130"/>
                    <a:pt x="7377" y="4385"/>
                    <a:pt x="6935" y="4844"/>
                  </a:cubicBezTo>
                  <a:cubicBezTo>
                    <a:pt x="6561" y="5218"/>
                    <a:pt x="6102" y="5728"/>
                    <a:pt x="5779" y="6340"/>
                  </a:cubicBezTo>
                  <a:cubicBezTo>
                    <a:pt x="5048" y="7648"/>
                    <a:pt x="4674" y="9161"/>
                    <a:pt x="4657" y="10809"/>
                  </a:cubicBezTo>
                  <a:cubicBezTo>
                    <a:pt x="4623" y="12407"/>
                    <a:pt x="4691" y="14089"/>
                    <a:pt x="4861" y="16129"/>
                  </a:cubicBezTo>
                  <a:lnTo>
                    <a:pt x="4861" y="16231"/>
                  </a:lnTo>
                  <a:cubicBezTo>
                    <a:pt x="4878" y="16316"/>
                    <a:pt x="4895" y="16401"/>
                    <a:pt x="4895" y="16486"/>
                  </a:cubicBezTo>
                  <a:cubicBezTo>
                    <a:pt x="4895" y="16792"/>
                    <a:pt x="4861" y="16809"/>
                    <a:pt x="4776" y="16826"/>
                  </a:cubicBezTo>
                  <a:cubicBezTo>
                    <a:pt x="4763" y="16830"/>
                    <a:pt x="4748" y="16835"/>
                    <a:pt x="4731" y="16835"/>
                  </a:cubicBezTo>
                  <a:cubicBezTo>
                    <a:pt x="4684" y="16835"/>
                    <a:pt x="4621" y="16801"/>
                    <a:pt x="4521" y="16639"/>
                  </a:cubicBezTo>
                  <a:lnTo>
                    <a:pt x="4487" y="16554"/>
                  </a:lnTo>
                  <a:cubicBezTo>
                    <a:pt x="4436" y="16486"/>
                    <a:pt x="4402" y="16418"/>
                    <a:pt x="4351" y="16350"/>
                  </a:cubicBezTo>
                  <a:cubicBezTo>
                    <a:pt x="4037" y="15837"/>
                    <a:pt x="3529" y="15533"/>
                    <a:pt x="2985" y="15533"/>
                  </a:cubicBezTo>
                  <a:cubicBezTo>
                    <a:pt x="2970" y="15533"/>
                    <a:pt x="2956" y="15534"/>
                    <a:pt x="2941" y="15534"/>
                  </a:cubicBezTo>
                  <a:cubicBezTo>
                    <a:pt x="2380" y="15551"/>
                    <a:pt x="1870" y="15891"/>
                    <a:pt x="1564" y="16435"/>
                  </a:cubicBezTo>
                  <a:cubicBezTo>
                    <a:pt x="1326" y="16911"/>
                    <a:pt x="1224" y="17420"/>
                    <a:pt x="1309" y="17964"/>
                  </a:cubicBezTo>
                  <a:cubicBezTo>
                    <a:pt x="1428" y="18729"/>
                    <a:pt x="1700" y="19392"/>
                    <a:pt x="2091" y="19953"/>
                  </a:cubicBezTo>
                  <a:cubicBezTo>
                    <a:pt x="2907" y="21091"/>
                    <a:pt x="3145" y="22400"/>
                    <a:pt x="3332" y="23760"/>
                  </a:cubicBezTo>
                  <a:cubicBezTo>
                    <a:pt x="3706" y="26360"/>
                    <a:pt x="3298" y="29113"/>
                    <a:pt x="2091" y="32376"/>
                  </a:cubicBezTo>
                  <a:cubicBezTo>
                    <a:pt x="1921" y="32852"/>
                    <a:pt x="1649" y="33294"/>
                    <a:pt x="1428" y="33668"/>
                  </a:cubicBezTo>
                  <a:cubicBezTo>
                    <a:pt x="1122" y="34161"/>
                    <a:pt x="731" y="34467"/>
                    <a:pt x="256" y="34569"/>
                  </a:cubicBezTo>
                  <a:cubicBezTo>
                    <a:pt x="103" y="34603"/>
                    <a:pt x="1" y="34772"/>
                    <a:pt x="35" y="34925"/>
                  </a:cubicBezTo>
                  <a:cubicBezTo>
                    <a:pt x="426" y="36659"/>
                    <a:pt x="782" y="39191"/>
                    <a:pt x="239" y="41486"/>
                  </a:cubicBezTo>
                  <a:cubicBezTo>
                    <a:pt x="188" y="41638"/>
                    <a:pt x="273" y="41791"/>
                    <a:pt x="426" y="41842"/>
                  </a:cubicBezTo>
                  <a:cubicBezTo>
                    <a:pt x="477" y="41842"/>
                    <a:pt x="3502" y="42828"/>
                    <a:pt x="7394" y="42828"/>
                  </a:cubicBezTo>
                  <a:cubicBezTo>
                    <a:pt x="9994" y="42828"/>
                    <a:pt x="12985" y="42386"/>
                    <a:pt x="15738" y="40959"/>
                  </a:cubicBezTo>
                  <a:cubicBezTo>
                    <a:pt x="15874" y="40874"/>
                    <a:pt x="15942" y="40721"/>
                    <a:pt x="15874" y="40585"/>
                  </a:cubicBezTo>
                  <a:cubicBezTo>
                    <a:pt x="13784" y="35282"/>
                    <a:pt x="16571" y="27618"/>
                    <a:pt x="16979" y="26564"/>
                  </a:cubicBezTo>
                  <a:cubicBezTo>
                    <a:pt x="25255" y="15755"/>
                    <a:pt x="19273" y="3620"/>
                    <a:pt x="17251" y="153"/>
                  </a:cubicBezTo>
                  <a:cubicBezTo>
                    <a:pt x="17200" y="68"/>
                    <a:pt x="17098" y="0"/>
                    <a:pt x="169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1"/>
            <p:cNvSpPr/>
            <p:nvPr/>
          </p:nvSpPr>
          <p:spPr>
            <a:xfrm>
              <a:off x="2192050" y="4709525"/>
              <a:ext cx="931350" cy="752925"/>
            </a:xfrm>
            <a:custGeom>
              <a:avLst/>
              <a:gdLst/>
              <a:ahLst/>
              <a:cxnLst/>
              <a:rect l="l" t="t" r="r" b="b"/>
              <a:pathLst>
                <a:path w="37254" h="30117" extrusionOk="0">
                  <a:moveTo>
                    <a:pt x="26377" y="1"/>
                  </a:moveTo>
                  <a:cubicBezTo>
                    <a:pt x="26377" y="1"/>
                    <a:pt x="23322" y="1817"/>
                    <a:pt x="17786" y="1817"/>
                  </a:cubicBezTo>
                  <a:cubicBezTo>
                    <a:pt x="15786" y="1817"/>
                    <a:pt x="13463" y="1580"/>
                    <a:pt x="10844" y="936"/>
                  </a:cubicBezTo>
                  <a:cubicBezTo>
                    <a:pt x="10844" y="936"/>
                    <a:pt x="2720" y="3570"/>
                    <a:pt x="1" y="30116"/>
                  </a:cubicBezTo>
                  <a:lnTo>
                    <a:pt x="37254" y="30116"/>
                  </a:lnTo>
                  <a:cubicBezTo>
                    <a:pt x="37220" y="28587"/>
                    <a:pt x="36642" y="11948"/>
                    <a:pt x="26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1"/>
            <p:cNvSpPr/>
            <p:nvPr/>
          </p:nvSpPr>
          <p:spPr>
            <a:xfrm>
              <a:off x="2098150" y="3499925"/>
              <a:ext cx="795400" cy="1068375"/>
            </a:xfrm>
            <a:custGeom>
              <a:avLst/>
              <a:gdLst/>
              <a:ahLst/>
              <a:cxnLst/>
              <a:rect l="l" t="t" r="r" b="b"/>
              <a:pathLst>
                <a:path w="31816" h="42735" extrusionOk="0">
                  <a:moveTo>
                    <a:pt x="23442" y="1"/>
                  </a:moveTo>
                  <a:cubicBezTo>
                    <a:pt x="22229" y="1"/>
                    <a:pt x="21059" y="339"/>
                    <a:pt x="19902" y="628"/>
                  </a:cubicBezTo>
                  <a:cubicBezTo>
                    <a:pt x="18695" y="934"/>
                    <a:pt x="17693" y="1648"/>
                    <a:pt x="16741" y="2413"/>
                  </a:cubicBezTo>
                  <a:cubicBezTo>
                    <a:pt x="15789" y="3195"/>
                    <a:pt x="14719" y="3705"/>
                    <a:pt x="13563" y="4061"/>
                  </a:cubicBezTo>
                  <a:cubicBezTo>
                    <a:pt x="13172" y="4163"/>
                    <a:pt x="12798" y="4248"/>
                    <a:pt x="12407" y="4350"/>
                  </a:cubicBezTo>
                  <a:cubicBezTo>
                    <a:pt x="11150" y="4656"/>
                    <a:pt x="9875" y="4945"/>
                    <a:pt x="8600" y="5268"/>
                  </a:cubicBezTo>
                  <a:cubicBezTo>
                    <a:pt x="7020" y="5676"/>
                    <a:pt x="5592" y="6390"/>
                    <a:pt x="4352" y="7478"/>
                  </a:cubicBezTo>
                  <a:cubicBezTo>
                    <a:pt x="4097" y="7681"/>
                    <a:pt x="3842" y="7885"/>
                    <a:pt x="3587" y="8089"/>
                  </a:cubicBezTo>
                  <a:cubicBezTo>
                    <a:pt x="1275" y="9993"/>
                    <a:pt x="1" y="12389"/>
                    <a:pt x="52" y="15431"/>
                  </a:cubicBezTo>
                  <a:cubicBezTo>
                    <a:pt x="188" y="16536"/>
                    <a:pt x="256" y="17658"/>
                    <a:pt x="477" y="18745"/>
                  </a:cubicBezTo>
                  <a:cubicBezTo>
                    <a:pt x="970" y="21278"/>
                    <a:pt x="1734" y="23725"/>
                    <a:pt x="2992" y="26002"/>
                  </a:cubicBezTo>
                  <a:cubicBezTo>
                    <a:pt x="3672" y="27260"/>
                    <a:pt x="4386" y="28517"/>
                    <a:pt x="5184" y="29724"/>
                  </a:cubicBezTo>
                  <a:cubicBezTo>
                    <a:pt x="6204" y="31288"/>
                    <a:pt x="6986" y="32936"/>
                    <a:pt x="7479" y="34738"/>
                  </a:cubicBezTo>
                  <a:cubicBezTo>
                    <a:pt x="7768" y="35791"/>
                    <a:pt x="8124" y="36828"/>
                    <a:pt x="8515" y="37831"/>
                  </a:cubicBezTo>
                  <a:cubicBezTo>
                    <a:pt x="9008" y="39088"/>
                    <a:pt x="9773" y="40176"/>
                    <a:pt x="10725" y="41128"/>
                  </a:cubicBezTo>
                  <a:cubicBezTo>
                    <a:pt x="11490" y="41876"/>
                    <a:pt x="12407" y="42369"/>
                    <a:pt x="13444" y="42640"/>
                  </a:cubicBezTo>
                  <a:cubicBezTo>
                    <a:pt x="13674" y="42705"/>
                    <a:pt x="13895" y="42734"/>
                    <a:pt x="14105" y="42734"/>
                  </a:cubicBezTo>
                  <a:cubicBezTo>
                    <a:pt x="14283" y="42734"/>
                    <a:pt x="14453" y="42713"/>
                    <a:pt x="14617" y="42674"/>
                  </a:cubicBezTo>
                  <a:cubicBezTo>
                    <a:pt x="15160" y="42555"/>
                    <a:pt x="15619" y="42199"/>
                    <a:pt x="15976" y="41638"/>
                  </a:cubicBezTo>
                  <a:cubicBezTo>
                    <a:pt x="16231" y="41213"/>
                    <a:pt x="16486" y="40771"/>
                    <a:pt x="16656" y="40312"/>
                  </a:cubicBezTo>
                  <a:cubicBezTo>
                    <a:pt x="17710" y="37474"/>
                    <a:pt x="18356" y="34585"/>
                    <a:pt x="17931" y="31543"/>
                  </a:cubicBezTo>
                  <a:cubicBezTo>
                    <a:pt x="17727" y="30149"/>
                    <a:pt x="17472" y="28789"/>
                    <a:pt x="16639" y="27600"/>
                  </a:cubicBezTo>
                  <a:cubicBezTo>
                    <a:pt x="16248" y="27056"/>
                    <a:pt x="16010" y="26410"/>
                    <a:pt x="15908" y="25730"/>
                  </a:cubicBezTo>
                  <a:cubicBezTo>
                    <a:pt x="15823" y="25254"/>
                    <a:pt x="15908" y="24813"/>
                    <a:pt x="16129" y="24405"/>
                  </a:cubicBezTo>
                  <a:cubicBezTo>
                    <a:pt x="16401" y="23905"/>
                    <a:pt x="16840" y="23654"/>
                    <a:pt x="17281" y="23654"/>
                  </a:cubicBezTo>
                  <a:cubicBezTo>
                    <a:pt x="17694" y="23654"/>
                    <a:pt x="18110" y="23875"/>
                    <a:pt x="18390" y="24320"/>
                  </a:cubicBezTo>
                  <a:cubicBezTo>
                    <a:pt x="18458" y="24422"/>
                    <a:pt x="18508" y="24507"/>
                    <a:pt x="18559" y="24609"/>
                  </a:cubicBezTo>
                  <a:cubicBezTo>
                    <a:pt x="18675" y="24796"/>
                    <a:pt x="18815" y="24947"/>
                    <a:pt x="19020" y="24947"/>
                  </a:cubicBezTo>
                  <a:cubicBezTo>
                    <a:pt x="19057" y="24947"/>
                    <a:pt x="19096" y="24942"/>
                    <a:pt x="19137" y="24932"/>
                  </a:cubicBezTo>
                  <a:cubicBezTo>
                    <a:pt x="19460" y="24847"/>
                    <a:pt x="19477" y="24575"/>
                    <a:pt x="19477" y="24303"/>
                  </a:cubicBezTo>
                  <a:cubicBezTo>
                    <a:pt x="19477" y="24184"/>
                    <a:pt x="19460" y="24048"/>
                    <a:pt x="19443" y="23912"/>
                  </a:cubicBezTo>
                  <a:cubicBezTo>
                    <a:pt x="19307" y="22161"/>
                    <a:pt x="19205" y="20394"/>
                    <a:pt x="19239" y="18626"/>
                  </a:cubicBezTo>
                  <a:cubicBezTo>
                    <a:pt x="19273" y="17097"/>
                    <a:pt x="19596" y="15635"/>
                    <a:pt x="20327" y="14293"/>
                  </a:cubicBezTo>
                  <a:cubicBezTo>
                    <a:pt x="20616" y="13766"/>
                    <a:pt x="21024" y="13290"/>
                    <a:pt x="21449" y="12865"/>
                  </a:cubicBezTo>
                  <a:cubicBezTo>
                    <a:pt x="21908" y="12372"/>
                    <a:pt x="22536" y="12134"/>
                    <a:pt x="23148" y="11845"/>
                  </a:cubicBezTo>
                  <a:cubicBezTo>
                    <a:pt x="23947" y="11471"/>
                    <a:pt x="24746" y="11284"/>
                    <a:pt x="25578" y="11131"/>
                  </a:cubicBezTo>
                  <a:cubicBezTo>
                    <a:pt x="27125" y="10860"/>
                    <a:pt x="28621" y="10401"/>
                    <a:pt x="29946" y="9517"/>
                  </a:cubicBezTo>
                  <a:cubicBezTo>
                    <a:pt x="30558" y="9109"/>
                    <a:pt x="31000" y="8650"/>
                    <a:pt x="31289" y="8123"/>
                  </a:cubicBezTo>
                  <a:cubicBezTo>
                    <a:pt x="31714" y="7342"/>
                    <a:pt x="31816" y="6424"/>
                    <a:pt x="31561" y="5370"/>
                  </a:cubicBezTo>
                  <a:cubicBezTo>
                    <a:pt x="31051" y="3280"/>
                    <a:pt x="29623" y="1937"/>
                    <a:pt x="27788" y="1036"/>
                  </a:cubicBezTo>
                  <a:cubicBezTo>
                    <a:pt x="26632" y="459"/>
                    <a:pt x="25374" y="153"/>
                    <a:pt x="24083" y="34"/>
                  </a:cubicBezTo>
                  <a:cubicBezTo>
                    <a:pt x="23868" y="11"/>
                    <a:pt x="23655" y="1"/>
                    <a:pt x="23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1"/>
            <p:cNvSpPr/>
            <p:nvPr/>
          </p:nvSpPr>
          <p:spPr>
            <a:xfrm>
              <a:off x="2759275" y="4348175"/>
              <a:ext cx="122375" cy="122175"/>
            </a:xfrm>
            <a:custGeom>
              <a:avLst/>
              <a:gdLst/>
              <a:ahLst/>
              <a:cxnLst/>
              <a:rect l="l" t="t" r="r" b="b"/>
              <a:pathLst>
                <a:path w="4895" h="4887" extrusionOk="0">
                  <a:moveTo>
                    <a:pt x="4565" y="1"/>
                  </a:moveTo>
                  <a:cubicBezTo>
                    <a:pt x="4472" y="1"/>
                    <a:pt x="4379" y="46"/>
                    <a:pt x="4317" y="128"/>
                  </a:cubicBezTo>
                  <a:cubicBezTo>
                    <a:pt x="3178" y="1606"/>
                    <a:pt x="1768" y="3034"/>
                    <a:pt x="153" y="4360"/>
                  </a:cubicBezTo>
                  <a:cubicBezTo>
                    <a:pt x="17" y="4462"/>
                    <a:pt x="0" y="4649"/>
                    <a:pt x="102" y="4785"/>
                  </a:cubicBezTo>
                  <a:cubicBezTo>
                    <a:pt x="170" y="4853"/>
                    <a:pt x="255" y="4887"/>
                    <a:pt x="340" y="4887"/>
                  </a:cubicBezTo>
                  <a:cubicBezTo>
                    <a:pt x="408" y="4887"/>
                    <a:pt x="476" y="4870"/>
                    <a:pt x="527" y="4819"/>
                  </a:cubicBezTo>
                  <a:cubicBezTo>
                    <a:pt x="2176" y="3476"/>
                    <a:pt x="3620" y="2014"/>
                    <a:pt x="4793" y="485"/>
                  </a:cubicBezTo>
                  <a:cubicBezTo>
                    <a:pt x="4895" y="349"/>
                    <a:pt x="4878" y="162"/>
                    <a:pt x="4742" y="60"/>
                  </a:cubicBezTo>
                  <a:cubicBezTo>
                    <a:pt x="4688" y="20"/>
                    <a:pt x="4627" y="1"/>
                    <a:pt x="4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1"/>
            <p:cNvSpPr/>
            <p:nvPr/>
          </p:nvSpPr>
          <p:spPr>
            <a:xfrm>
              <a:off x="2857000" y="3672100"/>
              <a:ext cx="31875" cy="3815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333" y="0"/>
                  </a:moveTo>
                  <a:cubicBezTo>
                    <a:pt x="277" y="0"/>
                    <a:pt x="220" y="15"/>
                    <a:pt x="170" y="47"/>
                  </a:cubicBezTo>
                  <a:cubicBezTo>
                    <a:pt x="34" y="149"/>
                    <a:pt x="0" y="336"/>
                    <a:pt x="102" y="472"/>
                  </a:cubicBezTo>
                  <a:cubicBezTo>
                    <a:pt x="102" y="472"/>
                    <a:pt x="323" y="794"/>
                    <a:pt x="680" y="1389"/>
                  </a:cubicBezTo>
                  <a:cubicBezTo>
                    <a:pt x="731" y="1474"/>
                    <a:pt x="833" y="1525"/>
                    <a:pt x="935" y="1525"/>
                  </a:cubicBezTo>
                  <a:cubicBezTo>
                    <a:pt x="986" y="1525"/>
                    <a:pt x="1037" y="1525"/>
                    <a:pt x="1088" y="1491"/>
                  </a:cubicBezTo>
                  <a:cubicBezTo>
                    <a:pt x="1224" y="1406"/>
                    <a:pt x="1275" y="1219"/>
                    <a:pt x="1190" y="1083"/>
                  </a:cubicBezTo>
                  <a:cubicBezTo>
                    <a:pt x="833" y="472"/>
                    <a:pt x="595" y="149"/>
                    <a:pt x="595" y="132"/>
                  </a:cubicBezTo>
                  <a:cubicBezTo>
                    <a:pt x="530" y="46"/>
                    <a:pt x="432" y="0"/>
                    <a:pt x="3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1"/>
            <p:cNvSpPr/>
            <p:nvPr/>
          </p:nvSpPr>
          <p:spPr>
            <a:xfrm>
              <a:off x="2605875" y="3804175"/>
              <a:ext cx="334850" cy="406150"/>
            </a:xfrm>
            <a:custGeom>
              <a:avLst/>
              <a:gdLst/>
              <a:ahLst/>
              <a:cxnLst/>
              <a:rect l="l" t="t" r="r" b="b"/>
              <a:pathLst>
                <a:path w="13394" h="16246" extrusionOk="0">
                  <a:moveTo>
                    <a:pt x="13060" y="0"/>
                  </a:moveTo>
                  <a:cubicBezTo>
                    <a:pt x="13029" y="0"/>
                    <a:pt x="12998" y="5"/>
                    <a:pt x="12968" y="15"/>
                  </a:cubicBezTo>
                  <a:cubicBezTo>
                    <a:pt x="11303" y="542"/>
                    <a:pt x="10011" y="1987"/>
                    <a:pt x="9688" y="3720"/>
                  </a:cubicBezTo>
                  <a:cubicBezTo>
                    <a:pt x="9416" y="5216"/>
                    <a:pt x="9824" y="6660"/>
                    <a:pt x="10198" y="8054"/>
                  </a:cubicBezTo>
                  <a:cubicBezTo>
                    <a:pt x="10351" y="8564"/>
                    <a:pt x="10487" y="9091"/>
                    <a:pt x="10606" y="9617"/>
                  </a:cubicBezTo>
                  <a:cubicBezTo>
                    <a:pt x="10623" y="9753"/>
                    <a:pt x="10674" y="9923"/>
                    <a:pt x="10708" y="10110"/>
                  </a:cubicBezTo>
                  <a:cubicBezTo>
                    <a:pt x="11014" y="11487"/>
                    <a:pt x="11745" y="14733"/>
                    <a:pt x="10538" y="15447"/>
                  </a:cubicBezTo>
                  <a:cubicBezTo>
                    <a:pt x="10336" y="15573"/>
                    <a:pt x="10163" y="15643"/>
                    <a:pt x="10024" y="15643"/>
                  </a:cubicBezTo>
                  <a:cubicBezTo>
                    <a:pt x="9976" y="15643"/>
                    <a:pt x="9932" y="15634"/>
                    <a:pt x="9892" y="15617"/>
                  </a:cubicBezTo>
                  <a:cubicBezTo>
                    <a:pt x="9484" y="15447"/>
                    <a:pt x="9212" y="14376"/>
                    <a:pt x="8872" y="13016"/>
                  </a:cubicBezTo>
                  <a:cubicBezTo>
                    <a:pt x="8566" y="11776"/>
                    <a:pt x="8176" y="10229"/>
                    <a:pt x="7479" y="8530"/>
                  </a:cubicBezTo>
                  <a:cubicBezTo>
                    <a:pt x="6935" y="7170"/>
                    <a:pt x="6068" y="6269"/>
                    <a:pt x="4930" y="5861"/>
                  </a:cubicBezTo>
                  <a:cubicBezTo>
                    <a:pt x="4446" y="5693"/>
                    <a:pt x="3950" y="5627"/>
                    <a:pt x="3470" y="5627"/>
                  </a:cubicBezTo>
                  <a:cubicBezTo>
                    <a:pt x="1778" y="5627"/>
                    <a:pt x="284" y="6451"/>
                    <a:pt x="205" y="6490"/>
                  </a:cubicBezTo>
                  <a:cubicBezTo>
                    <a:pt x="52" y="6575"/>
                    <a:pt x="1" y="6762"/>
                    <a:pt x="86" y="6898"/>
                  </a:cubicBezTo>
                  <a:cubicBezTo>
                    <a:pt x="146" y="6994"/>
                    <a:pt x="247" y="7047"/>
                    <a:pt x="355" y="7047"/>
                  </a:cubicBezTo>
                  <a:cubicBezTo>
                    <a:pt x="401" y="7047"/>
                    <a:pt x="448" y="7037"/>
                    <a:pt x="494" y="7017"/>
                  </a:cubicBezTo>
                  <a:cubicBezTo>
                    <a:pt x="507" y="7004"/>
                    <a:pt x="1908" y="6229"/>
                    <a:pt x="3453" y="6229"/>
                  </a:cubicBezTo>
                  <a:cubicBezTo>
                    <a:pt x="3881" y="6229"/>
                    <a:pt x="4319" y="6288"/>
                    <a:pt x="4743" y="6439"/>
                  </a:cubicBezTo>
                  <a:cubicBezTo>
                    <a:pt x="5711" y="6779"/>
                    <a:pt x="6442" y="7561"/>
                    <a:pt x="6935" y="8751"/>
                  </a:cubicBezTo>
                  <a:cubicBezTo>
                    <a:pt x="7598" y="10416"/>
                    <a:pt x="7989" y="11946"/>
                    <a:pt x="8295" y="13169"/>
                  </a:cubicBezTo>
                  <a:cubicBezTo>
                    <a:pt x="8702" y="14801"/>
                    <a:pt x="8974" y="15872"/>
                    <a:pt x="9671" y="16161"/>
                  </a:cubicBezTo>
                  <a:cubicBezTo>
                    <a:pt x="9773" y="16212"/>
                    <a:pt x="9892" y="16246"/>
                    <a:pt x="10028" y="16246"/>
                  </a:cubicBezTo>
                  <a:cubicBezTo>
                    <a:pt x="10266" y="16246"/>
                    <a:pt x="10555" y="16144"/>
                    <a:pt x="10844" y="15957"/>
                  </a:cubicBezTo>
                  <a:cubicBezTo>
                    <a:pt x="12424" y="15022"/>
                    <a:pt x="11694" y="11742"/>
                    <a:pt x="11286" y="9991"/>
                  </a:cubicBezTo>
                  <a:cubicBezTo>
                    <a:pt x="11252" y="9787"/>
                    <a:pt x="11218" y="9634"/>
                    <a:pt x="11184" y="9498"/>
                  </a:cubicBezTo>
                  <a:cubicBezTo>
                    <a:pt x="11082" y="8955"/>
                    <a:pt x="10929" y="8411"/>
                    <a:pt x="10776" y="7884"/>
                  </a:cubicBezTo>
                  <a:cubicBezTo>
                    <a:pt x="10419" y="6558"/>
                    <a:pt x="10028" y="5199"/>
                    <a:pt x="10283" y="3839"/>
                  </a:cubicBezTo>
                  <a:cubicBezTo>
                    <a:pt x="10555" y="2310"/>
                    <a:pt x="11694" y="1035"/>
                    <a:pt x="13155" y="576"/>
                  </a:cubicBezTo>
                  <a:cubicBezTo>
                    <a:pt x="13308" y="525"/>
                    <a:pt x="13393" y="355"/>
                    <a:pt x="13342" y="202"/>
                  </a:cubicBezTo>
                  <a:cubicBezTo>
                    <a:pt x="13301" y="79"/>
                    <a:pt x="13184" y="0"/>
                    <a:pt x="130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1"/>
            <p:cNvSpPr/>
            <p:nvPr/>
          </p:nvSpPr>
          <p:spPr>
            <a:xfrm>
              <a:off x="2606725" y="4033475"/>
              <a:ext cx="156400" cy="75725"/>
            </a:xfrm>
            <a:custGeom>
              <a:avLst/>
              <a:gdLst/>
              <a:ahLst/>
              <a:cxnLst/>
              <a:rect l="l" t="t" r="r" b="b"/>
              <a:pathLst>
                <a:path w="6256" h="3029" extrusionOk="0">
                  <a:moveTo>
                    <a:pt x="3978" y="601"/>
                  </a:moveTo>
                  <a:cubicBezTo>
                    <a:pt x="4609" y="601"/>
                    <a:pt x="5133" y="691"/>
                    <a:pt x="5405" y="921"/>
                  </a:cubicBezTo>
                  <a:cubicBezTo>
                    <a:pt x="5507" y="1023"/>
                    <a:pt x="5626" y="1176"/>
                    <a:pt x="5592" y="1533"/>
                  </a:cubicBezTo>
                  <a:cubicBezTo>
                    <a:pt x="5524" y="1941"/>
                    <a:pt x="5354" y="2213"/>
                    <a:pt x="5082" y="2332"/>
                  </a:cubicBezTo>
                  <a:cubicBezTo>
                    <a:pt x="4935" y="2396"/>
                    <a:pt x="4761" y="2425"/>
                    <a:pt x="4569" y="2425"/>
                  </a:cubicBezTo>
                  <a:cubicBezTo>
                    <a:pt x="3546" y="2425"/>
                    <a:pt x="1996" y="1607"/>
                    <a:pt x="1038" y="1006"/>
                  </a:cubicBezTo>
                  <a:cubicBezTo>
                    <a:pt x="1949" y="786"/>
                    <a:pt x="3073" y="601"/>
                    <a:pt x="3978" y="601"/>
                  </a:cubicBezTo>
                  <a:close/>
                  <a:moveTo>
                    <a:pt x="3926" y="0"/>
                  </a:moveTo>
                  <a:cubicBezTo>
                    <a:pt x="2369" y="0"/>
                    <a:pt x="519" y="518"/>
                    <a:pt x="222" y="598"/>
                  </a:cubicBezTo>
                  <a:cubicBezTo>
                    <a:pt x="120" y="632"/>
                    <a:pt x="35" y="717"/>
                    <a:pt x="18" y="836"/>
                  </a:cubicBezTo>
                  <a:cubicBezTo>
                    <a:pt x="1" y="955"/>
                    <a:pt x="35" y="1057"/>
                    <a:pt x="137" y="1125"/>
                  </a:cubicBezTo>
                  <a:cubicBezTo>
                    <a:pt x="443" y="1346"/>
                    <a:pt x="2890" y="3029"/>
                    <a:pt x="4573" y="3029"/>
                  </a:cubicBezTo>
                  <a:cubicBezTo>
                    <a:pt x="4845" y="3029"/>
                    <a:pt x="5099" y="2978"/>
                    <a:pt x="5320" y="2876"/>
                  </a:cubicBezTo>
                  <a:cubicBezTo>
                    <a:pt x="5796" y="2672"/>
                    <a:pt x="6085" y="2247"/>
                    <a:pt x="6170" y="1601"/>
                  </a:cubicBezTo>
                  <a:cubicBezTo>
                    <a:pt x="6255" y="1023"/>
                    <a:pt x="6000" y="666"/>
                    <a:pt x="5779" y="479"/>
                  </a:cubicBezTo>
                  <a:cubicBezTo>
                    <a:pt x="5373" y="123"/>
                    <a:pt x="4684" y="0"/>
                    <a:pt x="3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1"/>
            <p:cNvSpPr/>
            <p:nvPr/>
          </p:nvSpPr>
          <p:spPr>
            <a:xfrm>
              <a:off x="2687900" y="4048000"/>
              <a:ext cx="47175" cy="47600"/>
            </a:xfrm>
            <a:custGeom>
              <a:avLst/>
              <a:gdLst/>
              <a:ahLst/>
              <a:cxnLst/>
              <a:rect l="l" t="t" r="r" b="b"/>
              <a:pathLst>
                <a:path w="1887" h="1904" extrusionOk="0">
                  <a:moveTo>
                    <a:pt x="935" y="0"/>
                  </a:moveTo>
                  <a:cubicBezTo>
                    <a:pt x="425" y="0"/>
                    <a:pt x="0" y="425"/>
                    <a:pt x="0" y="952"/>
                  </a:cubicBezTo>
                  <a:cubicBezTo>
                    <a:pt x="0" y="1479"/>
                    <a:pt x="425" y="1904"/>
                    <a:pt x="935" y="1904"/>
                  </a:cubicBezTo>
                  <a:cubicBezTo>
                    <a:pt x="1462" y="1904"/>
                    <a:pt x="1886" y="1479"/>
                    <a:pt x="1886" y="952"/>
                  </a:cubicBezTo>
                  <a:cubicBezTo>
                    <a:pt x="1886" y="425"/>
                    <a:pt x="1462" y="0"/>
                    <a:pt x="9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1"/>
            <p:cNvSpPr/>
            <p:nvPr/>
          </p:nvSpPr>
          <p:spPr>
            <a:xfrm>
              <a:off x="2883325" y="3937725"/>
              <a:ext cx="100725" cy="106900"/>
            </a:xfrm>
            <a:custGeom>
              <a:avLst/>
              <a:gdLst/>
              <a:ahLst/>
              <a:cxnLst/>
              <a:rect l="l" t="t" r="r" b="b"/>
              <a:pathLst>
                <a:path w="4029" h="4276" extrusionOk="0">
                  <a:moveTo>
                    <a:pt x="3471" y="0"/>
                  </a:moveTo>
                  <a:cubicBezTo>
                    <a:pt x="3430" y="0"/>
                    <a:pt x="3389" y="9"/>
                    <a:pt x="3349" y="27"/>
                  </a:cubicBezTo>
                  <a:cubicBezTo>
                    <a:pt x="1360" y="876"/>
                    <a:pt x="256" y="1726"/>
                    <a:pt x="69" y="2542"/>
                  </a:cubicBezTo>
                  <a:cubicBezTo>
                    <a:pt x="1" y="2814"/>
                    <a:pt x="1" y="3222"/>
                    <a:pt x="392" y="3647"/>
                  </a:cubicBezTo>
                  <a:cubicBezTo>
                    <a:pt x="749" y="4071"/>
                    <a:pt x="1156" y="4275"/>
                    <a:pt x="1564" y="4275"/>
                  </a:cubicBezTo>
                  <a:lnTo>
                    <a:pt x="1632" y="4275"/>
                  </a:lnTo>
                  <a:cubicBezTo>
                    <a:pt x="2499" y="4224"/>
                    <a:pt x="3179" y="3324"/>
                    <a:pt x="3927" y="2236"/>
                  </a:cubicBezTo>
                  <a:cubicBezTo>
                    <a:pt x="4029" y="2100"/>
                    <a:pt x="3995" y="1913"/>
                    <a:pt x="3859" y="1828"/>
                  </a:cubicBezTo>
                  <a:cubicBezTo>
                    <a:pt x="3805" y="1788"/>
                    <a:pt x="3743" y="1769"/>
                    <a:pt x="3682" y="1769"/>
                  </a:cubicBezTo>
                  <a:cubicBezTo>
                    <a:pt x="3588" y="1769"/>
                    <a:pt x="3496" y="1814"/>
                    <a:pt x="3434" y="1896"/>
                  </a:cubicBezTo>
                  <a:cubicBezTo>
                    <a:pt x="2958" y="2593"/>
                    <a:pt x="2244" y="3647"/>
                    <a:pt x="1598" y="3681"/>
                  </a:cubicBezTo>
                  <a:cubicBezTo>
                    <a:pt x="1584" y="3682"/>
                    <a:pt x="1570" y="3682"/>
                    <a:pt x="1556" y="3682"/>
                  </a:cubicBezTo>
                  <a:cubicBezTo>
                    <a:pt x="1317" y="3682"/>
                    <a:pt x="1090" y="3545"/>
                    <a:pt x="834" y="3256"/>
                  </a:cubicBezTo>
                  <a:cubicBezTo>
                    <a:pt x="613" y="3001"/>
                    <a:pt x="613" y="2797"/>
                    <a:pt x="647" y="2678"/>
                  </a:cubicBezTo>
                  <a:cubicBezTo>
                    <a:pt x="783" y="2083"/>
                    <a:pt x="1853" y="1318"/>
                    <a:pt x="3587" y="570"/>
                  </a:cubicBezTo>
                  <a:cubicBezTo>
                    <a:pt x="3740" y="519"/>
                    <a:pt x="3808" y="333"/>
                    <a:pt x="3740" y="180"/>
                  </a:cubicBezTo>
                  <a:cubicBezTo>
                    <a:pt x="3690" y="67"/>
                    <a:pt x="3584" y="0"/>
                    <a:pt x="3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1"/>
            <p:cNvSpPr/>
            <p:nvPr/>
          </p:nvSpPr>
          <p:spPr>
            <a:xfrm>
              <a:off x="2906275" y="3976050"/>
              <a:ext cx="53975" cy="47475"/>
            </a:xfrm>
            <a:custGeom>
              <a:avLst/>
              <a:gdLst/>
              <a:ahLst/>
              <a:cxnLst/>
              <a:rect l="l" t="t" r="r" b="b"/>
              <a:pathLst>
                <a:path w="2159" h="1899" extrusionOk="0">
                  <a:moveTo>
                    <a:pt x="1071" y="1"/>
                  </a:moveTo>
                  <a:cubicBezTo>
                    <a:pt x="891" y="1"/>
                    <a:pt x="708" y="52"/>
                    <a:pt x="544" y="159"/>
                  </a:cubicBezTo>
                  <a:cubicBezTo>
                    <a:pt x="119" y="448"/>
                    <a:pt x="0" y="1043"/>
                    <a:pt x="289" y="1485"/>
                  </a:cubicBezTo>
                  <a:cubicBezTo>
                    <a:pt x="471" y="1752"/>
                    <a:pt x="773" y="1898"/>
                    <a:pt x="1079" y="1898"/>
                  </a:cubicBezTo>
                  <a:cubicBezTo>
                    <a:pt x="1259" y="1898"/>
                    <a:pt x="1440" y="1847"/>
                    <a:pt x="1598" y="1740"/>
                  </a:cubicBezTo>
                  <a:cubicBezTo>
                    <a:pt x="2040" y="1451"/>
                    <a:pt x="2159" y="856"/>
                    <a:pt x="1853" y="414"/>
                  </a:cubicBezTo>
                  <a:cubicBezTo>
                    <a:pt x="1671" y="147"/>
                    <a:pt x="1376" y="1"/>
                    <a:pt x="1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1"/>
            <p:cNvSpPr/>
            <p:nvPr/>
          </p:nvSpPr>
          <p:spPr>
            <a:xfrm>
              <a:off x="2794950" y="4250625"/>
              <a:ext cx="101575" cy="56150"/>
            </a:xfrm>
            <a:custGeom>
              <a:avLst/>
              <a:gdLst/>
              <a:ahLst/>
              <a:cxnLst/>
              <a:rect l="l" t="t" r="r" b="b"/>
              <a:pathLst>
                <a:path w="4063" h="2246" extrusionOk="0">
                  <a:moveTo>
                    <a:pt x="2168" y="597"/>
                  </a:moveTo>
                  <a:cubicBezTo>
                    <a:pt x="2506" y="597"/>
                    <a:pt x="2887" y="680"/>
                    <a:pt x="3298" y="903"/>
                  </a:cubicBezTo>
                  <a:cubicBezTo>
                    <a:pt x="3094" y="1158"/>
                    <a:pt x="2703" y="1566"/>
                    <a:pt x="2176" y="1651"/>
                  </a:cubicBezTo>
                  <a:cubicBezTo>
                    <a:pt x="2126" y="1656"/>
                    <a:pt x="2075" y="1659"/>
                    <a:pt x="2023" y="1659"/>
                  </a:cubicBezTo>
                  <a:cubicBezTo>
                    <a:pt x="1625" y="1659"/>
                    <a:pt x="1202" y="1483"/>
                    <a:pt x="766" y="1107"/>
                  </a:cubicBezTo>
                  <a:cubicBezTo>
                    <a:pt x="1033" y="895"/>
                    <a:pt x="1525" y="597"/>
                    <a:pt x="2168" y="597"/>
                  </a:cubicBezTo>
                  <a:close/>
                  <a:moveTo>
                    <a:pt x="2205" y="0"/>
                  </a:moveTo>
                  <a:cubicBezTo>
                    <a:pt x="944" y="0"/>
                    <a:pt x="115" y="908"/>
                    <a:pt x="103" y="920"/>
                  </a:cubicBezTo>
                  <a:cubicBezTo>
                    <a:pt x="1" y="1039"/>
                    <a:pt x="1" y="1226"/>
                    <a:pt x="120" y="1328"/>
                  </a:cubicBezTo>
                  <a:cubicBezTo>
                    <a:pt x="749" y="1939"/>
                    <a:pt x="1377" y="2245"/>
                    <a:pt x="1989" y="2245"/>
                  </a:cubicBezTo>
                  <a:cubicBezTo>
                    <a:pt x="2091" y="2245"/>
                    <a:pt x="2176" y="2245"/>
                    <a:pt x="2278" y="2228"/>
                  </a:cubicBezTo>
                  <a:cubicBezTo>
                    <a:pt x="3366" y="2075"/>
                    <a:pt x="3961" y="988"/>
                    <a:pt x="3978" y="937"/>
                  </a:cubicBezTo>
                  <a:cubicBezTo>
                    <a:pt x="4063" y="801"/>
                    <a:pt x="4012" y="631"/>
                    <a:pt x="3893" y="546"/>
                  </a:cubicBezTo>
                  <a:cubicBezTo>
                    <a:pt x="3278" y="144"/>
                    <a:pt x="2707" y="0"/>
                    <a:pt x="22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1"/>
            <p:cNvSpPr/>
            <p:nvPr/>
          </p:nvSpPr>
          <p:spPr>
            <a:xfrm>
              <a:off x="2865050" y="4347950"/>
              <a:ext cx="15750" cy="15325"/>
            </a:xfrm>
            <a:custGeom>
              <a:avLst/>
              <a:gdLst/>
              <a:ahLst/>
              <a:cxnLst/>
              <a:rect l="l" t="t" r="r" b="b"/>
              <a:pathLst>
                <a:path w="630" h="613" extrusionOk="0">
                  <a:moveTo>
                    <a:pt x="324" y="1"/>
                  </a:moveTo>
                  <a:cubicBezTo>
                    <a:pt x="222" y="1"/>
                    <a:pt x="120" y="69"/>
                    <a:pt x="69" y="171"/>
                  </a:cubicBezTo>
                  <a:cubicBezTo>
                    <a:pt x="1" y="273"/>
                    <a:pt x="18" y="409"/>
                    <a:pt x="103" y="511"/>
                  </a:cubicBezTo>
                  <a:cubicBezTo>
                    <a:pt x="171" y="579"/>
                    <a:pt x="256" y="613"/>
                    <a:pt x="324" y="613"/>
                  </a:cubicBezTo>
                  <a:cubicBezTo>
                    <a:pt x="409" y="613"/>
                    <a:pt x="477" y="579"/>
                    <a:pt x="528" y="528"/>
                  </a:cubicBezTo>
                  <a:cubicBezTo>
                    <a:pt x="596" y="477"/>
                    <a:pt x="630" y="392"/>
                    <a:pt x="630" y="307"/>
                  </a:cubicBezTo>
                  <a:cubicBezTo>
                    <a:pt x="630" y="137"/>
                    <a:pt x="494" y="1"/>
                    <a:pt x="3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1"/>
            <p:cNvSpPr/>
            <p:nvPr/>
          </p:nvSpPr>
          <p:spPr>
            <a:xfrm>
              <a:off x="2443575" y="4516700"/>
              <a:ext cx="28500" cy="57750"/>
            </a:xfrm>
            <a:custGeom>
              <a:avLst/>
              <a:gdLst/>
              <a:ahLst/>
              <a:cxnLst/>
              <a:rect l="l" t="t" r="r" b="b"/>
              <a:pathLst>
                <a:path w="1140" h="2310" extrusionOk="0">
                  <a:moveTo>
                    <a:pt x="330" y="0"/>
                  </a:moveTo>
                  <a:cubicBezTo>
                    <a:pt x="300" y="0"/>
                    <a:pt x="269" y="5"/>
                    <a:pt x="239" y="15"/>
                  </a:cubicBezTo>
                  <a:cubicBezTo>
                    <a:pt x="86" y="66"/>
                    <a:pt x="1" y="236"/>
                    <a:pt x="52" y="406"/>
                  </a:cubicBezTo>
                  <a:cubicBezTo>
                    <a:pt x="52" y="406"/>
                    <a:pt x="290" y="1069"/>
                    <a:pt x="511" y="2071"/>
                  </a:cubicBezTo>
                  <a:cubicBezTo>
                    <a:pt x="545" y="2207"/>
                    <a:pt x="664" y="2309"/>
                    <a:pt x="800" y="2309"/>
                  </a:cubicBezTo>
                  <a:cubicBezTo>
                    <a:pt x="817" y="2309"/>
                    <a:pt x="851" y="2309"/>
                    <a:pt x="868" y="2292"/>
                  </a:cubicBezTo>
                  <a:cubicBezTo>
                    <a:pt x="1038" y="2258"/>
                    <a:pt x="1140" y="2105"/>
                    <a:pt x="1089" y="1935"/>
                  </a:cubicBezTo>
                  <a:cubicBezTo>
                    <a:pt x="851" y="899"/>
                    <a:pt x="630" y="236"/>
                    <a:pt x="613" y="202"/>
                  </a:cubicBezTo>
                  <a:cubicBezTo>
                    <a:pt x="572" y="79"/>
                    <a:pt x="454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1"/>
            <p:cNvSpPr/>
            <p:nvPr/>
          </p:nvSpPr>
          <p:spPr>
            <a:xfrm>
              <a:off x="2258475" y="4945675"/>
              <a:ext cx="544575" cy="516775"/>
            </a:xfrm>
            <a:custGeom>
              <a:avLst/>
              <a:gdLst/>
              <a:ahLst/>
              <a:cxnLst/>
              <a:rect l="l" t="t" r="r" b="b"/>
              <a:pathLst>
                <a:path w="21783" h="20671" extrusionOk="0">
                  <a:moveTo>
                    <a:pt x="10767" y="0"/>
                  </a:moveTo>
                  <a:cubicBezTo>
                    <a:pt x="10573" y="0"/>
                    <a:pt x="10376" y="7"/>
                    <a:pt x="10175" y="21"/>
                  </a:cubicBezTo>
                  <a:cubicBezTo>
                    <a:pt x="10175" y="21"/>
                    <a:pt x="10166" y="21"/>
                    <a:pt x="10148" y="21"/>
                  </a:cubicBezTo>
                  <a:cubicBezTo>
                    <a:pt x="9573" y="21"/>
                    <a:pt x="0" y="325"/>
                    <a:pt x="2374" y="20636"/>
                  </a:cubicBezTo>
                  <a:lnTo>
                    <a:pt x="6113" y="20670"/>
                  </a:lnTo>
                  <a:lnTo>
                    <a:pt x="21783" y="20670"/>
                  </a:lnTo>
                  <a:cubicBezTo>
                    <a:pt x="21716" y="18736"/>
                    <a:pt x="20848" y="0"/>
                    <a:pt x="10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1"/>
            <p:cNvSpPr/>
            <p:nvPr/>
          </p:nvSpPr>
          <p:spPr>
            <a:xfrm>
              <a:off x="2284675" y="4938450"/>
              <a:ext cx="525600" cy="524000"/>
            </a:xfrm>
            <a:custGeom>
              <a:avLst/>
              <a:gdLst/>
              <a:ahLst/>
              <a:cxnLst/>
              <a:rect l="l" t="t" r="r" b="b"/>
              <a:pathLst>
                <a:path w="21024" h="20960" extrusionOk="0">
                  <a:moveTo>
                    <a:pt x="9719" y="0"/>
                  </a:moveTo>
                  <a:cubicBezTo>
                    <a:pt x="9524" y="0"/>
                    <a:pt x="9326" y="7"/>
                    <a:pt x="9127" y="21"/>
                  </a:cubicBezTo>
                  <a:cubicBezTo>
                    <a:pt x="9110" y="20"/>
                    <a:pt x="9084" y="19"/>
                    <a:pt x="9048" y="19"/>
                  </a:cubicBezTo>
                  <a:cubicBezTo>
                    <a:pt x="8547" y="19"/>
                    <a:pt x="6261" y="199"/>
                    <a:pt x="4181" y="2468"/>
                  </a:cubicBezTo>
                  <a:cubicBezTo>
                    <a:pt x="1054" y="5867"/>
                    <a:pt x="1" y="12088"/>
                    <a:pt x="1037" y="20959"/>
                  </a:cubicBezTo>
                  <a:lnTo>
                    <a:pt x="1615" y="20959"/>
                  </a:lnTo>
                  <a:cubicBezTo>
                    <a:pt x="1632" y="20942"/>
                    <a:pt x="1632" y="20908"/>
                    <a:pt x="1632" y="20891"/>
                  </a:cubicBezTo>
                  <a:cubicBezTo>
                    <a:pt x="358" y="10082"/>
                    <a:pt x="2550" y="5137"/>
                    <a:pt x="4606" y="2876"/>
                  </a:cubicBezTo>
                  <a:cubicBezTo>
                    <a:pt x="6653" y="648"/>
                    <a:pt x="8956" y="616"/>
                    <a:pt x="9103" y="616"/>
                  </a:cubicBezTo>
                  <a:cubicBezTo>
                    <a:pt x="9107" y="616"/>
                    <a:pt x="9110" y="616"/>
                    <a:pt x="9110" y="616"/>
                  </a:cubicBezTo>
                  <a:lnTo>
                    <a:pt x="9144" y="616"/>
                  </a:lnTo>
                  <a:cubicBezTo>
                    <a:pt x="9341" y="601"/>
                    <a:pt x="9537" y="594"/>
                    <a:pt x="9730" y="594"/>
                  </a:cubicBezTo>
                  <a:cubicBezTo>
                    <a:pt x="11550" y="594"/>
                    <a:pt x="13184" y="1244"/>
                    <a:pt x="14582" y="2519"/>
                  </a:cubicBezTo>
                  <a:cubicBezTo>
                    <a:pt x="19783" y="7278"/>
                    <a:pt x="20378" y="19379"/>
                    <a:pt x="20429" y="20959"/>
                  </a:cubicBezTo>
                  <a:lnTo>
                    <a:pt x="21024" y="20959"/>
                  </a:lnTo>
                  <a:cubicBezTo>
                    <a:pt x="20990" y="19345"/>
                    <a:pt x="20446" y="7074"/>
                    <a:pt x="14973" y="2078"/>
                  </a:cubicBezTo>
                  <a:cubicBezTo>
                    <a:pt x="13458" y="701"/>
                    <a:pt x="11689" y="0"/>
                    <a:pt x="9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1"/>
            <p:cNvSpPr/>
            <p:nvPr/>
          </p:nvSpPr>
          <p:spPr>
            <a:xfrm>
              <a:off x="2763100" y="4740975"/>
              <a:ext cx="183150" cy="198025"/>
            </a:xfrm>
            <a:custGeom>
              <a:avLst/>
              <a:gdLst/>
              <a:ahLst/>
              <a:cxnLst/>
              <a:rect l="l" t="t" r="r" b="b"/>
              <a:pathLst>
                <a:path w="7326" h="792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3688" y="6663"/>
                    <a:pt x="4606" y="7920"/>
                  </a:cubicBezTo>
                  <a:lnTo>
                    <a:pt x="7325" y="70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81"/>
            <p:cNvSpPr/>
            <p:nvPr/>
          </p:nvSpPr>
          <p:spPr>
            <a:xfrm>
              <a:off x="2754600" y="4733575"/>
              <a:ext cx="200125" cy="213075"/>
            </a:xfrm>
            <a:custGeom>
              <a:avLst/>
              <a:gdLst/>
              <a:ahLst/>
              <a:cxnLst/>
              <a:rect l="l" t="t" r="r" b="b"/>
              <a:pathLst>
                <a:path w="8005" h="8523" extrusionOk="0">
                  <a:moveTo>
                    <a:pt x="348" y="1"/>
                  </a:moveTo>
                  <a:cubicBezTo>
                    <a:pt x="298" y="1"/>
                    <a:pt x="248" y="14"/>
                    <a:pt x="204" y="42"/>
                  </a:cubicBezTo>
                  <a:cubicBezTo>
                    <a:pt x="51" y="126"/>
                    <a:pt x="0" y="296"/>
                    <a:pt x="85" y="449"/>
                  </a:cubicBezTo>
                  <a:cubicBezTo>
                    <a:pt x="238" y="721"/>
                    <a:pt x="3773" y="7128"/>
                    <a:pt x="4708" y="8386"/>
                  </a:cubicBezTo>
                  <a:cubicBezTo>
                    <a:pt x="4759" y="8471"/>
                    <a:pt x="4861" y="8522"/>
                    <a:pt x="4946" y="8522"/>
                  </a:cubicBezTo>
                  <a:cubicBezTo>
                    <a:pt x="4980" y="8522"/>
                    <a:pt x="5014" y="8505"/>
                    <a:pt x="5048" y="8505"/>
                  </a:cubicBezTo>
                  <a:lnTo>
                    <a:pt x="7767" y="7604"/>
                  </a:lnTo>
                  <a:cubicBezTo>
                    <a:pt x="7920" y="7553"/>
                    <a:pt x="8005" y="7383"/>
                    <a:pt x="7954" y="7230"/>
                  </a:cubicBezTo>
                  <a:cubicBezTo>
                    <a:pt x="7913" y="7108"/>
                    <a:pt x="7795" y="7029"/>
                    <a:pt x="7671" y="7029"/>
                  </a:cubicBezTo>
                  <a:cubicBezTo>
                    <a:pt x="7641" y="7029"/>
                    <a:pt x="7610" y="7033"/>
                    <a:pt x="7580" y="7044"/>
                  </a:cubicBezTo>
                  <a:lnTo>
                    <a:pt x="5065" y="7859"/>
                  </a:lnTo>
                  <a:cubicBezTo>
                    <a:pt x="3994" y="6279"/>
                    <a:pt x="646" y="228"/>
                    <a:pt x="612" y="160"/>
                  </a:cubicBezTo>
                  <a:cubicBezTo>
                    <a:pt x="555" y="57"/>
                    <a:pt x="451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81"/>
            <p:cNvSpPr/>
            <p:nvPr/>
          </p:nvSpPr>
          <p:spPr>
            <a:xfrm>
              <a:off x="2808975" y="4743525"/>
              <a:ext cx="31050" cy="30625"/>
            </a:xfrm>
            <a:custGeom>
              <a:avLst/>
              <a:gdLst/>
              <a:ahLst/>
              <a:cxnLst/>
              <a:rect l="l" t="t" r="r" b="b"/>
              <a:pathLst>
                <a:path w="1242" h="1225" extrusionOk="0">
                  <a:moveTo>
                    <a:pt x="629" y="0"/>
                  </a:moveTo>
                  <a:cubicBezTo>
                    <a:pt x="273" y="0"/>
                    <a:pt x="1" y="272"/>
                    <a:pt x="1" y="612"/>
                  </a:cubicBezTo>
                  <a:cubicBezTo>
                    <a:pt x="1" y="952"/>
                    <a:pt x="273" y="1224"/>
                    <a:pt x="629" y="1224"/>
                  </a:cubicBezTo>
                  <a:cubicBezTo>
                    <a:pt x="969" y="1224"/>
                    <a:pt x="1241" y="952"/>
                    <a:pt x="1241" y="612"/>
                  </a:cubicBezTo>
                  <a:cubicBezTo>
                    <a:pt x="1241" y="272"/>
                    <a:pt x="969" y="0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1"/>
            <p:cNvSpPr/>
            <p:nvPr/>
          </p:nvSpPr>
          <p:spPr>
            <a:xfrm>
              <a:off x="2837025" y="4795350"/>
              <a:ext cx="30600" cy="31050"/>
            </a:xfrm>
            <a:custGeom>
              <a:avLst/>
              <a:gdLst/>
              <a:ahLst/>
              <a:cxnLst/>
              <a:rect l="l" t="t" r="r" b="b"/>
              <a:pathLst>
                <a:path w="1224" h="1242" extrusionOk="0">
                  <a:moveTo>
                    <a:pt x="612" y="1"/>
                  </a:moveTo>
                  <a:cubicBezTo>
                    <a:pt x="272" y="1"/>
                    <a:pt x="0" y="290"/>
                    <a:pt x="0" y="630"/>
                  </a:cubicBezTo>
                  <a:cubicBezTo>
                    <a:pt x="0" y="970"/>
                    <a:pt x="272" y="1241"/>
                    <a:pt x="612" y="1241"/>
                  </a:cubicBezTo>
                  <a:cubicBezTo>
                    <a:pt x="952" y="1241"/>
                    <a:pt x="1224" y="970"/>
                    <a:pt x="1224" y="630"/>
                  </a:cubicBezTo>
                  <a:cubicBezTo>
                    <a:pt x="1224" y="290"/>
                    <a:pt x="952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1"/>
            <p:cNvSpPr/>
            <p:nvPr/>
          </p:nvSpPr>
          <p:spPr>
            <a:xfrm>
              <a:off x="2867600" y="484890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30" y="0"/>
                  </a:moveTo>
                  <a:cubicBezTo>
                    <a:pt x="290" y="0"/>
                    <a:pt x="1" y="289"/>
                    <a:pt x="1" y="629"/>
                  </a:cubicBezTo>
                  <a:cubicBezTo>
                    <a:pt x="1" y="969"/>
                    <a:pt x="290" y="1241"/>
                    <a:pt x="630" y="1241"/>
                  </a:cubicBezTo>
                  <a:cubicBezTo>
                    <a:pt x="970" y="1241"/>
                    <a:pt x="1242" y="969"/>
                    <a:pt x="1242" y="629"/>
                  </a:cubicBezTo>
                  <a:cubicBezTo>
                    <a:pt x="1242" y="289"/>
                    <a:pt x="970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1"/>
            <p:cNvSpPr/>
            <p:nvPr/>
          </p:nvSpPr>
          <p:spPr>
            <a:xfrm>
              <a:off x="1189775" y="3841150"/>
              <a:ext cx="78625" cy="78550"/>
            </a:xfrm>
            <a:custGeom>
              <a:avLst/>
              <a:gdLst/>
              <a:ahLst/>
              <a:cxnLst/>
              <a:rect l="l" t="t" r="r" b="b"/>
              <a:pathLst>
                <a:path w="3145" h="3142" extrusionOk="0">
                  <a:moveTo>
                    <a:pt x="1578" y="1"/>
                  </a:moveTo>
                  <a:cubicBezTo>
                    <a:pt x="901" y="1"/>
                    <a:pt x="313" y="155"/>
                    <a:pt x="0" y="253"/>
                  </a:cubicBezTo>
                  <a:lnTo>
                    <a:pt x="170" y="253"/>
                  </a:lnTo>
                  <a:cubicBezTo>
                    <a:pt x="1054" y="253"/>
                    <a:pt x="1768" y="966"/>
                    <a:pt x="1768" y="1850"/>
                  </a:cubicBezTo>
                  <a:cubicBezTo>
                    <a:pt x="1768" y="2377"/>
                    <a:pt x="1496" y="2853"/>
                    <a:pt x="1105" y="3142"/>
                  </a:cubicBezTo>
                  <a:cubicBezTo>
                    <a:pt x="2703" y="2394"/>
                    <a:pt x="3144" y="338"/>
                    <a:pt x="3144" y="338"/>
                  </a:cubicBezTo>
                  <a:cubicBezTo>
                    <a:pt x="2625" y="85"/>
                    <a:pt x="2077" y="1"/>
                    <a:pt x="1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1"/>
            <p:cNvSpPr/>
            <p:nvPr/>
          </p:nvSpPr>
          <p:spPr>
            <a:xfrm>
              <a:off x="1126900" y="3435650"/>
              <a:ext cx="836175" cy="883875"/>
            </a:xfrm>
            <a:custGeom>
              <a:avLst/>
              <a:gdLst/>
              <a:ahLst/>
              <a:cxnLst/>
              <a:rect l="l" t="t" r="r" b="b"/>
              <a:pathLst>
                <a:path w="33447" h="35355" extrusionOk="0">
                  <a:moveTo>
                    <a:pt x="14896" y="10728"/>
                  </a:moveTo>
                  <a:cubicBezTo>
                    <a:pt x="14899" y="10728"/>
                    <a:pt x="14903" y="10728"/>
                    <a:pt x="14905" y="10728"/>
                  </a:cubicBezTo>
                  <a:cubicBezTo>
                    <a:pt x="14344" y="10813"/>
                    <a:pt x="13766" y="11034"/>
                    <a:pt x="13239" y="11493"/>
                  </a:cubicBezTo>
                  <a:cubicBezTo>
                    <a:pt x="13521" y="11030"/>
                    <a:pt x="14752" y="10728"/>
                    <a:pt x="14896" y="10728"/>
                  </a:cubicBezTo>
                  <a:close/>
                  <a:moveTo>
                    <a:pt x="15857" y="13414"/>
                  </a:moveTo>
                  <a:cubicBezTo>
                    <a:pt x="15562" y="13740"/>
                    <a:pt x="14546" y="13941"/>
                    <a:pt x="14392" y="13941"/>
                  </a:cubicBezTo>
                  <a:cubicBezTo>
                    <a:pt x="14386" y="13941"/>
                    <a:pt x="14381" y="13941"/>
                    <a:pt x="14378" y="13940"/>
                  </a:cubicBezTo>
                  <a:cubicBezTo>
                    <a:pt x="14871" y="13872"/>
                    <a:pt x="15398" y="13719"/>
                    <a:pt x="15857" y="13414"/>
                  </a:cubicBezTo>
                  <a:close/>
                  <a:moveTo>
                    <a:pt x="13375" y="24675"/>
                  </a:moveTo>
                  <a:cubicBezTo>
                    <a:pt x="13574" y="24675"/>
                    <a:pt x="13789" y="24688"/>
                    <a:pt x="14021" y="24715"/>
                  </a:cubicBezTo>
                  <a:cubicBezTo>
                    <a:pt x="14021" y="24715"/>
                    <a:pt x="13733" y="26603"/>
                    <a:pt x="12481" y="26603"/>
                  </a:cubicBezTo>
                  <a:cubicBezTo>
                    <a:pt x="12095" y="26603"/>
                    <a:pt x="11618" y="26424"/>
                    <a:pt x="11030" y="25956"/>
                  </a:cubicBezTo>
                  <a:cubicBezTo>
                    <a:pt x="11030" y="25956"/>
                    <a:pt x="11368" y="24675"/>
                    <a:pt x="13375" y="24675"/>
                  </a:cubicBezTo>
                  <a:close/>
                  <a:moveTo>
                    <a:pt x="11215" y="0"/>
                  </a:moveTo>
                  <a:cubicBezTo>
                    <a:pt x="10756" y="0"/>
                    <a:pt x="10294" y="58"/>
                    <a:pt x="9840" y="191"/>
                  </a:cubicBezTo>
                  <a:cubicBezTo>
                    <a:pt x="8770" y="531"/>
                    <a:pt x="7716" y="905"/>
                    <a:pt x="6662" y="1313"/>
                  </a:cubicBezTo>
                  <a:cubicBezTo>
                    <a:pt x="5490" y="1755"/>
                    <a:pt x="4589" y="2554"/>
                    <a:pt x="3858" y="3573"/>
                  </a:cubicBezTo>
                  <a:cubicBezTo>
                    <a:pt x="3399" y="4202"/>
                    <a:pt x="2804" y="4644"/>
                    <a:pt x="2141" y="5069"/>
                  </a:cubicBezTo>
                  <a:cubicBezTo>
                    <a:pt x="1870" y="5247"/>
                    <a:pt x="1517" y="5328"/>
                    <a:pt x="1141" y="5328"/>
                  </a:cubicBezTo>
                  <a:cubicBezTo>
                    <a:pt x="765" y="5328"/>
                    <a:pt x="366" y="5247"/>
                    <a:pt x="0" y="5103"/>
                  </a:cubicBezTo>
                  <a:lnTo>
                    <a:pt x="0" y="5103"/>
                  </a:lnTo>
                  <a:cubicBezTo>
                    <a:pt x="221" y="7159"/>
                    <a:pt x="867" y="11782"/>
                    <a:pt x="2260" y="16524"/>
                  </a:cubicBezTo>
                  <a:cubicBezTo>
                    <a:pt x="2345" y="16507"/>
                    <a:pt x="2430" y="16490"/>
                    <a:pt x="2515" y="16490"/>
                  </a:cubicBezTo>
                  <a:cubicBezTo>
                    <a:pt x="2830" y="16382"/>
                    <a:pt x="3423" y="16222"/>
                    <a:pt x="4104" y="16222"/>
                  </a:cubicBezTo>
                  <a:cubicBezTo>
                    <a:pt x="4601" y="16222"/>
                    <a:pt x="5144" y="16307"/>
                    <a:pt x="5659" y="16558"/>
                  </a:cubicBezTo>
                  <a:cubicBezTo>
                    <a:pt x="5659" y="16558"/>
                    <a:pt x="5218" y="18614"/>
                    <a:pt x="3620" y="19362"/>
                  </a:cubicBezTo>
                  <a:cubicBezTo>
                    <a:pt x="3518" y="19447"/>
                    <a:pt x="3399" y="19498"/>
                    <a:pt x="3280" y="19549"/>
                  </a:cubicBezTo>
                  <a:cubicBezTo>
                    <a:pt x="5167" y="24613"/>
                    <a:pt x="8056" y="29219"/>
                    <a:pt x="12424" y="30290"/>
                  </a:cubicBezTo>
                  <a:cubicBezTo>
                    <a:pt x="12424" y="30290"/>
                    <a:pt x="12548" y="30305"/>
                    <a:pt x="12768" y="30305"/>
                  </a:cubicBezTo>
                  <a:cubicBezTo>
                    <a:pt x="13491" y="30305"/>
                    <a:pt x="15249" y="30145"/>
                    <a:pt x="17046" y="28777"/>
                  </a:cubicBezTo>
                  <a:cubicBezTo>
                    <a:pt x="17046" y="28777"/>
                    <a:pt x="20122" y="32244"/>
                    <a:pt x="19493" y="35354"/>
                  </a:cubicBezTo>
                  <a:cubicBezTo>
                    <a:pt x="28637" y="33570"/>
                    <a:pt x="33446" y="27265"/>
                    <a:pt x="33446" y="27265"/>
                  </a:cubicBezTo>
                  <a:cubicBezTo>
                    <a:pt x="31203" y="25310"/>
                    <a:pt x="30370" y="22302"/>
                    <a:pt x="30081" y="20772"/>
                  </a:cubicBezTo>
                  <a:cubicBezTo>
                    <a:pt x="30048" y="20779"/>
                    <a:pt x="30018" y="20782"/>
                    <a:pt x="29989" y="20782"/>
                  </a:cubicBezTo>
                  <a:cubicBezTo>
                    <a:pt x="29645" y="20782"/>
                    <a:pt x="29575" y="20343"/>
                    <a:pt x="29419" y="20093"/>
                  </a:cubicBezTo>
                  <a:cubicBezTo>
                    <a:pt x="28280" y="18155"/>
                    <a:pt x="27005" y="16320"/>
                    <a:pt x="25357" y="14773"/>
                  </a:cubicBezTo>
                  <a:cubicBezTo>
                    <a:pt x="24830" y="14280"/>
                    <a:pt x="24235" y="13872"/>
                    <a:pt x="23657" y="13448"/>
                  </a:cubicBezTo>
                  <a:cubicBezTo>
                    <a:pt x="23504" y="13329"/>
                    <a:pt x="23300" y="13295"/>
                    <a:pt x="23113" y="13244"/>
                  </a:cubicBezTo>
                  <a:cubicBezTo>
                    <a:pt x="22604" y="13125"/>
                    <a:pt x="22468" y="13006"/>
                    <a:pt x="22502" y="12496"/>
                  </a:cubicBezTo>
                  <a:cubicBezTo>
                    <a:pt x="22553" y="11935"/>
                    <a:pt x="22655" y="11357"/>
                    <a:pt x="22774" y="10796"/>
                  </a:cubicBezTo>
                  <a:cubicBezTo>
                    <a:pt x="22977" y="9794"/>
                    <a:pt x="23028" y="8791"/>
                    <a:pt x="22841" y="7771"/>
                  </a:cubicBezTo>
                  <a:cubicBezTo>
                    <a:pt x="22747" y="7283"/>
                    <a:pt x="22624" y="7174"/>
                    <a:pt x="22188" y="7174"/>
                  </a:cubicBezTo>
                  <a:cubicBezTo>
                    <a:pt x="22153" y="7174"/>
                    <a:pt x="22116" y="7175"/>
                    <a:pt x="22077" y="7176"/>
                  </a:cubicBezTo>
                  <a:cubicBezTo>
                    <a:pt x="21618" y="7210"/>
                    <a:pt x="21278" y="7431"/>
                    <a:pt x="21006" y="7771"/>
                  </a:cubicBezTo>
                  <a:cubicBezTo>
                    <a:pt x="20671" y="8203"/>
                    <a:pt x="20303" y="8555"/>
                    <a:pt x="19787" y="8555"/>
                  </a:cubicBezTo>
                  <a:cubicBezTo>
                    <a:pt x="19674" y="8555"/>
                    <a:pt x="19554" y="8539"/>
                    <a:pt x="19425" y="8502"/>
                  </a:cubicBezTo>
                  <a:cubicBezTo>
                    <a:pt x="18644" y="8298"/>
                    <a:pt x="18015" y="7873"/>
                    <a:pt x="17794" y="7023"/>
                  </a:cubicBezTo>
                  <a:cubicBezTo>
                    <a:pt x="17658" y="6480"/>
                    <a:pt x="17539" y="5919"/>
                    <a:pt x="17471" y="5341"/>
                  </a:cubicBezTo>
                  <a:cubicBezTo>
                    <a:pt x="17148" y="2775"/>
                    <a:pt x="15704" y="1092"/>
                    <a:pt x="13290" y="344"/>
                  </a:cubicBezTo>
                  <a:cubicBezTo>
                    <a:pt x="12630" y="138"/>
                    <a:pt x="11925" y="0"/>
                    <a:pt x="11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1"/>
            <p:cNvSpPr/>
            <p:nvPr/>
          </p:nvSpPr>
          <p:spPr>
            <a:xfrm>
              <a:off x="1394575" y="4044875"/>
              <a:ext cx="90500" cy="63475"/>
            </a:xfrm>
            <a:custGeom>
              <a:avLst/>
              <a:gdLst/>
              <a:ahLst/>
              <a:cxnLst/>
              <a:rect l="l" t="t" r="r" b="b"/>
              <a:pathLst>
                <a:path w="3620" h="2539" extrusionOk="0">
                  <a:moveTo>
                    <a:pt x="2668" y="610"/>
                  </a:moveTo>
                  <a:cubicBezTo>
                    <a:pt x="2755" y="610"/>
                    <a:pt x="2846" y="613"/>
                    <a:pt x="2940" y="618"/>
                  </a:cubicBezTo>
                  <a:cubicBezTo>
                    <a:pt x="2821" y="1060"/>
                    <a:pt x="2549" y="1706"/>
                    <a:pt x="2073" y="1876"/>
                  </a:cubicBezTo>
                  <a:cubicBezTo>
                    <a:pt x="1978" y="1917"/>
                    <a:pt x="1874" y="1937"/>
                    <a:pt x="1763" y="1937"/>
                  </a:cubicBezTo>
                  <a:cubicBezTo>
                    <a:pt x="1458" y="1937"/>
                    <a:pt x="1096" y="1784"/>
                    <a:pt x="697" y="1485"/>
                  </a:cubicBezTo>
                  <a:cubicBezTo>
                    <a:pt x="856" y="1182"/>
                    <a:pt x="1359" y="610"/>
                    <a:pt x="2668" y="610"/>
                  </a:cubicBezTo>
                  <a:close/>
                  <a:moveTo>
                    <a:pt x="2673" y="0"/>
                  </a:moveTo>
                  <a:cubicBezTo>
                    <a:pt x="449" y="0"/>
                    <a:pt x="50" y="1441"/>
                    <a:pt x="34" y="1519"/>
                  </a:cubicBezTo>
                  <a:cubicBezTo>
                    <a:pt x="0" y="1621"/>
                    <a:pt x="51" y="1740"/>
                    <a:pt x="136" y="1825"/>
                  </a:cubicBezTo>
                  <a:cubicBezTo>
                    <a:pt x="731" y="2301"/>
                    <a:pt x="1275" y="2539"/>
                    <a:pt x="1767" y="2539"/>
                  </a:cubicBezTo>
                  <a:cubicBezTo>
                    <a:pt x="1954" y="2539"/>
                    <a:pt x="2124" y="2505"/>
                    <a:pt x="2294" y="2437"/>
                  </a:cubicBezTo>
                  <a:cubicBezTo>
                    <a:pt x="3348" y="2029"/>
                    <a:pt x="3603" y="448"/>
                    <a:pt x="3603" y="397"/>
                  </a:cubicBezTo>
                  <a:cubicBezTo>
                    <a:pt x="3620" y="312"/>
                    <a:pt x="3603" y="227"/>
                    <a:pt x="3552" y="159"/>
                  </a:cubicBezTo>
                  <a:cubicBezTo>
                    <a:pt x="3501" y="91"/>
                    <a:pt x="3433" y="57"/>
                    <a:pt x="3348" y="40"/>
                  </a:cubicBezTo>
                  <a:cubicBezTo>
                    <a:pt x="3106" y="13"/>
                    <a:pt x="2881" y="0"/>
                    <a:pt x="2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1"/>
            <p:cNvSpPr/>
            <p:nvPr/>
          </p:nvSpPr>
          <p:spPr>
            <a:xfrm>
              <a:off x="1119250" y="3428075"/>
              <a:ext cx="852325" cy="899100"/>
            </a:xfrm>
            <a:custGeom>
              <a:avLst/>
              <a:gdLst/>
              <a:ahLst/>
              <a:cxnLst/>
              <a:rect l="l" t="t" r="r" b="b"/>
              <a:pathLst>
                <a:path w="34093" h="35964" extrusionOk="0">
                  <a:moveTo>
                    <a:pt x="11502" y="599"/>
                  </a:moveTo>
                  <a:cubicBezTo>
                    <a:pt x="12113" y="599"/>
                    <a:pt x="12778" y="711"/>
                    <a:pt x="13511" y="936"/>
                  </a:cubicBezTo>
                  <a:cubicBezTo>
                    <a:pt x="15840" y="1667"/>
                    <a:pt x="17182" y="3265"/>
                    <a:pt x="17471" y="5695"/>
                  </a:cubicBezTo>
                  <a:cubicBezTo>
                    <a:pt x="17539" y="6205"/>
                    <a:pt x="17658" y="6766"/>
                    <a:pt x="17811" y="7411"/>
                  </a:cubicBezTo>
                  <a:cubicBezTo>
                    <a:pt x="18032" y="8244"/>
                    <a:pt x="18644" y="8822"/>
                    <a:pt x="19647" y="9094"/>
                  </a:cubicBezTo>
                  <a:cubicBezTo>
                    <a:pt x="19804" y="9138"/>
                    <a:pt x="19951" y="9157"/>
                    <a:pt x="20090" y="9157"/>
                  </a:cubicBezTo>
                  <a:cubicBezTo>
                    <a:pt x="20758" y="9157"/>
                    <a:pt x="21212" y="8698"/>
                    <a:pt x="21550" y="8261"/>
                  </a:cubicBezTo>
                  <a:cubicBezTo>
                    <a:pt x="21788" y="7955"/>
                    <a:pt x="22060" y="7802"/>
                    <a:pt x="22400" y="7785"/>
                  </a:cubicBezTo>
                  <a:cubicBezTo>
                    <a:pt x="22470" y="7782"/>
                    <a:pt x="22527" y="7780"/>
                    <a:pt x="22575" y="7780"/>
                  </a:cubicBezTo>
                  <a:cubicBezTo>
                    <a:pt x="22793" y="7780"/>
                    <a:pt x="22803" y="7832"/>
                    <a:pt x="22859" y="8125"/>
                  </a:cubicBezTo>
                  <a:cubicBezTo>
                    <a:pt x="23029" y="9009"/>
                    <a:pt x="22995" y="9961"/>
                    <a:pt x="22774" y="11048"/>
                  </a:cubicBezTo>
                  <a:cubicBezTo>
                    <a:pt x="22672" y="11592"/>
                    <a:pt x="22570" y="12187"/>
                    <a:pt x="22519" y="12782"/>
                  </a:cubicBezTo>
                  <a:cubicBezTo>
                    <a:pt x="22468" y="13496"/>
                    <a:pt x="22774" y="13700"/>
                    <a:pt x="23351" y="13836"/>
                  </a:cubicBezTo>
                  <a:lnTo>
                    <a:pt x="23385" y="13853"/>
                  </a:lnTo>
                  <a:cubicBezTo>
                    <a:pt x="23538" y="13886"/>
                    <a:pt x="23691" y="13920"/>
                    <a:pt x="23793" y="13988"/>
                  </a:cubicBezTo>
                  <a:lnTo>
                    <a:pt x="24082" y="14209"/>
                  </a:lnTo>
                  <a:cubicBezTo>
                    <a:pt x="24558" y="14549"/>
                    <a:pt x="25034" y="14906"/>
                    <a:pt x="25459" y="15297"/>
                  </a:cubicBezTo>
                  <a:cubicBezTo>
                    <a:pt x="27226" y="16946"/>
                    <a:pt x="28535" y="18968"/>
                    <a:pt x="29470" y="20549"/>
                  </a:cubicBezTo>
                  <a:cubicBezTo>
                    <a:pt x="29504" y="20583"/>
                    <a:pt x="29538" y="20651"/>
                    <a:pt x="29555" y="20736"/>
                  </a:cubicBezTo>
                  <a:cubicBezTo>
                    <a:pt x="29657" y="20939"/>
                    <a:pt x="29810" y="21296"/>
                    <a:pt x="30149" y="21364"/>
                  </a:cubicBezTo>
                  <a:cubicBezTo>
                    <a:pt x="30472" y="22979"/>
                    <a:pt x="31305" y="25681"/>
                    <a:pt x="33345" y="27602"/>
                  </a:cubicBezTo>
                  <a:cubicBezTo>
                    <a:pt x="32427" y="28689"/>
                    <a:pt x="27889" y="33635"/>
                    <a:pt x="20156" y="35283"/>
                  </a:cubicBezTo>
                  <a:cubicBezTo>
                    <a:pt x="20479" y="32190"/>
                    <a:pt x="17709" y="29012"/>
                    <a:pt x="17590" y="28876"/>
                  </a:cubicBezTo>
                  <a:cubicBezTo>
                    <a:pt x="17522" y="28808"/>
                    <a:pt x="17437" y="28774"/>
                    <a:pt x="17352" y="28774"/>
                  </a:cubicBezTo>
                  <a:cubicBezTo>
                    <a:pt x="17301" y="28774"/>
                    <a:pt x="17233" y="28791"/>
                    <a:pt x="17182" y="28842"/>
                  </a:cubicBezTo>
                  <a:cubicBezTo>
                    <a:pt x="15461" y="30150"/>
                    <a:pt x="13774" y="30298"/>
                    <a:pt x="13086" y="30298"/>
                  </a:cubicBezTo>
                  <a:cubicBezTo>
                    <a:pt x="12925" y="30298"/>
                    <a:pt x="12819" y="30290"/>
                    <a:pt x="12780" y="30287"/>
                  </a:cubicBezTo>
                  <a:cubicBezTo>
                    <a:pt x="9195" y="29403"/>
                    <a:pt x="6220" y="25953"/>
                    <a:pt x="3960" y="20005"/>
                  </a:cubicBezTo>
                  <a:cubicBezTo>
                    <a:pt x="3994" y="19971"/>
                    <a:pt x="4045" y="19954"/>
                    <a:pt x="4079" y="19920"/>
                  </a:cubicBezTo>
                  <a:cubicBezTo>
                    <a:pt x="5779" y="19121"/>
                    <a:pt x="6237" y="17014"/>
                    <a:pt x="6254" y="16929"/>
                  </a:cubicBezTo>
                  <a:cubicBezTo>
                    <a:pt x="6288" y="16793"/>
                    <a:pt x="6220" y="16657"/>
                    <a:pt x="6101" y="16606"/>
                  </a:cubicBezTo>
                  <a:cubicBezTo>
                    <a:pt x="5531" y="16328"/>
                    <a:pt x="4933" y="16236"/>
                    <a:pt x="4393" y="16236"/>
                  </a:cubicBezTo>
                  <a:cubicBezTo>
                    <a:pt x="3711" y="16236"/>
                    <a:pt x="3119" y="16382"/>
                    <a:pt x="2787" y="16487"/>
                  </a:cubicBezTo>
                  <a:cubicBezTo>
                    <a:pt x="1513" y="12119"/>
                    <a:pt x="901" y="7853"/>
                    <a:pt x="663" y="5831"/>
                  </a:cubicBezTo>
                  <a:lnTo>
                    <a:pt x="663" y="5831"/>
                  </a:lnTo>
                  <a:cubicBezTo>
                    <a:pt x="924" y="5892"/>
                    <a:pt x="1185" y="5922"/>
                    <a:pt x="1435" y="5922"/>
                  </a:cubicBezTo>
                  <a:cubicBezTo>
                    <a:pt x="1885" y="5922"/>
                    <a:pt x="2301" y="5824"/>
                    <a:pt x="2617" y="5627"/>
                  </a:cubicBezTo>
                  <a:cubicBezTo>
                    <a:pt x="3246" y="5219"/>
                    <a:pt x="3909" y="4760"/>
                    <a:pt x="4419" y="4046"/>
                  </a:cubicBezTo>
                  <a:cubicBezTo>
                    <a:pt x="5167" y="2993"/>
                    <a:pt x="6033" y="2279"/>
                    <a:pt x="7087" y="1888"/>
                  </a:cubicBezTo>
                  <a:cubicBezTo>
                    <a:pt x="8243" y="1446"/>
                    <a:pt x="9229" y="1089"/>
                    <a:pt x="10231" y="783"/>
                  </a:cubicBezTo>
                  <a:cubicBezTo>
                    <a:pt x="10628" y="660"/>
                    <a:pt x="11050" y="599"/>
                    <a:pt x="11502" y="599"/>
                  </a:cubicBezTo>
                  <a:close/>
                  <a:moveTo>
                    <a:pt x="11514" y="1"/>
                  </a:moveTo>
                  <a:cubicBezTo>
                    <a:pt x="10998" y="1"/>
                    <a:pt x="10510" y="75"/>
                    <a:pt x="10044" y="222"/>
                  </a:cubicBezTo>
                  <a:cubicBezTo>
                    <a:pt x="9042" y="528"/>
                    <a:pt x="8039" y="885"/>
                    <a:pt x="6866" y="1327"/>
                  </a:cubicBezTo>
                  <a:cubicBezTo>
                    <a:pt x="5711" y="1769"/>
                    <a:pt x="4742" y="2534"/>
                    <a:pt x="3926" y="3689"/>
                  </a:cubicBezTo>
                  <a:cubicBezTo>
                    <a:pt x="3467" y="4335"/>
                    <a:pt x="2872" y="4760"/>
                    <a:pt x="2295" y="5117"/>
                  </a:cubicBezTo>
                  <a:cubicBezTo>
                    <a:pt x="2075" y="5257"/>
                    <a:pt x="1766" y="5330"/>
                    <a:pt x="1422" y="5330"/>
                  </a:cubicBezTo>
                  <a:cubicBezTo>
                    <a:pt x="1099" y="5330"/>
                    <a:pt x="746" y="5266"/>
                    <a:pt x="408" y="5134"/>
                  </a:cubicBezTo>
                  <a:cubicBezTo>
                    <a:pt x="380" y="5123"/>
                    <a:pt x="348" y="5117"/>
                    <a:pt x="314" y="5117"/>
                  </a:cubicBezTo>
                  <a:cubicBezTo>
                    <a:pt x="248" y="5117"/>
                    <a:pt x="176" y="5140"/>
                    <a:pt x="119" y="5185"/>
                  </a:cubicBezTo>
                  <a:cubicBezTo>
                    <a:pt x="34" y="5236"/>
                    <a:pt x="0" y="5338"/>
                    <a:pt x="17" y="5440"/>
                  </a:cubicBezTo>
                  <a:cubicBezTo>
                    <a:pt x="221" y="7275"/>
                    <a:pt x="850" y="12051"/>
                    <a:pt x="2295" y="16912"/>
                  </a:cubicBezTo>
                  <a:cubicBezTo>
                    <a:pt x="2323" y="17037"/>
                    <a:pt x="2443" y="17129"/>
                    <a:pt x="2569" y="17129"/>
                  </a:cubicBezTo>
                  <a:cubicBezTo>
                    <a:pt x="2597" y="17129"/>
                    <a:pt x="2624" y="17125"/>
                    <a:pt x="2651" y="17116"/>
                  </a:cubicBezTo>
                  <a:cubicBezTo>
                    <a:pt x="2719" y="17099"/>
                    <a:pt x="2787" y="17082"/>
                    <a:pt x="2855" y="17082"/>
                  </a:cubicBezTo>
                  <a:cubicBezTo>
                    <a:pt x="2872" y="17082"/>
                    <a:pt x="2889" y="17082"/>
                    <a:pt x="2906" y="17065"/>
                  </a:cubicBezTo>
                  <a:cubicBezTo>
                    <a:pt x="3202" y="16969"/>
                    <a:pt x="3761" y="16822"/>
                    <a:pt x="4399" y="16822"/>
                  </a:cubicBezTo>
                  <a:cubicBezTo>
                    <a:pt x="4787" y="16822"/>
                    <a:pt x="5204" y="16876"/>
                    <a:pt x="5609" y="17031"/>
                  </a:cubicBezTo>
                  <a:cubicBezTo>
                    <a:pt x="5456" y="17574"/>
                    <a:pt x="4946" y="18866"/>
                    <a:pt x="3790" y="19393"/>
                  </a:cubicBezTo>
                  <a:cubicBezTo>
                    <a:pt x="3773" y="19410"/>
                    <a:pt x="3756" y="19410"/>
                    <a:pt x="3739" y="19427"/>
                  </a:cubicBezTo>
                  <a:cubicBezTo>
                    <a:pt x="3671" y="19478"/>
                    <a:pt x="3569" y="19529"/>
                    <a:pt x="3467" y="19580"/>
                  </a:cubicBezTo>
                  <a:cubicBezTo>
                    <a:pt x="3314" y="19631"/>
                    <a:pt x="3246" y="19801"/>
                    <a:pt x="3297" y="19954"/>
                  </a:cubicBezTo>
                  <a:cubicBezTo>
                    <a:pt x="5660" y="26259"/>
                    <a:pt x="8804" y="29947"/>
                    <a:pt x="12662" y="30882"/>
                  </a:cubicBezTo>
                  <a:lnTo>
                    <a:pt x="12696" y="30882"/>
                  </a:lnTo>
                  <a:cubicBezTo>
                    <a:pt x="12720" y="30886"/>
                    <a:pt x="12867" y="30903"/>
                    <a:pt x="13109" y="30903"/>
                  </a:cubicBezTo>
                  <a:cubicBezTo>
                    <a:pt x="13863" y="30903"/>
                    <a:pt x="15538" y="30736"/>
                    <a:pt x="17301" y="29488"/>
                  </a:cubicBezTo>
                  <a:cubicBezTo>
                    <a:pt x="17930" y="30270"/>
                    <a:pt x="20003" y="33091"/>
                    <a:pt x="19511" y="35606"/>
                  </a:cubicBezTo>
                  <a:cubicBezTo>
                    <a:pt x="19477" y="35708"/>
                    <a:pt x="19511" y="35810"/>
                    <a:pt x="19579" y="35878"/>
                  </a:cubicBezTo>
                  <a:cubicBezTo>
                    <a:pt x="19647" y="35929"/>
                    <a:pt x="19714" y="35963"/>
                    <a:pt x="19799" y="35963"/>
                  </a:cubicBezTo>
                  <a:lnTo>
                    <a:pt x="19850" y="35963"/>
                  </a:lnTo>
                  <a:cubicBezTo>
                    <a:pt x="29011" y="34162"/>
                    <a:pt x="33939" y="27823"/>
                    <a:pt x="33990" y="27755"/>
                  </a:cubicBezTo>
                  <a:cubicBezTo>
                    <a:pt x="34092" y="27619"/>
                    <a:pt x="34075" y="27449"/>
                    <a:pt x="33956" y="27347"/>
                  </a:cubicBezTo>
                  <a:cubicBezTo>
                    <a:pt x="31781" y="25443"/>
                    <a:pt x="30965" y="22571"/>
                    <a:pt x="30676" y="21024"/>
                  </a:cubicBezTo>
                  <a:cubicBezTo>
                    <a:pt x="30659" y="20939"/>
                    <a:pt x="30625" y="20871"/>
                    <a:pt x="30557" y="20821"/>
                  </a:cubicBezTo>
                  <a:cubicBezTo>
                    <a:pt x="30508" y="20796"/>
                    <a:pt x="30449" y="20780"/>
                    <a:pt x="30394" y="20780"/>
                  </a:cubicBezTo>
                  <a:cubicBezTo>
                    <a:pt x="30374" y="20780"/>
                    <a:pt x="30355" y="20782"/>
                    <a:pt x="30336" y="20787"/>
                  </a:cubicBezTo>
                  <a:cubicBezTo>
                    <a:pt x="30330" y="20787"/>
                    <a:pt x="30323" y="20787"/>
                    <a:pt x="30317" y="20787"/>
                  </a:cubicBezTo>
                  <a:cubicBezTo>
                    <a:pt x="30264" y="20787"/>
                    <a:pt x="30238" y="20773"/>
                    <a:pt x="30115" y="20498"/>
                  </a:cubicBezTo>
                  <a:cubicBezTo>
                    <a:pt x="30064" y="20413"/>
                    <a:pt x="30030" y="20311"/>
                    <a:pt x="29980" y="20243"/>
                  </a:cubicBezTo>
                  <a:cubicBezTo>
                    <a:pt x="29028" y="18628"/>
                    <a:pt x="27685" y="16555"/>
                    <a:pt x="25867" y="14855"/>
                  </a:cubicBezTo>
                  <a:cubicBezTo>
                    <a:pt x="25425" y="14430"/>
                    <a:pt x="24915" y="14073"/>
                    <a:pt x="24439" y="13717"/>
                  </a:cubicBezTo>
                  <a:lnTo>
                    <a:pt x="24150" y="13513"/>
                  </a:lnTo>
                  <a:cubicBezTo>
                    <a:pt x="23946" y="13360"/>
                    <a:pt x="23725" y="13309"/>
                    <a:pt x="23521" y="13275"/>
                  </a:cubicBezTo>
                  <a:lnTo>
                    <a:pt x="23487" y="13258"/>
                  </a:lnTo>
                  <a:cubicBezTo>
                    <a:pt x="23080" y="13173"/>
                    <a:pt x="23080" y="13156"/>
                    <a:pt x="23114" y="12816"/>
                  </a:cubicBezTo>
                  <a:cubicBezTo>
                    <a:pt x="23164" y="12255"/>
                    <a:pt x="23266" y="11694"/>
                    <a:pt x="23368" y="11167"/>
                  </a:cubicBezTo>
                  <a:cubicBezTo>
                    <a:pt x="23606" y="10012"/>
                    <a:pt x="23623" y="8975"/>
                    <a:pt x="23436" y="8006"/>
                  </a:cubicBezTo>
                  <a:cubicBezTo>
                    <a:pt x="23326" y="7405"/>
                    <a:pt x="23097" y="7187"/>
                    <a:pt x="22504" y="7187"/>
                  </a:cubicBezTo>
                  <a:cubicBezTo>
                    <a:pt x="22460" y="7187"/>
                    <a:pt x="22414" y="7188"/>
                    <a:pt x="22366" y="7190"/>
                  </a:cubicBezTo>
                  <a:cubicBezTo>
                    <a:pt x="21856" y="7207"/>
                    <a:pt x="21431" y="7445"/>
                    <a:pt x="21074" y="7904"/>
                  </a:cubicBezTo>
                  <a:cubicBezTo>
                    <a:pt x="20724" y="8349"/>
                    <a:pt x="20427" y="8559"/>
                    <a:pt x="20090" y="8559"/>
                  </a:cubicBezTo>
                  <a:cubicBezTo>
                    <a:pt x="20002" y="8559"/>
                    <a:pt x="19912" y="8544"/>
                    <a:pt x="19816" y="8516"/>
                  </a:cubicBezTo>
                  <a:cubicBezTo>
                    <a:pt x="19001" y="8295"/>
                    <a:pt x="18559" y="7904"/>
                    <a:pt x="18389" y="7258"/>
                  </a:cubicBezTo>
                  <a:cubicBezTo>
                    <a:pt x="18236" y="6647"/>
                    <a:pt x="18134" y="6103"/>
                    <a:pt x="18066" y="5610"/>
                  </a:cubicBezTo>
                  <a:cubicBezTo>
                    <a:pt x="17743" y="2976"/>
                    <a:pt x="16230" y="1157"/>
                    <a:pt x="13681" y="375"/>
                  </a:cubicBezTo>
                  <a:cubicBezTo>
                    <a:pt x="12903" y="126"/>
                    <a:pt x="12185" y="1"/>
                    <a:pt x="115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1"/>
            <p:cNvSpPr/>
            <p:nvPr/>
          </p:nvSpPr>
          <p:spPr>
            <a:xfrm>
              <a:off x="1418775" y="3694925"/>
              <a:ext cx="148325" cy="98175"/>
            </a:xfrm>
            <a:custGeom>
              <a:avLst/>
              <a:gdLst/>
              <a:ahLst/>
              <a:cxnLst/>
              <a:rect l="l" t="t" r="r" b="b"/>
              <a:pathLst>
                <a:path w="5933" h="3927" extrusionOk="0">
                  <a:moveTo>
                    <a:pt x="3887" y="599"/>
                  </a:moveTo>
                  <a:cubicBezTo>
                    <a:pt x="4483" y="599"/>
                    <a:pt x="5005" y="727"/>
                    <a:pt x="5286" y="816"/>
                  </a:cubicBezTo>
                  <a:cubicBezTo>
                    <a:pt x="5082" y="1717"/>
                    <a:pt x="4657" y="2380"/>
                    <a:pt x="4012" y="2788"/>
                  </a:cubicBezTo>
                  <a:cubicBezTo>
                    <a:pt x="4012" y="2805"/>
                    <a:pt x="4012" y="2805"/>
                    <a:pt x="4012" y="2805"/>
                  </a:cubicBezTo>
                  <a:cubicBezTo>
                    <a:pt x="3638" y="3043"/>
                    <a:pt x="3196" y="3196"/>
                    <a:pt x="2669" y="3280"/>
                  </a:cubicBezTo>
                  <a:cubicBezTo>
                    <a:pt x="2445" y="3308"/>
                    <a:pt x="2224" y="3320"/>
                    <a:pt x="2013" y="3320"/>
                  </a:cubicBezTo>
                  <a:cubicBezTo>
                    <a:pt x="1454" y="3320"/>
                    <a:pt x="964" y="3240"/>
                    <a:pt x="681" y="3179"/>
                  </a:cubicBezTo>
                  <a:cubicBezTo>
                    <a:pt x="918" y="2380"/>
                    <a:pt x="1292" y="1768"/>
                    <a:pt x="1768" y="1343"/>
                  </a:cubicBezTo>
                  <a:cubicBezTo>
                    <a:pt x="1768" y="1326"/>
                    <a:pt x="1785" y="1326"/>
                    <a:pt x="1785" y="1326"/>
                  </a:cubicBezTo>
                  <a:cubicBezTo>
                    <a:pt x="2210" y="969"/>
                    <a:pt x="2703" y="731"/>
                    <a:pt x="3281" y="646"/>
                  </a:cubicBezTo>
                  <a:cubicBezTo>
                    <a:pt x="3487" y="613"/>
                    <a:pt x="3691" y="599"/>
                    <a:pt x="3887" y="599"/>
                  </a:cubicBezTo>
                  <a:close/>
                  <a:moveTo>
                    <a:pt x="3860" y="1"/>
                  </a:moveTo>
                  <a:cubicBezTo>
                    <a:pt x="3641" y="1"/>
                    <a:pt x="3412" y="16"/>
                    <a:pt x="3179" y="51"/>
                  </a:cubicBezTo>
                  <a:cubicBezTo>
                    <a:pt x="2482" y="170"/>
                    <a:pt x="1870" y="442"/>
                    <a:pt x="1377" y="884"/>
                  </a:cubicBezTo>
                  <a:cubicBezTo>
                    <a:pt x="1360" y="901"/>
                    <a:pt x="1360" y="901"/>
                    <a:pt x="1343" y="918"/>
                  </a:cubicBezTo>
                  <a:cubicBezTo>
                    <a:pt x="732" y="1479"/>
                    <a:pt x="290" y="2278"/>
                    <a:pt x="18" y="3331"/>
                  </a:cubicBezTo>
                  <a:cubicBezTo>
                    <a:pt x="1" y="3348"/>
                    <a:pt x="1" y="3365"/>
                    <a:pt x="1" y="3399"/>
                  </a:cubicBezTo>
                  <a:cubicBezTo>
                    <a:pt x="1" y="3518"/>
                    <a:pt x="86" y="3637"/>
                    <a:pt x="222" y="3688"/>
                  </a:cubicBezTo>
                  <a:cubicBezTo>
                    <a:pt x="256" y="3688"/>
                    <a:pt x="1020" y="3926"/>
                    <a:pt x="1972" y="3926"/>
                  </a:cubicBezTo>
                  <a:cubicBezTo>
                    <a:pt x="2227" y="3926"/>
                    <a:pt x="2482" y="3909"/>
                    <a:pt x="2737" y="3858"/>
                  </a:cubicBezTo>
                  <a:cubicBezTo>
                    <a:pt x="3349" y="3773"/>
                    <a:pt x="3876" y="3586"/>
                    <a:pt x="4317" y="3314"/>
                  </a:cubicBezTo>
                  <a:cubicBezTo>
                    <a:pt x="4334" y="3297"/>
                    <a:pt x="4334" y="3297"/>
                    <a:pt x="4334" y="3297"/>
                  </a:cubicBezTo>
                  <a:cubicBezTo>
                    <a:pt x="5184" y="2754"/>
                    <a:pt x="5728" y="1870"/>
                    <a:pt x="5915" y="663"/>
                  </a:cubicBezTo>
                  <a:cubicBezTo>
                    <a:pt x="5932" y="646"/>
                    <a:pt x="5932" y="629"/>
                    <a:pt x="5932" y="612"/>
                  </a:cubicBezTo>
                  <a:cubicBezTo>
                    <a:pt x="5932" y="493"/>
                    <a:pt x="5847" y="374"/>
                    <a:pt x="5745" y="340"/>
                  </a:cubicBezTo>
                  <a:cubicBezTo>
                    <a:pt x="5703" y="326"/>
                    <a:pt x="4888" y="1"/>
                    <a:pt x="38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1"/>
            <p:cNvSpPr/>
            <p:nvPr/>
          </p:nvSpPr>
          <p:spPr>
            <a:xfrm>
              <a:off x="1050000" y="3051350"/>
              <a:ext cx="945375" cy="903875"/>
            </a:xfrm>
            <a:custGeom>
              <a:avLst/>
              <a:gdLst/>
              <a:ahLst/>
              <a:cxnLst/>
              <a:rect l="l" t="t" r="r" b="b"/>
              <a:pathLst>
                <a:path w="37815" h="36155" extrusionOk="0">
                  <a:moveTo>
                    <a:pt x="17297" y="0"/>
                  </a:moveTo>
                  <a:cubicBezTo>
                    <a:pt x="16657" y="0"/>
                    <a:pt x="16016" y="197"/>
                    <a:pt x="15449" y="642"/>
                  </a:cubicBezTo>
                  <a:cubicBezTo>
                    <a:pt x="15160" y="863"/>
                    <a:pt x="14854" y="1100"/>
                    <a:pt x="14599" y="1372"/>
                  </a:cubicBezTo>
                  <a:cubicBezTo>
                    <a:pt x="13987" y="2018"/>
                    <a:pt x="13545" y="2800"/>
                    <a:pt x="13205" y="3633"/>
                  </a:cubicBezTo>
                  <a:cubicBezTo>
                    <a:pt x="12984" y="4143"/>
                    <a:pt x="12763" y="4635"/>
                    <a:pt x="12491" y="5111"/>
                  </a:cubicBezTo>
                  <a:cubicBezTo>
                    <a:pt x="12274" y="5464"/>
                    <a:pt x="12029" y="5634"/>
                    <a:pt x="11764" y="5634"/>
                  </a:cubicBezTo>
                  <a:cubicBezTo>
                    <a:pt x="11532" y="5634"/>
                    <a:pt x="11284" y="5502"/>
                    <a:pt x="11030" y="5247"/>
                  </a:cubicBezTo>
                  <a:cubicBezTo>
                    <a:pt x="10962" y="5196"/>
                    <a:pt x="10928" y="5145"/>
                    <a:pt x="10877" y="5077"/>
                  </a:cubicBezTo>
                  <a:cubicBezTo>
                    <a:pt x="10260" y="4415"/>
                    <a:pt x="9516" y="4077"/>
                    <a:pt x="8761" y="4077"/>
                  </a:cubicBezTo>
                  <a:cubicBezTo>
                    <a:pt x="8102" y="4077"/>
                    <a:pt x="7434" y="4334"/>
                    <a:pt x="6832" y="4856"/>
                  </a:cubicBezTo>
                  <a:cubicBezTo>
                    <a:pt x="6237" y="5400"/>
                    <a:pt x="5914" y="6080"/>
                    <a:pt x="5778" y="6862"/>
                  </a:cubicBezTo>
                  <a:cubicBezTo>
                    <a:pt x="5693" y="7321"/>
                    <a:pt x="5659" y="7797"/>
                    <a:pt x="5591" y="8272"/>
                  </a:cubicBezTo>
                  <a:cubicBezTo>
                    <a:pt x="5490" y="8836"/>
                    <a:pt x="5284" y="9101"/>
                    <a:pt x="4933" y="9101"/>
                  </a:cubicBezTo>
                  <a:cubicBezTo>
                    <a:pt x="4755" y="9101"/>
                    <a:pt x="4540" y="9033"/>
                    <a:pt x="4283" y="8901"/>
                  </a:cubicBezTo>
                  <a:cubicBezTo>
                    <a:pt x="3960" y="8748"/>
                    <a:pt x="3586" y="8578"/>
                    <a:pt x="3246" y="8561"/>
                  </a:cubicBezTo>
                  <a:cubicBezTo>
                    <a:pt x="3192" y="8559"/>
                    <a:pt x="3139" y="8558"/>
                    <a:pt x="3087" y="8558"/>
                  </a:cubicBezTo>
                  <a:cubicBezTo>
                    <a:pt x="1876" y="8558"/>
                    <a:pt x="984" y="9121"/>
                    <a:pt x="561" y="10278"/>
                  </a:cubicBezTo>
                  <a:cubicBezTo>
                    <a:pt x="272" y="11043"/>
                    <a:pt x="187" y="11858"/>
                    <a:pt x="0" y="12657"/>
                  </a:cubicBezTo>
                  <a:cubicBezTo>
                    <a:pt x="119" y="14085"/>
                    <a:pt x="442" y="15444"/>
                    <a:pt x="748" y="16804"/>
                  </a:cubicBezTo>
                  <a:cubicBezTo>
                    <a:pt x="969" y="17773"/>
                    <a:pt x="1360" y="18673"/>
                    <a:pt x="1852" y="19557"/>
                  </a:cubicBezTo>
                  <a:cubicBezTo>
                    <a:pt x="2073" y="19965"/>
                    <a:pt x="2549" y="20288"/>
                    <a:pt x="3076" y="20475"/>
                  </a:cubicBezTo>
                  <a:cubicBezTo>
                    <a:pt x="3442" y="20619"/>
                    <a:pt x="3841" y="20700"/>
                    <a:pt x="4217" y="20700"/>
                  </a:cubicBezTo>
                  <a:cubicBezTo>
                    <a:pt x="4593" y="20700"/>
                    <a:pt x="4946" y="20619"/>
                    <a:pt x="5217" y="20441"/>
                  </a:cubicBezTo>
                  <a:cubicBezTo>
                    <a:pt x="5880" y="20016"/>
                    <a:pt x="6475" y="19574"/>
                    <a:pt x="6934" y="18928"/>
                  </a:cubicBezTo>
                  <a:cubicBezTo>
                    <a:pt x="7665" y="17926"/>
                    <a:pt x="8566" y="17127"/>
                    <a:pt x="9738" y="16668"/>
                  </a:cubicBezTo>
                  <a:cubicBezTo>
                    <a:pt x="10792" y="16277"/>
                    <a:pt x="11846" y="15903"/>
                    <a:pt x="12916" y="15563"/>
                  </a:cubicBezTo>
                  <a:cubicBezTo>
                    <a:pt x="13370" y="15430"/>
                    <a:pt x="13832" y="15372"/>
                    <a:pt x="14291" y="15372"/>
                  </a:cubicBezTo>
                  <a:cubicBezTo>
                    <a:pt x="15001" y="15372"/>
                    <a:pt x="15706" y="15510"/>
                    <a:pt x="16366" y="15716"/>
                  </a:cubicBezTo>
                  <a:cubicBezTo>
                    <a:pt x="18780" y="16464"/>
                    <a:pt x="20224" y="18147"/>
                    <a:pt x="20547" y="20713"/>
                  </a:cubicBezTo>
                  <a:cubicBezTo>
                    <a:pt x="20615" y="21291"/>
                    <a:pt x="20734" y="21852"/>
                    <a:pt x="20870" y="22395"/>
                  </a:cubicBezTo>
                  <a:cubicBezTo>
                    <a:pt x="21091" y="23245"/>
                    <a:pt x="21720" y="23670"/>
                    <a:pt x="22501" y="23874"/>
                  </a:cubicBezTo>
                  <a:cubicBezTo>
                    <a:pt x="22630" y="23911"/>
                    <a:pt x="22750" y="23927"/>
                    <a:pt x="22863" y="23927"/>
                  </a:cubicBezTo>
                  <a:cubicBezTo>
                    <a:pt x="23379" y="23927"/>
                    <a:pt x="23747" y="23575"/>
                    <a:pt x="24082" y="23143"/>
                  </a:cubicBezTo>
                  <a:cubicBezTo>
                    <a:pt x="24354" y="22803"/>
                    <a:pt x="24694" y="22582"/>
                    <a:pt x="25153" y="22548"/>
                  </a:cubicBezTo>
                  <a:cubicBezTo>
                    <a:pt x="25192" y="22547"/>
                    <a:pt x="25229" y="22546"/>
                    <a:pt x="25264" y="22546"/>
                  </a:cubicBezTo>
                  <a:cubicBezTo>
                    <a:pt x="25700" y="22546"/>
                    <a:pt x="25823" y="22655"/>
                    <a:pt x="25917" y="23143"/>
                  </a:cubicBezTo>
                  <a:cubicBezTo>
                    <a:pt x="26104" y="24163"/>
                    <a:pt x="26053" y="25166"/>
                    <a:pt x="25850" y="26168"/>
                  </a:cubicBezTo>
                  <a:cubicBezTo>
                    <a:pt x="25731" y="26729"/>
                    <a:pt x="25629" y="27307"/>
                    <a:pt x="25578" y="27868"/>
                  </a:cubicBezTo>
                  <a:cubicBezTo>
                    <a:pt x="25544" y="28378"/>
                    <a:pt x="25680" y="28497"/>
                    <a:pt x="26189" y="28616"/>
                  </a:cubicBezTo>
                  <a:cubicBezTo>
                    <a:pt x="26376" y="28667"/>
                    <a:pt x="26580" y="28701"/>
                    <a:pt x="26733" y="28820"/>
                  </a:cubicBezTo>
                  <a:cubicBezTo>
                    <a:pt x="27311" y="29244"/>
                    <a:pt x="27906" y="29652"/>
                    <a:pt x="28433" y="30145"/>
                  </a:cubicBezTo>
                  <a:cubicBezTo>
                    <a:pt x="30081" y="31692"/>
                    <a:pt x="31356" y="33527"/>
                    <a:pt x="32495" y="35465"/>
                  </a:cubicBezTo>
                  <a:cubicBezTo>
                    <a:pt x="32651" y="35715"/>
                    <a:pt x="32721" y="36154"/>
                    <a:pt x="33065" y="36154"/>
                  </a:cubicBezTo>
                  <a:cubicBezTo>
                    <a:pt x="33094" y="36154"/>
                    <a:pt x="33124" y="36151"/>
                    <a:pt x="33157" y="36144"/>
                  </a:cubicBezTo>
                  <a:cubicBezTo>
                    <a:pt x="33174" y="36144"/>
                    <a:pt x="33208" y="36127"/>
                    <a:pt x="33242" y="36127"/>
                  </a:cubicBezTo>
                  <a:cubicBezTo>
                    <a:pt x="33684" y="35974"/>
                    <a:pt x="33514" y="35482"/>
                    <a:pt x="33497" y="35125"/>
                  </a:cubicBezTo>
                  <a:cubicBezTo>
                    <a:pt x="33480" y="34411"/>
                    <a:pt x="33395" y="33697"/>
                    <a:pt x="33378" y="32966"/>
                  </a:cubicBezTo>
                  <a:cubicBezTo>
                    <a:pt x="33327" y="31148"/>
                    <a:pt x="33344" y="29346"/>
                    <a:pt x="33276" y="27528"/>
                  </a:cubicBezTo>
                  <a:cubicBezTo>
                    <a:pt x="33242" y="26253"/>
                    <a:pt x="33395" y="25047"/>
                    <a:pt x="33973" y="23908"/>
                  </a:cubicBezTo>
                  <a:cubicBezTo>
                    <a:pt x="34670" y="22531"/>
                    <a:pt x="35333" y="21138"/>
                    <a:pt x="36030" y="19761"/>
                  </a:cubicBezTo>
                  <a:cubicBezTo>
                    <a:pt x="36913" y="18011"/>
                    <a:pt x="37491" y="16192"/>
                    <a:pt x="37678" y="14221"/>
                  </a:cubicBezTo>
                  <a:cubicBezTo>
                    <a:pt x="37814" y="12793"/>
                    <a:pt x="37423" y="11518"/>
                    <a:pt x="36556" y="10380"/>
                  </a:cubicBezTo>
                  <a:cubicBezTo>
                    <a:pt x="36386" y="10159"/>
                    <a:pt x="36115" y="9989"/>
                    <a:pt x="35860" y="9853"/>
                  </a:cubicBezTo>
                  <a:cubicBezTo>
                    <a:pt x="35300" y="9522"/>
                    <a:pt x="34694" y="9444"/>
                    <a:pt x="34078" y="9444"/>
                  </a:cubicBezTo>
                  <a:cubicBezTo>
                    <a:pt x="33778" y="9444"/>
                    <a:pt x="33475" y="9462"/>
                    <a:pt x="33174" y="9479"/>
                  </a:cubicBezTo>
                  <a:cubicBezTo>
                    <a:pt x="32953" y="9488"/>
                    <a:pt x="32728" y="9496"/>
                    <a:pt x="32503" y="9496"/>
                  </a:cubicBezTo>
                  <a:cubicBezTo>
                    <a:pt x="32278" y="9496"/>
                    <a:pt x="32053" y="9488"/>
                    <a:pt x="31832" y="9462"/>
                  </a:cubicBezTo>
                  <a:cubicBezTo>
                    <a:pt x="31220" y="9411"/>
                    <a:pt x="30744" y="9071"/>
                    <a:pt x="30608" y="8442"/>
                  </a:cubicBezTo>
                  <a:cubicBezTo>
                    <a:pt x="30489" y="7950"/>
                    <a:pt x="30421" y="7423"/>
                    <a:pt x="30421" y="6913"/>
                  </a:cubicBezTo>
                  <a:cubicBezTo>
                    <a:pt x="30421" y="6267"/>
                    <a:pt x="30557" y="5621"/>
                    <a:pt x="30557" y="4975"/>
                  </a:cubicBezTo>
                  <a:cubicBezTo>
                    <a:pt x="30574" y="2987"/>
                    <a:pt x="29198" y="1525"/>
                    <a:pt x="27022" y="1406"/>
                  </a:cubicBezTo>
                  <a:cubicBezTo>
                    <a:pt x="26750" y="1406"/>
                    <a:pt x="26461" y="1542"/>
                    <a:pt x="26189" y="1661"/>
                  </a:cubicBezTo>
                  <a:cubicBezTo>
                    <a:pt x="25442" y="2001"/>
                    <a:pt x="24949" y="2647"/>
                    <a:pt x="24456" y="3276"/>
                  </a:cubicBezTo>
                  <a:cubicBezTo>
                    <a:pt x="24048" y="3803"/>
                    <a:pt x="23521" y="4143"/>
                    <a:pt x="22892" y="4347"/>
                  </a:cubicBezTo>
                  <a:cubicBezTo>
                    <a:pt x="22691" y="4417"/>
                    <a:pt x="22507" y="4453"/>
                    <a:pt x="22338" y="4453"/>
                  </a:cubicBezTo>
                  <a:cubicBezTo>
                    <a:pt x="21939" y="4453"/>
                    <a:pt x="21626" y="4250"/>
                    <a:pt x="21363" y="3820"/>
                  </a:cubicBezTo>
                  <a:cubicBezTo>
                    <a:pt x="21142" y="3463"/>
                    <a:pt x="21006" y="3055"/>
                    <a:pt x="20819" y="2681"/>
                  </a:cubicBezTo>
                  <a:cubicBezTo>
                    <a:pt x="20683" y="2375"/>
                    <a:pt x="20564" y="2069"/>
                    <a:pt x="20394" y="1797"/>
                  </a:cubicBezTo>
                  <a:cubicBezTo>
                    <a:pt x="19725" y="716"/>
                    <a:pt x="18515" y="0"/>
                    <a:pt x="172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1"/>
            <p:cNvSpPr/>
            <p:nvPr/>
          </p:nvSpPr>
          <p:spPr>
            <a:xfrm>
              <a:off x="1168525" y="3623075"/>
              <a:ext cx="344600" cy="375650"/>
            </a:xfrm>
            <a:custGeom>
              <a:avLst/>
              <a:gdLst/>
              <a:ahLst/>
              <a:cxnLst/>
              <a:rect l="l" t="t" r="r" b="b"/>
              <a:pathLst>
                <a:path w="13784" h="15026" extrusionOk="0">
                  <a:moveTo>
                    <a:pt x="13443" y="0"/>
                  </a:moveTo>
                  <a:cubicBezTo>
                    <a:pt x="13432" y="0"/>
                    <a:pt x="13421" y="1"/>
                    <a:pt x="13410" y="2"/>
                  </a:cubicBezTo>
                  <a:cubicBezTo>
                    <a:pt x="11183" y="393"/>
                    <a:pt x="9212" y="2178"/>
                    <a:pt x="8651" y="4353"/>
                  </a:cubicBezTo>
                  <a:cubicBezTo>
                    <a:pt x="8175" y="6103"/>
                    <a:pt x="8668" y="7769"/>
                    <a:pt x="9127" y="9367"/>
                  </a:cubicBezTo>
                  <a:cubicBezTo>
                    <a:pt x="9535" y="10760"/>
                    <a:pt x="9926" y="12069"/>
                    <a:pt x="9722" y="13428"/>
                  </a:cubicBezTo>
                  <a:cubicBezTo>
                    <a:pt x="9688" y="13751"/>
                    <a:pt x="9603" y="13972"/>
                    <a:pt x="9484" y="14142"/>
                  </a:cubicBezTo>
                  <a:cubicBezTo>
                    <a:pt x="9337" y="14347"/>
                    <a:pt x="9146" y="14425"/>
                    <a:pt x="8951" y="14425"/>
                  </a:cubicBezTo>
                  <a:cubicBezTo>
                    <a:pt x="8739" y="14425"/>
                    <a:pt x="8522" y="14334"/>
                    <a:pt x="8345" y="14210"/>
                  </a:cubicBezTo>
                  <a:cubicBezTo>
                    <a:pt x="8005" y="13972"/>
                    <a:pt x="7767" y="13598"/>
                    <a:pt x="7546" y="13207"/>
                  </a:cubicBezTo>
                  <a:cubicBezTo>
                    <a:pt x="6289" y="11134"/>
                    <a:pt x="5218" y="8959"/>
                    <a:pt x="4334" y="6732"/>
                  </a:cubicBezTo>
                  <a:cubicBezTo>
                    <a:pt x="4181" y="6341"/>
                    <a:pt x="4011" y="5883"/>
                    <a:pt x="3638" y="5560"/>
                  </a:cubicBezTo>
                  <a:cubicBezTo>
                    <a:pt x="3332" y="5288"/>
                    <a:pt x="2905" y="5144"/>
                    <a:pt x="2443" y="5144"/>
                  </a:cubicBezTo>
                  <a:cubicBezTo>
                    <a:pt x="2212" y="5144"/>
                    <a:pt x="1972" y="5180"/>
                    <a:pt x="1734" y="5254"/>
                  </a:cubicBezTo>
                  <a:cubicBezTo>
                    <a:pt x="1122" y="5424"/>
                    <a:pt x="612" y="5798"/>
                    <a:pt x="154" y="6137"/>
                  </a:cubicBezTo>
                  <a:cubicBezTo>
                    <a:pt x="18" y="6239"/>
                    <a:pt x="1" y="6426"/>
                    <a:pt x="86" y="6545"/>
                  </a:cubicBezTo>
                  <a:cubicBezTo>
                    <a:pt x="147" y="6628"/>
                    <a:pt x="240" y="6673"/>
                    <a:pt x="334" y="6673"/>
                  </a:cubicBezTo>
                  <a:cubicBezTo>
                    <a:pt x="395" y="6673"/>
                    <a:pt x="457" y="6654"/>
                    <a:pt x="510" y="6613"/>
                  </a:cubicBezTo>
                  <a:cubicBezTo>
                    <a:pt x="952" y="6307"/>
                    <a:pt x="1394" y="5968"/>
                    <a:pt x="1904" y="5815"/>
                  </a:cubicBezTo>
                  <a:cubicBezTo>
                    <a:pt x="2064" y="5768"/>
                    <a:pt x="2247" y="5737"/>
                    <a:pt x="2433" y="5737"/>
                  </a:cubicBezTo>
                  <a:cubicBezTo>
                    <a:pt x="2723" y="5737"/>
                    <a:pt x="3019" y="5812"/>
                    <a:pt x="3247" y="6019"/>
                  </a:cubicBezTo>
                  <a:cubicBezTo>
                    <a:pt x="3502" y="6239"/>
                    <a:pt x="3638" y="6596"/>
                    <a:pt x="3791" y="6970"/>
                  </a:cubicBezTo>
                  <a:cubicBezTo>
                    <a:pt x="4674" y="9214"/>
                    <a:pt x="5762" y="11406"/>
                    <a:pt x="7037" y="13513"/>
                  </a:cubicBezTo>
                  <a:cubicBezTo>
                    <a:pt x="7292" y="13938"/>
                    <a:pt x="7580" y="14380"/>
                    <a:pt x="8005" y="14686"/>
                  </a:cubicBezTo>
                  <a:cubicBezTo>
                    <a:pt x="8311" y="14907"/>
                    <a:pt x="8634" y="15026"/>
                    <a:pt x="8940" y="15026"/>
                  </a:cubicBezTo>
                  <a:cubicBezTo>
                    <a:pt x="9348" y="15026"/>
                    <a:pt x="9722" y="14839"/>
                    <a:pt x="9960" y="14482"/>
                  </a:cubicBezTo>
                  <a:cubicBezTo>
                    <a:pt x="10147" y="14244"/>
                    <a:pt x="10266" y="13938"/>
                    <a:pt x="10317" y="13513"/>
                  </a:cubicBezTo>
                  <a:cubicBezTo>
                    <a:pt x="10538" y="12018"/>
                    <a:pt x="10113" y="10590"/>
                    <a:pt x="9705" y="9197"/>
                  </a:cubicBezTo>
                  <a:cubicBezTo>
                    <a:pt x="9246" y="7599"/>
                    <a:pt x="8804" y="6103"/>
                    <a:pt x="9229" y="4506"/>
                  </a:cubicBezTo>
                  <a:cubicBezTo>
                    <a:pt x="9739" y="2552"/>
                    <a:pt x="11506" y="937"/>
                    <a:pt x="13512" y="597"/>
                  </a:cubicBezTo>
                  <a:cubicBezTo>
                    <a:pt x="13665" y="563"/>
                    <a:pt x="13784" y="410"/>
                    <a:pt x="13750" y="257"/>
                  </a:cubicBezTo>
                  <a:cubicBezTo>
                    <a:pt x="13718" y="100"/>
                    <a:pt x="13584" y="0"/>
                    <a:pt x="134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1"/>
            <p:cNvSpPr/>
            <p:nvPr/>
          </p:nvSpPr>
          <p:spPr>
            <a:xfrm>
              <a:off x="1544975" y="4006200"/>
              <a:ext cx="110050" cy="156125"/>
            </a:xfrm>
            <a:custGeom>
              <a:avLst/>
              <a:gdLst/>
              <a:ahLst/>
              <a:cxnLst/>
              <a:rect l="l" t="t" r="r" b="b"/>
              <a:pathLst>
                <a:path w="4402" h="6245" extrusionOk="0">
                  <a:moveTo>
                    <a:pt x="4046" y="0"/>
                  </a:moveTo>
                  <a:cubicBezTo>
                    <a:pt x="3921" y="0"/>
                    <a:pt x="3812" y="81"/>
                    <a:pt x="3773" y="211"/>
                  </a:cubicBezTo>
                  <a:cubicBezTo>
                    <a:pt x="2940" y="2658"/>
                    <a:pt x="1717" y="4511"/>
                    <a:pt x="153" y="5717"/>
                  </a:cubicBezTo>
                  <a:cubicBezTo>
                    <a:pt x="17" y="5819"/>
                    <a:pt x="0" y="6006"/>
                    <a:pt x="85" y="6125"/>
                  </a:cubicBezTo>
                  <a:cubicBezTo>
                    <a:pt x="153" y="6210"/>
                    <a:pt x="238" y="6244"/>
                    <a:pt x="323" y="6244"/>
                  </a:cubicBezTo>
                  <a:cubicBezTo>
                    <a:pt x="391" y="6244"/>
                    <a:pt x="459" y="6227"/>
                    <a:pt x="510" y="6193"/>
                  </a:cubicBezTo>
                  <a:cubicBezTo>
                    <a:pt x="2176" y="4918"/>
                    <a:pt x="3467" y="2964"/>
                    <a:pt x="4351" y="398"/>
                  </a:cubicBezTo>
                  <a:cubicBezTo>
                    <a:pt x="4402" y="245"/>
                    <a:pt x="4317" y="75"/>
                    <a:pt x="4164" y="24"/>
                  </a:cubicBezTo>
                  <a:cubicBezTo>
                    <a:pt x="4124" y="8"/>
                    <a:pt x="4084" y="0"/>
                    <a:pt x="4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1"/>
            <p:cNvSpPr/>
            <p:nvPr/>
          </p:nvSpPr>
          <p:spPr>
            <a:xfrm>
              <a:off x="1175325" y="3841550"/>
              <a:ext cx="42100" cy="90475"/>
            </a:xfrm>
            <a:custGeom>
              <a:avLst/>
              <a:gdLst/>
              <a:ahLst/>
              <a:cxnLst/>
              <a:rect l="l" t="t" r="r" b="b"/>
              <a:pathLst>
                <a:path w="1684" h="3619" extrusionOk="0">
                  <a:moveTo>
                    <a:pt x="345" y="1"/>
                  </a:moveTo>
                  <a:cubicBezTo>
                    <a:pt x="316" y="1"/>
                    <a:pt x="286" y="6"/>
                    <a:pt x="255" y="16"/>
                  </a:cubicBezTo>
                  <a:cubicBezTo>
                    <a:pt x="86" y="50"/>
                    <a:pt x="1" y="220"/>
                    <a:pt x="52" y="390"/>
                  </a:cubicBezTo>
                  <a:cubicBezTo>
                    <a:pt x="52" y="390"/>
                    <a:pt x="52" y="407"/>
                    <a:pt x="52" y="424"/>
                  </a:cubicBezTo>
                  <a:cubicBezTo>
                    <a:pt x="69" y="441"/>
                    <a:pt x="69" y="475"/>
                    <a:pt x="86" y="492"/>
                  </a:cubicBezTo>
                  <a:cubicBezTo>
                    <a:pt x="221" y="984"/>
                    <a:pt x="374" y="1460"/>
                    <a:pt x="527" y="1919"/>
                  </a:cubicBezTo>
                  <a:cubicBezTo>
                    <a:pt x="697" y="2395"/>
                    <a:pt x="850" y="2871"/>
                    <a:pt x="1037" y="3364"/>
                  </a:cubicBezTo>
                  <a:cubicBezTo>
                    <a:pt x="1037" y="3381"/>
                    <a:pt x="1054" y="3415"/>
                    <a:pt x="1071" y="3449"/>
                  </a:cubicBezTo>
                  <a:cubicBezTo>
                    <a:pt x="1122" y="3551"/>
                    <a:pt x="1241" y="3619"/>
                    <a:pt x="1343" y="3619"/>
                  </a:cubicBezTo>
                  <a:cubicBezTo>
                    <a:pt x="1394" y="3619"/>
                    <a:pt x="1428" y="3602"/>
                    <a:pt x="1479" y="3585"/>
                  </a:cubicBezTo>
                  <a:cubicBezTo>
                    <a:pt x="1615" y="3517"/>
                    <a:pt x="1683" y="3347"/>
                    <a:pt x="1615" y="3194"/>
                  </a:cubicBezTo>
                  <a:cubicBezTo>
                    <a:pt x="1615" y="3177"/>
                    <a:pt x="1598" y="3177"/>
                    <a:pt x="1598" y="3160"/>
                  </a:cubicBezTo>
                  <a:cubicBezTo>
                    <a:pt x="1428" y="2684"/>
                    <a:pt x="1258" y="2208"/>
                    <a:pt x="1105" y="1732"/>
                  </a:cubicBezTo>
                  <a:cubicBezTo>
                    <a:pt x="952" y="1290"/>
                    <a:pt x="799" y="815"/>
                    <a:pt x="646" y="322"/>
                  </a:cubicBezTo>
                  <a:cubicBezTo>
                    <a:pt x="646" y="305"/>
                    <a:pt x="646" y="271"/>
                    <a:pt x="629" y="254"/>
                  </a:cubicBezTo>
                  <a:cubicBezTo>
                    <a:pt x="629" y="237"/>
                    <a:pt x="629" y="237"/>
                    <a:pt x="629" y="220"/>
                  </a:cubicBezTo>
                  <a:cubicBezTo>
                    <a:pt x="612" y="203"/>
                    <a:pt x="612" y="203"/>
                    <a:pt x="612" y="203"/>
                  </a:cubicBezTo>
                  <a:cubicBezTo>
                    <a:pt x="571" y="80"/>
                    <a:pt x="465" y="1"/>
                    <a:pt x="3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1"/>
            <p:cNvSpPr/>
            <p:nvPr/>
          </p:nvSpPr>
          <p:spPr>
            <a:xfrm>
              <a:off x="1116275" y="3528750"/>
              <a:ext cx="18725" cy="42125"/>
            </a:xfrm>
            <a:custGeom>
              <a:avLst/>
              <a:gdLst/>
              <a:ahLst/>
              <a:cxnLst/>
              <a:rect l="l" t="t" r="r" b="b"/>
              <a:pathLst>
                <a:path w="749" h="1685" extrusionOk="0">
                  <a:moveTo>
                    <a:pt x="321" y="1"/>
                  </a:moveTo>
                  <a:cubicBezTo>
                    <a:pt x="311" y="1"/>
                    <a:pt x="300" y="1"/>
                    <a:pt x="289" y="2"/>
                  </a:cubicBezTo>
                  <a:cubicBezTo>
                    <a:pt x="119" y="2"/>
                    <a:pt x="0" y="155"/>
                    <a:pt x="17" y="325"/>
                  </a:cubicBezTo>
                  <a:cubicBezTo>
                    <a:pt x="17" y="342"/>
                    <a:pt x="51" y="733"/>
                    <a:pt x="136" y="1413"/>
                  </a:cubicBezTo>
                  <a:cubicBezTo>
                    <a:pt x="153" y="1566"/>
                    <a:pt x="272" y="1685"/>
                    <a:pt x="425" y="1685"/>
                  </a:cubicBezTo>
                  <a:lnTo>
                    <a:pt x="459" y="1685"/>
                  </a:lnTo>
                  <a:cubicBezTo>
                    <a:pt x="629" y="1668"/>
                    <a:pt x="748" y="1515"/>
                    <a:pt x="714" y="1362"/>
                  </a:cubicBezTo>
                  <a:cubicBezTo>
                    <a:pt x="646" y="665"/>
                    <a:pt x="612" y="274"/>
                    <a:pt x="612" y="274"/>
                  </a:cubicBezTo>
                  <a:cubicBezTo>
                    <a:pt x="596" y="115"/>
                    <a:pt x="476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1"/>
            <p:cNvSpPr/>
            <p:nvPr/>
          </p:nvSpPr>
          <p:spPr>
            <a:xfrm>
              <a:off x="1867450" y="3923050"/>
              <a:ext cx="19150" cy="39150"/>
            </a:xfrm>
            <a:custGeom>
              <a:avLst/>
              <a:gdLst/>
              <a:ahLst/>
              <a:cxnLst/>
              <a:rect l="l" t="t" r="r" b="b"/>
              <a:pathLst>
                <a:path w="766" h="1566" extrusionOk="0">
                  <a:moveTo>
                    <a:pt x="322" y="0"/>
                  </a:moveTo>
                  <a:cubicBezTo>
                    <a:pt x="311" y="0"/>
                    <a:pt x="300" y="1"/>
                    <a:pt x="289" y="2"/>
                  </a:cubicBezTo>
                  <a:cubicBezTo>
                    <a:pt x="119" y="2"/>
                    <a:pt x="1" y="155"/>
                    <a:pt x="18" y="308"/>
                  </a:cubicBezTo>
                  <a:cubicBezTo>
                    <a:pt x="18" y="325"/>
                    <a:pt x="52" y="716"/>
                    <a:pt x="170" y="1310"/>
                  </a:cubicBezTo>
                  <a:cubicBezTo>
                    <a:pt x="187" y="1463"/>
                    <a:pt x="306" y="1565"/>
                    <a:pt x="459" y="1565"/>
                  </a:cubicBezTo>
                  <a:cubicBezTo>
                    <a:pt x="629" y="1565"/>
                    <a:pt x="765" y="1429"/>
                    <a:pt x="765" y="1276"/>
                  </a:cubicBezTo>
                  <a:cubicBezTo>
                    <a:pt x="765" y="1259"/>
                    <a:pt x="765" y="1242"/>
                    <a:pt x="748" y="1208"/>
                  </a:cubicBezTo>
                  <a:cubicBezTo>
                    <a:pt x="646" y="648"/>
                    <a:pt x="612" y="274"/>
                    <a:pt x="612" y="274"/>
                  </a:cubicBezTo>
                  <a:cubicBezTo>
                    <a:pt x="596" y="115"/>
                    <a:pt x="476" y="0"/>
                    <a:pt x="3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81"/>
            <p:cNvSpPr/>
            <p:nvPr/>
          </p:nvSpPr>
          <p:spPr>
            <a:xfrm>
              <a:off x="1386925" y="4113850"/>
              <a:ext cx="1009525" cy="1348600"/>
            </a:xfrm>
            <a:custGeom>
              <a:avLst/>
              <a:gdLst/>
              <a:ahLst/>
              <a:cxnLst/>
              <a:rect l="l" t="t" r="r" b="b"/>
              <a:pathLst>
                <a:path w="40381" h="53944" extrusionOk="0">
                  <a:moveTo>
                    <a:pt x="8345" y="26802"/>
                  </a:moveTo>
                  <a:lnTo>
                    <a:pt x="8651" y="36999"/>
                  </a:lnTo>
                  <a:lnTo>
                    <a:pt x="4215" y="36999"/>
                  </a:lnTo>
                  <a:lnTo>
                    <a:pt x="5014" y="27295"/>
                  </a:lnTo>
                  <a:lnTo>
                    <a:pt x="8345" y="26802"/>
                  </a:lnTo>
                  <a:close/>
                  <a:moveTo>
                    <a:pt x="23045" y="1"/>
                  </a:moveTo>
                  <a:cubicBezTo>
                    <a:pt x="23045" y="1"/>
                    <a:pt x="18236" y="6306"/>
                    <a:pt x="9092" y="8107"/>
                  </a:cubicBezTo>
                  <a:cubicBezTo>
                    <a:pt x="3569" y="16554"/>
                    <a:pt x="442" y="49032"/>
                    <a:pt x="0" y="53943"/>
                  </a:cubicBezTo>
                  <a:lnTo>
                    <a:pt x="12729" y="53943"/>
                  </a:lnTo>
                  <a:cubicBezTo>
                    <a:pt x="12254" y="52550"/>
                    <a:pt x="11829" y="49066"/>
                    <a:pt x="11744" y="48590"/>
                  </a:cubicBezTo>
                  <a:cubicBezTo>
                    <a:pt x="10435" y="41078"/>
                    <a:pt x="9398" y="33430"/>
                    <a:pt x="9670" y="25782"/>
                  </a:cubicBezTo>
                  <a:cubicBezTo>
                    <a:pt x="9721" y="24559"/>
                    <a:pt x="9806" y="23335"/>
                    <a:pt x="9925" y="22111"/>
                  </a:cubicBezTo>
                  <a:cubicBezTo>
                    <a:pt x="10486" y="16350"/>
                    <a:pt x="11999" y="9858"/>
                    <a:pt x="16876" y="6153"/>
                  </a:cubicBezTo>
                  <a:cubicBezTo>
                    <a:pt x="18496" y="4936"/>
                    <a:pt x="20483" y="4133"/>
                    <a:pt x="22430" y="4133"/>
                  </a:cubicBezTo>
                  <a:cubicBezTo>
                    <a:pt x="23855" y="4133"/>
                    <a:pt x="25258" y="4563"/>
                    <a:pt x="26478" y="5575"/>
                  </a:cubicBezTo>
                  <a:cubicBezTo>
                    <a:pt x="30047" y="8498"/>
                    <a:pt x="31407" y="13393"/>
                    <a:pt x="32155" y="17727"/>
                  </a:cubicBezTo>
                  <a:cubicBezTo>
                    <a:pt x="33905" y="27669"/>
                    <a:pt x="32818" y="38121"/>
                    <a:pt x="31373" y="48012"/>
                  </a:cubicBezTo>
                  <a:cubicBezTo>
                    <a:pt x="31305" y="48488"/>
                    <a:pt x="30778" y="52516"/>
                    <a:pt x="30489" y="53943"/>
                  </a:cubicBezTo>
                  <a:lnTo>
                    <a:pt x="37185" y="53943"/>
                  </a:lnTo>
                  <a:cubicBezTo>
                    <a:pt x="40380" y="1547"/>
                    <a:pt x="23045" y="1"/>
                    <a:pt x="23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81"/>
            <p:cNvSpPr/>
            <p:nvPr/>
          </p:nvSpPr>
          <p:spPr>
            <a:xfrm>
              <a:off x="1379700" y="4106625"/>
              <a:ext cx="984875" cy="1355825"/>
            </a:xfrm>
            <a:custGeom>
              <a:avLst/>
              <a:gdLst/>
              <a:ahLst/>
              <a:cxnLst/>
              <a:rect l="l" t="t" r="r" b="b"/>
              <a:pathLst>
                <a:path w="39395" h="54233" extrusionOk="0">
                  <a:moveTo>
                    <a:pt x="23215" y="1"/>
                  </a:moveTo>
                  <a:lnTo>
                    <a:pt x="23113" y="120"/>
                  </a:lnTo>
                  <a:cubicBezTo>
                    <a:pt x="23062" y="188"/>
                    <a:pt x="18253" y="6357"/>
                    <a:pt x="9330" y="8107"/>
                  </a:cubicBezTo>
                  <a:lnTo>
                    <a:pt x="9212" y="8141"/>
                  </a:lnTo>
                  <a:lnTo>
                    <a:pt x="9144" y="8243"/>
                  </a:lnTo>
                  <a:cubicBezTo>
                    <a:pt x="3552" y="16809"/>
                    <a:pt x="442" y="49236"/>
                    <a:pt x="0" y="54232"/>
                  </a:cubicBezTo>
                  <a:lnTo>
                    <a:pt x="561" y="54232"/>
                  </a:lnTo>
                  <a:cubicBezTo>
                    <a:pt x="1020" y="49253"/>
                    <a:pt x="4164" y="17132"/>
                    <a:pt x="9551" y="8651"/>
                  </a:cubicBezTo>
                  <a:cubicBezTo>
                    <a:pt x="17896" y="6969"/>
                    <a:pt x="22689" y="1530"/>
                    <a:pt x="23453" y="596"/>
                  </a:cubicBezTo>
                  <a:cubicBezTo>
                    <a:pt x="24235" y="748"/>
                    <a:pt x="28025" y="1768"/>
                    <a:pt x="31458" y="7920"/>
                  </a:cubicBezTo>
                  <a:cubicBezTo>
                    <a:pt x="34993" y="14243"/>
                    <a:pt x="38834" y="27414"/>
                    <a:pt x="37185" y="54232"/>
                  </a:cubicBezTo>
                  <a:lnTo>
                    <a:pt x="37746" y="54232"/>
                  </a:lnTo>
                  <a:cubicBezTo>
                    <a:pt x="39395" y="27210"/>
                    <a:pt x="35486" y="13937"/>
                    <a:pt x="31900" y="7564"/>
                  </a:cubicBezTo>
                  <a:cubicBezTo>
                    <a:pt x="27923" y="494"/>
                    <a:pt x="23555" y="35"/>
                    <a:pt x="23368" y="18"/>
                  </a:cubicBezTo>
                  <a:lnTo>
                    <a:pt x="23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1"/>
            <p:cNvSpPr/>
            <p:nvPr/>
          </p:nvSpPr>
          <p:spPr>
            <a:xfrm>
              <a:off x="1484625" y="4775825"/>
              <a:ext cx="125800" cy="270225"/>
            </a:xfrm>
            <a:custGeom>
              <a:avLst/>
              <a:gdLst/>
              <a:ahLst/>
              <a:cxnLst/>
              <a:rect l="l" t="t" r="r" b="b"/>
              <a:pathLst>
                <a:path w="5032" h="10809" extrusionOk="0">
                  <a:moveTo>
                    <a:pt x="4165" y="646"/>
                  </a:moveTo>
                  <a:lnTo>
                    <a:pt x="4437" y="10248"/>
                  </a:lnTo>
                  <a:lnTo>
                    <a:pt x="613" y="10248"/>
                  </a:lnTo>
                  <a:lnTo>
                    <a:pt x="1361" y="1054"/>
                  </a:lnTo>
                  <a:lnTo>
                    <a:pt x="4165" y="646"/>
                  </a:lnTo>
                  <a:close/>
                  <a:moveTo>
                    <a:pt x="4709" y="0"/>
                  </a:moveTo>
                  <a:lnTo>
                    <a:pt x="834" y="561"/>
                  </a:lnTo>
                  <a:lnTo>
                    <a:pt x="1" y="10809"/>
                  </a:lnTo>
                  <a:lnTo>
                    <a:pt x="5032" y="10809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1"/>
            <p:cNvSpPr/>
            <p:nvPr/>
          </p:nvSpPr>
          <p:spPr>
            <a:xfrm>
              <a:off x="1614225" y="4210000"/>
              <a:ext cx="627150" cy="1252450"/>
            </a:xfrm>
            <a:custGeom>
              <a:avLst/>
              <a:gdLst/>
              <a:ahLst/>
              <a:cxnLst/>
              <a:rect l="l" t="t" r="r" b="b"/>
              <a:pathLst>
                <a:path w="25086" h="50098" extrusionOk="0">
                  <a:moveTo>
                    <a:pt x="13359" y="1"/>
                  </a:moveTo>
                  <a:cubicBezTo>
                    <a:pt x="11233" y="1"/>
                    <a:pt x="9143" y="932"/>
                    <a:pt x="7614" y="2086"/>
                  </a:cubicBezTo>
                  <a:cubicBezTo>
                    <a:pt x="2312" y="6097"/>
                    <a:pt x="1037" y="13218"/>
                    <a:pt x="544" y="18231"/>
                  </a:cubicBezTo>
                  <a:cubicBezTo>
                    <a:pt x="442" y="19404"/>
                    <a:pt x="357" y="20645"/>
                    <a:pt x="306" y="21936"/>
                  </a:cubicBezTo>
                  <a:cubicBezTo>
                    <a:pt x="0" y="29822"/>
                    <a:pt x="1122" y="37589"/>
                    <a:pt x="2380" y="44795"/>
                  </a:cubicBezTo>
                  <a:cubicBezTo>
                    <a:pt x="2397" y="44880"/>
                    <a:pt x="2414" y="45067"/>
                    <a:pt x="2448" y="45339"/>
                  </a:cubicBezTo>
                  <a:cubicBezTo>
                    <a:pt x="2822" y="47939"/>
                    <a:pt x="3094" y="49349"/>
                    <a:pt x="3348" y="50097"/>
                  </a:cubicBezTo>
                  <a:lnTo>
                    <a:pt x="3926" y="50097"/>
                  </a:lnTo>
                  <a:cubicBezTo>
                    <a:pt x="3722" y="49570"/>
                    <a:pt x="3433" y="48245"/>
                    <a:pt x="3009" y="45254"/>
                  </a:cubicBezTo>
                  <a:cubicBezTo>
                    <a:pt x="2975" y="44982"/>
                    <a:pt x="2941" y="44795"/>
                    <a:pt x="2924" y="44693"/>
                  </a:cubicBezTo>
                  <a:cubicBezTo>
                    <a:pt x="1683" y="37521"/>
                    <a:pt x="578" y="29788"/>
                    <a:pt x="867" y="21953"/>
                  </a:cubicBezTo>
                  <a:cubicBezTo>
                    <a:pt x="918" y="20679"/>
                    <a:pt x="1003" y="19455"/>
                    <a:pt x="1122" y="18299"/>
                  </a:cubicBezTo>
                  <a:cubicBezTo>
                    <a:pt x="1598" y="13388"/>
                    <a:pt x="2839" y="6420"/>
                    <a:pt x="7954" y="2545"/>
                  </a:cubicBezTo>
                  <a:cubicBezTo>
                    <a:pt x="9405" y="1452"/>
                    <a:pt x="11377" y="567"/>
                    <a:pt x="13370" y="567"/>
                  </a:cubicBezTo>
                  <a:cubicBezTo>
                    <a:pt x="14692" y="567"/>
                    <a:pt x="16023" y="957"/>
                    <a:pt x="17216" y="1933"/>
                  </a:cubicBezTo>
                  <a:cubicBezTo>
                    <a:pt x="20819" y="4907"/>
                    <a:pt x="22094" y="9904"/>
                    <a:pt x="22791" y="13932"/>
                  </a:cubicBezTo>
                  <a:cubicBezTo>
                    <a:pt x="24524" y="23823"/>
                    <a:pt x="23437" y="34292"/>
                    <a:pt x="22009" y="44115"/>
                  </a:cubicBezTo>
                  <a:cubicBezTo>
                    <a:pt x="21992" y="44200"/>
                    <a:pt x="21958" y="44404"/>
                    <a:pt x="21924" y="44676"/>
                  </a:cubicBezTo>
                  <a:cubicBezTo>
                    <a:pt x="21601" y="47038"/>
                    <a:pt x="21040" y="48958"/>
                    <a:pt x="20921" y="50097"/>
                  </a:cubicBezTo>
                  <a:lnTo>
                    <a:pt x="21686" y="50097"/>
                  </a:lnTo>
                  <a:cubicBezTo>
                    <a:pt x="21839" y="49332"/>
                    <a:pt x="22077" y="47803"/>
                    <a:pt x="22485" y="44744"/>
                  </a:cubicBezTo>
                  <a:cubicBezTo>
                    <a:pt x="22519" y="44472"/>
                    <a:pt x="22553" y="44285"/>
                    <a:pt x="22570" y="44200"/>
                  </a:cubicBezTo>
                  <a:cubicBezTo>
                    <a:pt x="23998" y="34326"/>
                    <a:pt x="25085" y="23806"/>
                    <a:pt x="23352" y="13847"/>
                  </a:cubicBezTo>
                  <a:cubicBezTo>
                    <a:pt x="22621" y="9717"/>
                    <a:pt x="21312" y="4584"/>
                    <a:pt x="17573" y="1508"/>
                  </a:cubicBezTo>
                  <a:cubicBezTo>
                    <a:pt x="16261" y="429"/>
                    <a:pt x="14802" y="1"/>
                    <a:pt x="133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1"/>
            <p:cNvSpPr/>
            <p:nvPr/>
          </p:nvSpPr>
          <p:spPr>
            <a:xfrm>
              <a:off x="1492275" y="4787275"/>
              <a:ext cx="110925" cy="254950"/>
            </a:xfrm>
            <a:custGeom>
              <a:avLst/>
              <a:gdLst/>
              <a:ahLst/>
              <a:cxnLst/>
              <a:rect l="l" t="t" r="r" b="b"/>
              <a:pathLst>
                <a:path w="4437" h="10198" extrusionOk="0">
                  <a:moveTo>
                    <a:pt x="4131" y="1"/>
                  </a:moveTo>
                  <a:lnTo>
                    <a:pt x="800" y="477"/>
                  </a:lnTo>
                  <a:lnTo>
                    <a:pt x="1" y="10198"/>
                  </a:lnTo>
                  <a:lnTo>
                    <a:pt x="4437" y="10198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1"/>
            <p:cNvSpPr/>
            <p:nvPr/>
          </p:nvSpPr>
          <p:spPr>
            <a:xfrm>
              <a:off x="1484625" y="4779625"/>
              <a:ext cx="125800" cy="269825"/>
            </a:xfrm>
            <a:custGeom>
              <a:avLst/>
              <a:gdLst/>
              <a:ahLst/>
              <a:cxnLst/>
              <a:rect l="l" t="t" r="r" b="b"/>
              <a:pathLst>
                <a:path w="5032" h="10793" extrusionOk="0">
                  <a:moveTo>
                    <a:pt x="4148" y="647"/>
                  </a:moveTo>
                  <a:lnTo>
                    <a:pt x="4420" y="10198"/>
                  </a:lnTo>
                  <a:lnTo>
                    <a:pt x="630" y="10198"/>
                  </a:lnTo>
                  <a:lnTo>
                    <a:pt x="1378" y="1055"/>
                  </a:lnTo>
                  <a:lnTo>
                    <a:pt x="4148" y="647"/>
                  </a:lnTo>
                  <a:close/>
                  <a:moveTo>
                    <a:pt x="4386" y="1"/>
                  </a:moveTo>
                  <a:lnTo>
                    <a:pt x="1055" y="494"/>
                  </a:lnTo>
                  <a:cubicBezTo>
                    <a:pt x="919" y="511"/>
                    <a:pt x="817" y="630"/>
                    <a:pt x="800" y="766"/>
                  </a:cubicBezTo>
                  <a:lnTo>
                    <a:pt x="1" y="10470"/>
                  </a:lnTo>
                  <a:cubicBezTo>
                    <a:pt x="1" y="10555"/>
                    <a:pt x="35" y="10640"/>
                    <a:pt x="86" y="10708"/>
                  </a:cubicBezTo>
                  <a:cubicBezTo>
                    <a:pt x="137" y="10759"/>
                    <a:pt x="222" y="10793"/>
                    <a:pt x="307" y="10793"/>
                  </a:cubicBezTo>
                  <a:lnTo>
                    <a:pt x="4743" y="10793"/>
                  </a:lnTo>
                  <a:cubicBezTo>
                    <a:pt x="4811" y="10793"/>
                    <a:pt x="4896" y="10776"/>
                    <a:pt x="4947" y="10708"/>
                  </a:cubicBezTo>
                  <a:cubicBezTo>
                    <a:pt x="4998" y="10657"/>
                    <a:pt x="5032" y="10572"/>
                    <a:pt x="5032" y="10487"/>
                  </a:cubicBezTo>
                  <a:lnTo>
                    <a:pt x="4743" y="290"/>
                  </a:lnTo>
                  <a:cubicBezTo>
                    <a:pt x="4726" y="205"/>
                    <a:pt x="4692" y="137"/>
                    <a:pt x="4624" y="69"/>
                  </a:cubicBezTo>
                  <a:cubicBezTo>
                    <a:pt x="4556" y="18"/>
                    <a:pt x="4471" y="1"/>
                    <a:pt x="4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1"/>
            <p:cNvSpPr/>
            <p:nvPr/>
          </p:nvSpPr>
          <p:spPr>
            <a:xfrm>
              <a:off x="1426425" y="3702550"/>
              <a:ext cx="133025" cy="82800"/>
            </a:xfrm>
            <a:custGeom>
              <a:avLst/>
              <a:gdLst/>
              <a:ahLst/>
              <a:cxnLst/>
              <a:rect l="l" t="t" r="r" b="b"/>
              <a:pathLst>
                <a:path w="5321" h="3312" extrusionOk="0">
                  <a:moveTo>
                    <a:pt x="3592" y="0"/>
                  </a:moveTo>
                  <a:cubicBezTo>
                    <a:pt x="3377" y="0"/>
                    <a:pt x="3152" y="15"/>
                    <a:pt x="2924" y="52"/>
                  </a:cubicBezTo>
                  <a:cubicBezTo>
                    <a:pt x="2363" y="137"/>
                    <a:pt x="1785" y="358"/>
                    <a:pt x="1258" y="817"/>
                  </a:cubicBezTo>
                  <a:cubicBezTo>
                    <a:pt x="731" y="1276"/>
                    <a:pt x="273" y="2007"/>
                    <a:pt x="1" y="3094"/>
                  </a:cubicBezTo>
                  <a:cubicBezTo>
                    <a:pt x="1" y="3094"/>
                    <a:pt x="740" y="3312"/>
                    <a:pt x="1671" y="3312"/>
                  </a:cubicBezTo>
                  <a:cubicBezTo>
                    <a:pt x="1904" y="3312"/>
                    <a:pt x="2149" y="3298"/>
                    <a:pt x="2397" y="3264"/>
                  </a:cubicBezTo>
                  <a:cubicBezTo>
                    <a:pt x="2890" y="3196"/>
                    <a:pt x="3417" y="3043"/>
                    <a:pt x="3876" y="2738"/>
                  </a:cubicBezTo>
                  <a:cubicBezTo>
                    <a:pt x="4555" y="2313"/>
                    <a:pt x="5116" y="1548"/>
                    <a:pt x="5320" y="307"/>
                  </a:cubicBezTo>
                  <a:cubicBezTo>
                    <a:pt x="5320" y="307"/>
                    <a:pt x="4558" y="0"/>
                    <a:pt x="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1"/>
            <p:cNvSpPr/>
            <p:nvPr/>
          </p:nvSpPr>
          <p:spPr>
            <a:xfrm>
              <a:off x="1417925" y="3694925"/>
              <a:ext cx="149575" cy="98175"/>
            </a:xfrm>
            <a:custGeom>
              <a:avLst/>
              <a:gdLst/>
              <a:ahLst/>
              <a:cxnLst/>
              <a:rect l="l" t="t" r="r" b="b"/>
              <a:pathLst>
                <a:path w="5983" h="3927" extrusionOk="0">
                  <a:moveTo>
                    <a:pt x="3921" y="599"/>
                  </a:moveTo>
                  <a:cubicBezTo>
                    <a:pt x="4517" y="599"/>
                    <a:pt x="5039" y="727"/>
                    <a:pt x="5320" y="816"/>
                  </a:cubicBezTo>
                  <a:cubicBezTo>
                    <a:pt x="5116" y="1717"/>
                    <a:pt x="4691" y="2380"/>
                    <a:pt x="4046" y="2805"/>
                  </a:cubicBezTo>
                  <a:cubicBezTo>
                    <a:pt x="3672" y="3043"/>
                    <a:pt x="3213" y="3196"/>
                    <a:pt x="2703" y="3280"/>
                  </a:cubicBezTo>
                  <a:cubicBezTo>
                    <a:pt x="2479" y="3308"/>
                    <a:pt x="2258" y="3320"/>
                    <a:pt x="2047" y="3320"/>
                  </a:cubicBezTo>
                  <a:cubicBezTo>
                    <a:pt x="1488" y="3320"/>
                    <a:pt x="998" y="3240"/>
                    <a:pt x="715" y="3179"/>
                  </a:cubicBezTo>
                  <a:cubicBezTo>
                    <a:pt x="952" y="2380"/>
                    <a:pt x="1326" y="1768"/>
                    <a:pt x="1802" y="1343"/>
                  </a:cubicBezTo>
                  <a:cubicBezTo>
                    <a:pt x="1802" y="1326"/>
                    <a:pt x="1819" y="1326"/>
                    <a:pt x="1819" y="1326"/>
                  </a:cubicBezTo>
                  <a:cubicBezTo>
                    <a:pt x="2244" y="969"/>
                    <a:pt x="2737" y="731"/>
                    <a:pt x="3315" y="646"/>
                  </a:cubicBezTo>
                  <a:cubicBezTo>
                    <a:pt x="3521" y="613"/>
                    <a:pt x="3725" y="599"/>
                    <a:pt x="3921" y="599"/>
                  </a:cubicBezTo>
                  <a:close/>
                  <a:moveTo>
                    <a:pt x="3894" y="1"/>
                  </a:moveTo>
                  <a:cubicBezTo>
                    <a:pt x="3675" y="1"/>
                    <a:pt x="3446" y="16"/>
                    <a:pt x="3213" y="51"/>
                  </a:cubicBezTo>
                  <a:cubicBezTo>
                    <a:pt x="2516" y="170"/>
                    <a:pt x="1904" y="442"/>
                    <a:pt x="1411" y="884"/>
                  </a:cubicBezTo>
                  <a:cubicBezTo>
                    <a:pt x="1394" y="901"/>
                    <a:pt x="1394" y="901"/>
                    <a:pt x="1394" y="901"/>
                  </a:cubicBezTo>
                  <a:cubicBezTo>
                    <a:pt x="766" y="1462"/>
                    <a:pt x="324" y="2278"/>
                    <a:pt x="52" y="3331"/>
                  </a:cubicBezTo>
                  <a:cubicBezTo>
                    <a:pt x="1" y="3484"/>
                    <a:pt x="103" y="3637"/>
                    <a:pt x="256" y="3688"/>
                  </a:cubicBezTo>
                  <a:cubicBezTo>
                    <a:pt x="290" y="3688"/>
                    <a:pt x="1054" y="3926"/>
                    <a:pt x="2006" y="3926"/>
                  </a:cubicBezTo>
                  <a:cubicBezTo>
                    <a:pt x="2261" y="3926"/>
                    <a:pt x="2516" y="3909"/>
                    <a:pt x="2771" y="3858"/>
                  </a:cubicBezTo>
                  <a:cubicBezTo>
                    <a:pt x="3400" y="3773"/>
                    <a:pt x="3927" y="3586"/>
                    <a:pt x="4368" y="3297"/>
                  </a:cubicBezTo>
                  <a:cubicBezTo>
                    <a:pt x="5218" y="2754"/>
                    <a:pt x="5745" y="1870"/>
                    <a:pt x="5949" y="663"/>
                  </a:cubicBezTo>
                  <a:cubicBezTo>
                    <a:pt x="5983" y="527"/>
                    <a:pt x="5898" y="391"/>
                    <a:pt x="5779" y="340"/>
                  </a:cubicBezTo>
                  <a:cubicBezTo>
                    <a:pt x="5737" y="326"/>
                    <a:pt x="4922" y="1"/>
                    <a:pt x="3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1"/>
            <p:cNvSpPr/>
            <p:nvPr/>
          </p:nvSpPr>
          <p:spPr>
            <a:xfrm>
              <a:off x="1455325" y="3706400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496" y="0"/>
                  </a:moveTo>
                  <a:cubicBezTo>
                    <a:pt x="952" y="0"/>
                    <a:pt x="476" y="289"/>
                    <a:pt x="221" y="714"/>
                  </a:cubicBezTo>
                  <a:cubicBezTo>
                    <a:pt x="221" y="714"/>
                    <a:pt x="221" y="714"/>
                    <a:pt x="221" y="731"/>
                  </a:cubicBezTo>
                  <a:cubicBezTo>
                    <a:pt x="85" y="952"/>
                    <a:pt x="0" y="1224"/>
                    <a:pt x="0" y="1496"/>
                  </a:cubicBezTo>
                  <a:cubicBezTo>
                    <a:pt x="0" y="2244"/>
                    <a:pt x="544" y="2872"/>
                    <a:pt x="1258" y="2991"/>
                  </a:cubicBezTo>
                  <a:cubicBezTo>
                    <a:pt x="1343" y="2991"/>
                    <a:pt x="1428" y="3008"/>
                    <a:pt x="1496" y="3008"/>
                  </a:cubicBezTo>
                  <a:cubicBezTo>
                    <a:pt x="1955" y="3008"/>
                    <a:pt x="2346" y="2804"/>
                    <a:pt x="2618" y="2499"/>
                  </a:cubicBezTo>
                  <a:cubicBezTo>
                    <a:pt x="2855" y="2244"/>
                    <a:pt x="3008" y="1887"/>
                    <a:pt x="3008" y="1496"/>
                  </a:cubicBezTo>
                  <a:cubicBezTo>
                    <a:pt x="3008" y="748"/>
                    <a:pt x="2465" y="136"/>
                    <a:pt x="1751" y="17"/>
                  </a:cubicBezTo>
                  <a:cubicBezTo>
                    <a:pt x="1666" y="0"/>
                    <a:pt x="1581" y="0"/>
                    <a:pt x="14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1"/>
            <p:cNvSpPr/>
            <p:nvPr/>
          </p:nvSpPr>
          <p:spPr>
            <a:xfrm>
              <a:off x="1402625" y="4052525"/>
              <a:ext cx="74825" cy="48200"/>
            </a:xfrm>
            <a:custGeom>
              <a:avLst/>
              <a:gdLst/>
              <a:ahLst/>
              <a:cxnLst/>
              <a:rect l="l" t="t" r="r" b="b"/>
              <a:pathLst>
                <a:path w="2993" h="1928" extrusionOk="0">
                  <a:moveTo>
                    <a:pt x="2346" y="0"/>
                  </a:moveTo>
                  <a:cubicBezTo>
                    <a:pt x="339" y="0"/>
                    <a:pt x="1" y="1281"/>
                    <a:pt x="1" y="1281"/>
                  </a:cubicBezTo>
                  <a:cubicBezTo>
                    <a:pt x="589" y="1749"/>
                    <a:pt x="1066" y="1928"/>
                    <a:pt x="1452" y="1928"/>
                  </a:cubicBezTo>
                  <a:cubicBezTo>
                    <a:pt x="2704" y="1928"/>
                    <a:pt x="2992" y="40"/>
                    <a:pt x="2992" y="40"/>
                  </a:cubicBezTo>
                  <a:cubicBezTo>
                    <a:pt x="2760" y="13"/>
                    <a:pt x="2545" y="0"/>
                    <a:pt x="2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1"/>
            <p:cNvSpPr/>
            <p:nvPr/>
          </p:nvSpPr>
          <p:spPr>
            <a:xfrm>
              <a:off x="1200825" y="3912225"/>
              <a:ext cx="25075" cy="18525"/>
            </a:xfrm>
            <a:custGeom>
              <a:avLst/>
              <a:gdLst/>
              <a:ahLst/>
              <a:cxnLst/>
              <a:rect l="l" t="t" r="r" b="b"/>
              <a:pathLst>
                <a:path w="1003" h="741" extrusionOk="0">
                  <a:moveTo>
                    <a:pt x="649" y="1"/>
                  </a:moveTo>
                  <a:cubicBezTo>
                    <a:pt x="609" y="1"/>
                    <a:pt x="567" y="9"/>
                    <a:pt x="527" y="27"/>
                  </a:cubicBezTo>
                  <a:cubicBezTo>
                    <a:pt x="442" y="78"/>
                    <a:pt x="340" y="112"/>
                    <a:pt x="221" y="146"/>
                  </a:cubicBezTo>
                  <a:cubicBezTo>
                    <a:pt x="102" y="180"/>
                    <a:pt x="0" y="299"/>
                    <a:pt x="0" y="435"/>
                  </a:cubicBezTo>
                  <a:cubicBezTo>
                    <a:pt x="0" y="605"/>
                    <a:pt x="136" y="741"/>
                    <a:pt x="306" y="741"/>
                  </a:cubicBezTo>
                  <a:cubicBezTo>
                    <a:pt x="323" y="741"/>
                    <a:pt x="357" y="741"/>
                    <a:pt x="391" y="724"/>
                  </a:cubicBezTo>
                  <a:cubicBezTo>
                    <a:pt x="527" y="673"/>
                    <a:pt x="663" y="622"/>
                    <a:pt x="782" y="571"/>
                  </a:cubicBezTo>
                  <a:cubicBezTo>
                    <a:pt x="935" y="503"/>
                    <a:pt x="1003" y="316"/>
                    <a:pt x="935" y="180"/>
                  </a:cubicBezTo>
                  <a:cubicBezTo>
                    <a:pt x="872" y="67"/>
                    <a:pt x="764" y="1"/>
                    <a:pt x="6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1"/>
            <p:cNvSpPr/>
            <p:nvPr/>
          </p:nvSpPr>
          <p:spPr>
            <a:xfrm>
              <a:off x="1175750" y="3840275"/>
              <a:ext cx="22550" cy="16975"/>
            </a:xfrm>
            <a:custGeom>
              <a:avLst/>
              <a:gdLst/>
              <a:ahLst/>
              <a:cxnLst/>
              <a:rect l="l" t="t" r="r" b="b"/>
              <a:pathLst>
                <a:path w="902" h="679" extrusionOk="0">
                  <a:moveTo>
                    <a:pt x="568" y="1"/>
                  </a:moveTo>
                  <a:cubicBezTo>
                    <a:pt x="537" y="1"/>
                    <a:pt x="507" y="6"/>
                    <a:pt x="476" y="16"/>
                  </a:cubicBezTo>
                  <a:cubicBezTo>
                    <a:pt x="340" y="50"/>
                    <a:pt x="255" y="84"/>
                    <a:pt x="221" y="101"/>
                  </a:cubicBezTo>
                  <a:cubicBezTo>
                    <a:pt x="187" y="118"/>
                    <a:pt x="153" y="135"/>
                    <a:pt x="120" y="169"/>
                  </a:cubicBezTo>
                  <a:cubicBezTo>
                    <a:pt x="1" y="271"/>
                    <a:pt x="1" y="458"/>
                    <a:pt x="103" y="577"/>
                  </a:cubicBezTo>
                  <a:cubicBezTo>
                    <a:pt x="170" y="645"/>
                    <a:pt x="238" y="679"/>
                    <a:pt x="323" y="679"/>
                  </a:cubicBezTo>
                  <a:cubicBezTo>
                    <a:pt x="357" y="679"/>
                    <a:pt x="408" y="662"/>
                    <a:pt x="442" y="662"/>
                  </a:cubicBezTo>
                  <a:cubicBezTo>
                    <a:pt x="476" y="645"/>
                    <a:pt x="544" y="611"/>
                    <a:pt x="646" y="577"/>
                  </a:cubicBezTo>
                  <a:cubicBezTo>
                    <a:pt x="816" y="526"/>
                    <a:pt x="901" y="356"/>
                    <a:pt x="850" y="203"/>
                  </a:cubicBezTo>
                  <a:cubicBezTo>
                    <a:pt x="809" y="80"/>
                    <a:pt x="692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1"/>
            <p:cNvSpPr/>
            <p:nvPr/>
          </p:nvSpPr>
          <p:spPr>
            <a:xfrm>
              <a:off x="1183400" y="3847450"/>
              <a:ext cx="50575" cy="77350"/>
            </a:xfrm>
            <a:custGeom>
              <a:avLst/>
              <a:gdLst/>
              <a:ahLst/>
              <a:cxnLst/>
              <a:rect l="l" t="t" r="r" b="b"/>
              <a:pathLst>
                <a:path w="2023" h="3094" extrusionOk="0">
                  <a:moveTo>
                    <a:pt x="255" y="1"/>
                  </a:moveTo>
                  <a:cubicBezTo>
                    <a:pt x="170" y="18"/>
                    <a:pt x="85" y="35"/>
                    <a:pt x="0" y="52"/>
                  </a:cubicBezTo>
                  <a:lnTo>
                    <a:pt x="17" y="86"/>
                  </a:lnTo>
                  <a:lnTo>
                    <a:pt x="34" y="171"/>
                  </a:lnTo>
                  <a:lnTo>
                    <a:pt x="493" y="1598"/>
                  </a:lnTo>
                  <a:lnTo>
                    <a:pt x="969" y="3094"/>
                  </a:lnTo>
                  <a:cubicBezTo>
                    <a:pt x="986" y="3094"/>
                    <a:pt x="1003" y="3077"/>
                    <a:pt x="1020" y="3077"/>
                  </a:cubicBezTo>
                  <a:cubicBezTo>
                    <a:pt x="1139" y="3026"/>
                    <a:pt x="1258" y="2975"/>
                    <a:pt x="1360" y="2890"/>
                  </a:cubicBezTo>
                  <a:cubicBezTo>
                    <a:pt x="1751" y="2601"/>
                    <a:pt x="2023" y="2125"/>
                    <a:pt x="2023" y="1598"/>
                  </a:cubicBezTo>
                  <a:cubicBezTo>
                    <a:pt x="2023" y="714"/>
                    <a:pt x="1309" y="1"/>
                    <a:pt x="4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1"/>
            <p:cNvSpPr/>
            <p:nvPr/>
          </p:nvSpPr>
          <p:spPr>
            <a:xfrm>
              <a:off x="1408575" y="4206850"/>
              <a:ext cx="950725" cy="1255600"/>
            </a:xfrm>
            <a:custGeom>
              <a:avLst/>
              <a:gdLst/>
              <a:ahLst/>
              <a:cxnLst/>
              <a:rect l="l" t="t" r="r" b="b"/>
              <a:pathLst>
                <a:path w="38029" h="50224" extrusionOk="0">
                  <a:moveTo>
                    <a:pt x="21104" y="1"/>
                  </a:moveTo>
                  <a:cubicBezTo>
                    <a:pt x="21065" y="1"/>
                    <a:pt x="21044" y="2"/>
                    <a:pt x="21041" y="3"/>
                  </a:cubicBezTo>
                  <a:cubicBezTo>
                    <a:pt x="1" y="3215"/>
                    <a:pt x="10385" y="44751"/>
                    <a:pt x="11863" y="50223"/>
                  </a:cubicBezTo>
                  <a:lnTo>
                    <a:pt x="29912" y="50223"/>
                  </a:lnTo>
                  <a:cubicBezTo>
                    <a:pt x="38028" y="1050"/>
                    <a:pt x="22241" y="1"/>
                    <a:pt x="2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1"/>
            <p:cNvSpPr/>
            <p:nvPr/>
          </p:nvSpPr>
          <p:spPr>
            <a:xfrm>
              <a:off x="1578950" y="4199550"/>
              <a:ext cx="712975" cy="1262900"/>
            </a:xfrm>
            <a:custGeom>
              <a:avLst/>
              <a:gdLst/>
              <a:ahLst/>
              <a:cxnLst/>
              <a:rect l="l" t="t" r="r" b="b"/>
              <a:pathLst>
                <a:path w="28519" h="50516" extrusionOk="0">
                  <a:moveTo>
                    <a:pt x="14288" y="0"/>
                  </a:moveTo>
                  <a:cubicBezTo>
                    <a:pt x="14218" y="0"/>
                    <a:pt x="14179" y="4"/>
                    <a:pt x="14175" y="6"/>
                  </a:cubicBezTo>
                  <a:cubicBezTo>
                    <a:pt x="10215" y="600"/>
                    <a:pt x="7088" y="2589"/>
                    <a:pt x="4878" y="5920"/>
                  </a:cubicBezTo>
                  <a:cubicBezTo>
                    <a:pt x="1140" y="11562"/>
                    <a:pt x="1" y="20910"/>
                    <a:pt x="1513" y="33673"/>
                  </a:cubicBezTo>
                  <a:cubicBezTo>
                    <a:pt x="2448" y="41576"/>
                    <a:pt x="4165" y="48408"/>
                    <a:pt x="4726" y="50515"/>
                  </a:cubicBezTo>
                  <a:lnTo>
                    <a:pt x="5354" y="50515"/>
                  </a:lnTo>
                  <a:cubicBezTo>
                    <a:pt x="4844" y="48612"/>
                    <a:pt x="3077" y="41678"/>
                    <a:pt x="2125" y="33605"/>
                  </a:cubicBezTo>
                  <a:cubicBezTo>
                    <a:pt x="1106" y="24921"/>
                    <a:pt x="834" y="13126"/>
                    <a:pt x="5405" y="6243"/>
                  </a:cubicBezTo>
                  <a:cubicBezTo>
                    <a:pt x="7513" y="3082"/>
                    <a:pt x="10487" y="1178"/>
                    <a:pt x="14260" y="600"/>
                  </a:cubicBezTo>
                  <a:cubicBezTo>
                    <a:pt x="14430" y="600"/>
                    <a:pt x="16894" y="600"/>
                    <a:pt x="19426" y="3354"/>
                  </a:cubicBezTo>
                  <a:cubicBezTo>
                    <a:pt x="23760" y="8061"/>
                    <a:pt x="27822" y="20077"/>
                    <a:pt x="22791" y="50515"/>
                  </a:cubicBezTo>
                  <a:lnTo>
                    <a:pt x="23420" y="50515"/>
                  </a:lnTo>
                  <a:cubicBezTo>
                    <a:pt x="28519" y="19533"/>
                    <a:pt x="24219" y="7433"/>
                    <a:pt x="19681" y="2725"/>
                  </a:cubicBezTo>
                  <a:cubicBezTo>
                    <a:pt x="17228" y="197"/>
                    <a:pt x="14829" y="0"/>
                    <a:pt x="14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8" name="Google Shape;3918;p81"/>
          <p:cNvGrpSpPr/>
          <p:nvPr/>
        </p:nvGrpSpPr>
        <p:grpSpPr>
          <a:xfrm>
            <a:off x="-47775" y="3394577"/>
            <a:ext cx="9223657" cy="1748777"/>
            <a:chOff x="-47782" y="926927"/>
            <a:chExt cx="9223657" cy="2895805"/>
          </a:xfrm>
        </p:grpSpPr>
        <p:sp>
          <p:nvSpPr>
            <p:cNvPr id="3919" name="Google Shape;3919;p81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1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1" name="Google Shape;3921;p81"/>
          <p:cNvSpPr txBox="1">
            <a:spLocks noGrp="1"/>
          </p:cNvSpPr>
          <p:nvPr>
            <p:ph type="body" idx="1"/>
          </p:nvPr>
        </p:nvSpPr>
        <p:spPr>
          <a:xfrm>
            <a:off x="708100" y="1968475"/>
            <a:ext cx="3987000" cy="958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22" name="Google Shape;3922;p81"/>
          <p:cNvSpPr txBox="1">
            <a:spLocks noGrp="1"/>
          </p:cNvSpPr>
          <p:nvPr>
            <p:ph type="body" idx="2"/>
          </p:nvPr>
        </p:nvSpPr>
        <p:spPr>
          <a:xfrm>
            <a:off x="2188400" y="43538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23" name="Google Shape;3923;p81"/>
          <p:cNvSpPr txBox="1">
            <a:spLocks noGrp="1"/>
          </p:cNvSpPr>
          <p:nvPr>
            <p:ph type="body" idx="3"/>
          </p:nvPr>
        </p:nvSpPr>
        <p:spPr>
          <a:xfrm>
            <a:off x="2188400" y="462823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grpSp>
        <p:nvGrpSpPr>
          <p:cNvPr id="3924" name="Google Shape;3924;p81"/>
          <p:cNvGrpSpPr/>
          <p:nvPr/>
        </p:nvGrpSpPr>
        <p:grpSpPr>
          <a:xfrm rot="10800000">
            <a:off x="1917309" y="4364116"/>
            <a:ext cx="182545" cy="234581"/>
            <a:chOff x="2153725" y="237775"/>
            <a:chExt cx="3283175" cy="5224525"/>
          </a:xfrm>
        </p:grpSpPr>
        <p:sp>
          <p:nvSpPr>
            <p:cNvPr id="3925" name="Google Shape;3925;p81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1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1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1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1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1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1" name="Google Shape;3931;p81"/>
          <p:cNvGrpSpPr/>
          <p:nvPr/>
        </p:nvGrpSpPr>
        <p:grpSpPr>
          <a:xfrm>
            <a:off x="1895598" y="4662960"/>
            <a:ext cx="225969" cy="158889"/>
            <a:chOff x="226775" y="313150"/>
            <a:chExt cx="7105950" cy="4996500"/>
          </a:xfrm>
        </p:grpSpPr>
        <p:sp>
          <p:nvSpPr>
            <p:cNvPr id="3932" name="Google Shape;3932;p81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1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1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1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1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7" name="Google Shape;3937;p81"/>
          <p:cNvSpPr>
            <a:spLocks noGrp="1"/>
          </p:cNvSpPr>
          <p:nvPr>
            <p:ph type="pic" idx="4"/>
          </p:nvPr>
        </p:nvSpPr>
        <p:spPr>
          <a:xfrm>
            <a:off x="4224000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pic>
        <p:nvPicPr>
          <p:cNvPr id="3938" name="Google Shape;3938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9" name="Google Shape;3939;p81"/>
          <p:cNvSpPr txBox="1">
            <a:spLocks noGrp="1"/>
          </p:cNvSpPr>
          <p:nvPr>
            <p:ph type="subTitle" idx="5"/>
          </p:nvPr>
        </p:nvSpPr>
        <p:spPr>
          <a:xfrm>
            <a:off x="708100" y="1636675"/>
            <a:ext cx="3400200" cy="3663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 Medium"/>
              <a:buNone/>
              <a:defRPr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40" name="Google Shape;3940;p81"/>
          <p:cNvSpPr txBox="1">
            <a:spLocks noGrp="1"/>
          </p:cNvSpPr>
          <p:nvPr>
            <p:ph type="title"/>
          </p:nvPr>
        </p:nvSpPr>
        <p:spPr>
          <a:xfrm>
            <a:off x="732425" y="629425"/>
            <a:ext cx="5218500" cy="871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3941" name="Google Shape;3941;p81"/>
          <p:cNvGrpSpPr/>
          <p:nvPr/>
        </p:nvGrpSpPr>
        <p:grpSpPr>
          <a:xfrm>
            <a:off x="1884139" y="3815232"/>
            <a:ext cx="225796" cy="214174"/>
            <a:chOff x="1072100" y="254750"/>
            <a:chExt cx="5493825" cy="5211050"/>
          </a:xfrm>
        </p:grpSpPr>
        <p:sp>
          <p:nvSpPr>
            <p:cNvPr id="3942" name="Google Shape;3942;p81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1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1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1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1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1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1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81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81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1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1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1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4" name="Google Shape;3954;p81"/>
          <p:cNvGrpSpPr/>
          <p:nvPr/>
        </p:nvGrpSpPr>
        <p:grpSpPr>
          <a:xfrm>
            <a:off x="1895706" y="4082152"/>
            <a:ext cx="225769" cy="217711"/>
            <a:chOff x="1095450" y="238125"/>
            <a:chExt cx="5337325" cy="5134700"/>
          </a:xfrm>
        </p:grpSpPr>
        <p:sp>
          <p:nvSpPr>
            <p:cNvPr id="3955" name="Google Shape;3955;p81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81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81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81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81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81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1" name="Google Shape;3961;p81"/>
          <p:cNvSpPr txBox="1">
            <a:spLocks noGrp="1"/>
          </p:cNvSpPr>
          <p:nvPr>
            <p:ph type="body" idx="6"/>
          </p:nvPr>
        </p:nvSpPr>
        <p:spPr>
          <a:xfrm>
            <a:off x="2188400" y="407943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2" name="Google Shape;3962;p81"/>
          <p:cNvSpPr txBox="1">
            <a:spLocks noGrp="1"/>
          </p:cNvSpPr>
          <p:nvPr>
            <p:ph type="body" idx="7"/>
          </p:nvPr>
        </p:nvSpPr>
        <p:spPr>
          <a:xfrm>
            <a:off x="2188400" y="380502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963" name="Google Shape;3963;p81"/>
          <p:cNvSpPr txBox="1">
            <a:spLocks noGrp="1"/>
          </p:cNvSpPr>
          <p:nvPr>
            <p:ph type="body" idx="8"/>
          </p:nvPr>
        </p:nvSpPr>
        <p:spPr>
          <a:xfrm>
            <a:off x="5656375" y="42894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4" name="Google Shape;3964;p81"/>
          <p:cNvSpPr txBox="1">
            <a:spLocks noGrp="1"/>
          </p:cNvSpPr>
          <p:nvPr>
            <p:ph type="body" idx="9"/>
          </p:nvPr>
        </p:nvSpPr>
        <p:spPr>
          <a:xfrm>
            <a:off x="5656375" y="4563882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5" name="Google Shape;3965;p81"/>
          <p:cNvSpPr txBox="1">
            <a:spLocks noGrp="1"/>
          </p:cNvSpPr>
          <p:nvPr>
            <p:ph type="body" idx="13"/>
          </p:nvPr>
        </p:nvSpPr>
        <p:spPr>
          <a:xfrm>
            <a:off x="5656375" y="4015081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66" name="Google Shape;3966;p81"/>
          <p:cNvSpPr txBox="1">
            <a:spLocks noGrp="1"/>
          </p:cNvSpPr>
          <p:nvPr>
            <p:ph type="body" idx="14"/>
          </p:nvPr>
        </p:nvSpPr>
        <p:spPr>
          <a:xfrm>
            <a:off x="5656375" y="3740675"/>
            <a:ext cx="1565700" cy="23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marL="1371600" lvl="2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marL="1828800" lvl="3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marL="2286000" lvl="4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marL="3200400" lvl="6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●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marL="3657600" lvl="7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○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Playfair Display Medium"/>
              <a:buChar char="■"/>
              <a:defRPr sz="1000"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3967" name="Google Shape;3967;p81"/>
          <p:cNvSpPr>
            <a:spLocks noGrp="1"/>
          </p:cNvSpPr>
          <p:nvPr>
            <p:ph type="pic" idx="15"/>
          </p:nvPr>
        </p:nvSpPr>
        <p:spPr>
          <a:xfrm>
            <a:off x="795275" y="3763763"/>
            <a:ext cx="1010400" cy="1010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968" name="Google Shape;3968;p81"/>
          <p:cNvGrpSpPr/>
          <p:nvPr/>
        </p:nvGrpSpPr>
        <p:grpSpPr>
          <a:xfrm rot="10800000">
            <a:off x="5359884" y="4364116"/>
            <a:ext cx="182545" cy="234581"/>
            <a:chOff x="2153725" y="237775"/>
            <a:chExt cx="3283175" cy="5224525"/>
          </a:xfrm>
        </p:grpSpPr>
        <p:sp>
          <p:nvSpPr>
            <p:cNvPr id="3969" name="Google Shape;3969;p81"/>
            <p:cNvSpPr/>
            <p:nvPr/>
          </p:nvSpPr>
          <p:spPr>
            <a:xfrm>
              <a:off x="2153725" y="237775"/>
              <a:ext cx="3283175" cy="5224525"/>
            </a:xfrm>
            <a:custGeom>
              <a:avLst/>
              <a:gdLst/>
              <a:ahLst/>
              <a:cxnLst/>
              <a:rect l="l" t="t" r="r" b="b"/>
              <a:pathLst>
                <a:path w="131327" h="208981" extrusionOk="0">
                  <a:moveTo>
                    <a:pt x="60472" y="5300"/>
                  </a:moveTo>
                  <a:cubicBezTo>
                    <a:pt x="80793" y="5300"/>
                    <a:pt x="99667" y="10685"/>
                    <a:pt x="117039" y="21674"/>
                  </a:cubicBezTo>
                  <a:cubicBezTo>
                    <a:pt x="121932" y="24805"/>
                    <a:pt x="124868" y="29241"/>
                    <a:pt x="124672" y="35048"/>
                  </a:cubicBezTo>
                  <a:cubicBezTo>
                    <a:pt x="124542" y="40397"/>
                    <a:pt x="123889" y="45812"/>
                    <a:pt x="123107" y="51097"/>
                  </a:cubicBezTo>
                  <a:cubicBezTo>
                    <a:pt x="117431" y="88479"/>
                    <a:pt x="105622" y="124100"/>
                    <a:pt x="92053" y="159199"/>
                  </a:cubicBezTo>
                  <a:cubicBezTo>
                    <a:pt x="87747" y="170094"/>
                    <a:pt x="82528" y="180663"/>
                    <a:pt x="77635" y="191362"/>
                  </a:cubicBezTo>
                  <a:cubicBezTo>
                    <a:pt x="76787" y="193254"/>
                    <a:pt x="75612" y="195081"/>
                    <a:pt x="74438" y="196842"/>
                  </a:cubicBezTo>
                  <a:cubicBezTo>
                    <a:pt x="71493" y="201454"/>
                    <a:pt x="67554" y="203700"/>
                    <a:pt x="62460" y="203700"/>
                  </a:cubicBezTo>
                  <a:cubicBezTo>
                    <a:pt x="61573" y="203700"/>
                    <a:pt x="60651" y="203632"/>
                    <a:pt x="59694" y="203497"/>
                  </a:cubicBezTo>
                  <a:cubicBezTo>
                    <a:pt x="44950" y="201409"/>
                    <a:pt x="30597" y="197756"/>
                    <a:pt x="16832" y="192275"/>
                  </a:cubicBezTo>
                  <a:cubicBezTo>
                    <a:pt x="7242" y="188426"/>
                    <a:pt x="5089" y="184708"/>
                    <a:pt x="4567" y="172704"/>
                  </a:cubicBezTo>
                  <a:cubicBezTo>
                    <a:pt x="7372" y="153654"/>
                    <a:pt x="9916" y="134538"/>
                    <a:pt x="12983" y="115554"/>
                  </a:cubicBezTo>
                  <a:cubicBezTo>
                    <a:pt x="14614" y="104919"/>
                    <a:pt x="17027" y="94351"/>
                    <a:pt x="19115" y="83782"/>
                  </a:cubicBezTo>
                  <a:cubicBezTo>
                    <a:pt x="23356" y="62709"/>
                    <a:pt x="31184" y="42811"/>
                    <a:pt x="38230" y="22587"/>
                  </a:cubicBezTo>
                  <a:cubicBezTo>
                    <a:pt x="39339" y="19521"/>
                    <a:pt x="40775" y="16520"/>
                    <a:pt x="42406" y="13714"/>
                  </a:cubicBezTo>
                  <a:cubicBezTo>
                    <a:pt x="45472" y="8299"/>
                    <a:pt x="50300" y="5559"/>
                    <a:pt x="56628" y="5364"/>
                  </a:cubicBezTo>
                  <a:cubicBezTo>
                    <a:pt x="57915" y="5321"/>
                    <a:pt x="59196" y="5300"/>
                    <a:pt x="60472" y="5300"/>
                  </a:cubicBezTo>
                  <a:close/>
                  <a:moveTo>
                    <a:pt x="59961" y="0"/>
                  </a:moveTo>
                  <a:cubicBezTo>
                    <a:pt x="59351" y="0"/>
                    <a:pt x="58741" y="5"/>
                    <a:pt x="58128" y="14"/>
                  </a:cubicBezTo>
                  <a:cubicBezTo>
                    <a:pt x="47103" y="210"/>
                    <a:pt x="39470" y="5103"/>
                    <a:pt x="35816" y="15084"/>
                  </a:cubicBezTo>
                  <a:cubicBezTo>
                    <a:pt x="29162" y="33156"/>
                    <a:pt x="22116" y="51162"/>
                    <a:pt x="17158" y="69755"/>
                  </a:cubicBezTo>
                  <a:cubicBezTo>
                    <a:pt x="8351" y="103158"/>
                    <a:pt x="2675" y="137213"/>
                    <a:pt x="0" y="171725"/>
                  </a:cubicBezTo>
                  <a:cubicBezTo>
                    <a:pt x="0" y="173291"/>
                    <a:pt x="0" y="174856"/>
                    <a:pt x="0" y="176357"/>
                  </a:cubicBezTo>
                  <a:cubicBezTo>
                    <a:pt x="196" y="186469"/>
                    <a:pt x="4436" y="193776"/>
                    <a:pt x="14483" y="196973"/>
                  </a:cubicBezTo>
                  <a:cubicBezTo>
                    <a:pt x="21986" y="199387"/>
                    <a:pt x="29358" y="202192"/>
                    <a:pt x="36991" y="204084"/>
                  </a:cubicBezTo>
                  <a:cubicBezTo>
                    <a:pt x="45211" y="206106"/>
                    <a:pt x="53561" y="207542"/>
                    <a:pt x="61912" y="208781"/>
                  </a:cubicBezTo>
                  <a:cubicBezTo>
                    <a:pt x="62752" y="208915"/>
                    <a:pt x="63576" y="208980"/>
                    <a:pt x="64381" y="208980"/>
                  </a:cubicBezTo>
                  <a:cubicBezTo>
                    <a:pt x="69077" y="208980"/>
                    <a:pt x="73146" y="206762"/>
                    <a:pt x="76265" y="202975"/>
                  </a:cubicBezTo>
                  <a:cubicBezTo>
                    <a:pt x="78809" y="199843"/>
                    <a:pt x="81223" y="196451"/>
                    <a:pt x="82789" y="192797"/>
                  </a:cubicBezTo>
                  <a:cubicBezTo>
                    <a:pt x="89313" y="177792"/>
                    <a:pt x="95967" y="162787"/>
                    <a:pt x="101773" y="147521"/>
                  </a:cubicBezTo>
                  <a:cubicBezTo>
                    <a:pt x="110320" y="125209"/>
                    <a:pt x="118540" y="102767"/>
                    <a:pt x="122911" y="79085"/>
                  </a:cubicBezTo>
                  <a:cubicBezTo>
                    <a:pt x="125325" y="65841"/>
                    <a:pt x="128065" y="52597"/>
                    <a:pt x="129957" y="39288"/>
                  </a:cubicBezTo>
                  <a:cubicBezTo>
                    <a:pt x="131327" y="29698"/>
                    <a:pt x="127673" y="22000"/>
                    <a:pt x="119127" y="16781"/>
                  </a:cubicBezTo>
                  <a:cubicBezTo>
                    <a:pt x="100923" y="5554"/>
                    <a:pt x="81301" y="0"/>
                    <a:pt x="599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81"/>
            <p:cNvSpPr/>
            <p:nvPr/>
          </p:nvSpPr>
          <p:spPr>
            <a:xfrm>
              <a:off x="2267875" y="370275"/>
              <a:ext cx="3007550" cy="4960025"/>
            </a:xfrm>
            <a:custGeom>
              <a:avLst/>
              <a:gdLst/>
              <a:ahLst/>
              <a:cxnLst/>
              <a:rect l="l" t="t" r="r" b="b"/>
              <a:pathLst>
                <a:path w="120302" h="198401" extrusionOk="0">
                  <a:moveTo>
                    <a:pt x="77048" y="9002"/>
                  </a:moveTo>
                  <a:cubicBezTo>
                    <a:pt x="83311" y="9067"/>
                    <a:pt x="88400" y="14416"/>
                    <a:pt x="88465" y="21136"/>
                  </a:cubicBezTo>
                  <a:cubicBezTo>
                    <a:pt x="88465" y="28508"/>
                    <a:pt x="82202" y="35358"/>
                    <a:pt x="75352" y="35424"/>
                  </a:cubicBezTo>
                  <a:cubicBezTo>
                    <a:pt x="75279" y="35425"/>
                    <a:pt x="75206" y="35426"/>
                    <a:pt x="75134" y="35426"/>
                  </a:cubicBezTo>
                  <a:cubicBezTo>
                    <a:pt x="68773" y="35426"/>
                    <a:pt x="63545" y="29801"/>
                    <a:pt x="63674" y="23028"/>
                  </a:cubicBezTo>
                  <a:cubicBezTo>
                    <a:pt x="63805" y="15591"/>
                    <a:pt x="70133" y="9002"/>
                    <a:pt x="77048" y="9002"/>
                  </a:cubicBezTo>
                  <a:close/>
                  <a:moveTo>
                    <a:pt x="53978" y="39920"/>
                  </a:moveTo>
                  <a:cubicBezTo>
                    <a:pt x="55705" y="39920"/>
                    <a:pt x="57450" y="39990"/>
                    <a:pt x="59173" y="39990"/>
                  </a:cubicBezTo>
                  <a:cubicBezTo>
                    <a:pt x="59757" y="39973"/>
                    <a:pt x="60339" y="39965"/>
                    <a:pt x="60920" y="39965"/>
                  </a:cubicBezTo>
                  <a:cubicBezTo>
                    <a:pt x="69291" y="39965"/>
                    <a:pt x="77325" y="41715"/>
                    <a:pt x="85073" y="44949"/>
                  </a:cubicBezTo>
                  <a:cubicBezTo>
                    <a:pt x="85986" y="45275"/>
                    <a:pt x="86899" y="45666"/>
                    <a:pt x="87748" y="46058"/>
                  </a:cubicBezTo>
                  <a:cubicBezTo>
                    <a:pt x="100013" y="51668"/>
                    <a:pt x="102883" y="56887"/>
                    <a:pt x="101056" y="70131"/>
                  </a:cubicBezTo>
                  <a:cubicBezTo>
                    <a:pt x="97990" y="92769"/>
                    <a:pt x="91923" y="114625"/>
                    <a:pt x="83768" y="135893"/>
                  </a:cubicBezTo>
                  <a:cubicBezTo>
                    <a:pt x="80049" y="145613"/>
                    <a:pt x="76200" y="155269"/>
                    <a:pt x="72155" y="164859"/>
                  </a:cubicBezTo>
                  <a:cubicBezTo>
                    <a:pt x="70655" y="168578"/>
                    <a:pt x="68567" y="172101"/>
                    <a:pt x="66349" y="175428"/>
                  </a:cubicBezTo>
                  <a:cubicBezTo>
                    <a:pt x="63850" y="179233"/>
                    <a:pt x="60313" y="181308"/>
                    <a:pt x="55953" y="181308"/>
                  </a:cubicBezTo>
                  <a:cubicBezTo>
                    <a:pt x="55304" y="181308"/>
                    <a:pt x="54638" y="181262"/>
                    <a:pt x="53954" y="181169"/>
                  </a:cubicBezTo>
                  <a:cubicBezTo>
                    <a:pt x="48017" y="180386"/>
                    <a:pt x="42080" y="179669"/>
                    <a:pt x="36274" y="178429"/>
                  </a:cubicBezTo>
                  <a:cubicBezTo>
                    <a:pt x="32033" y="177516"/>
                    <a:pt x="27858" y="175950"/>
                    <a:pt x="23748" y="174319"/>
                  </a:cubicBezTo>
                  <a:cubicBezTo>
                    <a:pt x="16441" y="171383"/>
                    <a:pt x="12918" y="165773"/>
                    <a:pt x="13440" y="158009"/>
                  </a:cubicBezTo>
                  <a:cubicBezTo>
                    <a:pt x="14027" y="149724"/>
                    <a:pt x="14614" y="141438"/>
                    <a:pt x="15854" y="133283"/>
                  </a:cubicBezTo>
                  <a:cubicBezTo>
                    <a:pt x="18724" y="114037"/>
                    <a:pt x="21791" y="94857"/>
                    <a:pt x="27466" y="76198"/>
                  </a:cubicBezTo>
                  <a:cubicBezTo>
                    <a:pt x="29685" y="68826"/>
                    <a:pt x="32294" y="61585"/>
                    <a:pt x="35034" y="54343"/>
                  </a:cubicBezTo>
                  <a:cubicBezTo>
                    <a:pt x="36013" y="51668"/>
                    <a:pt x="37774" y="49320"/>
                    <a:pt x="39144" y="46775"/>
                  </a:cubicBezTo>
                  <a:cubicBezTo>
                    <a:pt x="41558" y="42209"/>
                    <a:pt x="45734" y="40512"/>
                    <a:pt x="50561" y="40056"/>
                  </a:cubicBezTo>
                  <a:cubicBezTo>
                    <a:pt x="51683" y="39951"/>
                    <a:pt x="52826" y="39920"/>
                    <a:pt x="53978" y="39920"/>
                  </a:cubicBezTo>
                  <a:close/>
                  <a:moveTo>
                    <a:pt x="55906" y="0"/>
                  </a:moveTo>
                  <a:cubicBezTo>
                    <a:pt x="54630" y="0"/>
                    <a:pt x="53349" y="21"/>
                    <a:pt x="52062" y="64"/>
                  </a:cubicBezTo>
                  <a:cubicBezTo>
                    <a:pt x="45734" y="259"/>
                    <a:pt x="40906" y="2999"/>
                    <a:pt x="37840" y="8414"/>
                  </a:cubicBezTo>
                  <a:cubicBezTo>
                    <a:pt x="36209" y="11220"/>
                    <a:pt x="34773" y="14221"/>
                    <a:pt x="33664" y="17287"/>
                  </a:cubicBezTo>
                  <a:cubicBezTo>
                    <a:pt x="26618" y="37511"/>
                    <a:pt x="18790" y="57409"/>
                    <a:pt x="14549" y="78482"/>
                  </a:cubicBezTo>
                  <a:cubicBezTo>
                    <a:pt x="12461" y="89051"/>
                    <a:pt x="10048" y="99619"/>
                    <a:pt x="8417" y="110254"/>
                  </a:cubicBezTo>
                  <a:cubicBezTo>
                    <a:pt x="5350" y="129238"/>
                    <a:pt x="2806" y="148354"/>
                    <a:pt x="1" y="167404"/>
                  </a:cubicBezTo>
                  <a:cubicBezTo>
                    <a:pt x="523" y="179408"/>
                    <a:pt x="2676" y="183126"/>
                    <a:pt x="12266" y="186975"/>
                  </a:cubicBezTo>
                  <a:cubicBezTo>
                    <a:pt x="26031" y="192456"/>
                    <a:pt x="40384" y="196109"/>
                    <a:pt x="55128" y="198197"/>
                  </a:cubicBezTo>
                  <a:cubicBezTo>
                    <a:pt x="56085" y="198332"/>
                    <a:pt x="57007" y="198400"/>
                    <a:pt x="57894" y="198400"/>
                  </a:cubicBezTo>
                  <a:cubicBezTo>
                    <a:pt x="62988" y="198400"/>
                    <a:pt x="66927" y="196154"/>
                    <a:pt x="69872" y="191542"/>
                  </a:cubicBezTo>
                  <a:cubicBezTo>
                    <a:pt x="71046" y="189781"/>
                    <a:pt x="72221" y="187954"/>
                    <a:pt x="73069" y="186062"/>
                  </a:cubicBezTo>
                  <a:cubicBezTo>
                    <a:pt x="77962" y="175363"/>
                    <a:pt x="83181" y="164794"/>
                    <a:pt x="87421" y="153899"/>
                  </a:cubicBezTo>
                  <a:cubicBezTo>
                    <a:pt x="101056" y="118800"/>
                    <a:pt x="112865" y="83179"/>
                    <a:pt x="118541" y="45797"/>
                  </a:cubicBezTo>
                  <a:cubicBezTo>
                    <a:pt x="119323" y="40512"/>
                    <a:pt x="119976" y="35097"/>
                    <a:pt x="120106" y="29748"/>
                  </a:cubicBezTo>
                  <a:cubicBezTo>
                    <a:pt x="120302" y="23941"/>
                    <a:pt x="117366" y="19505"/>
                    <a:pt x="112473" y="16374"/>
                  </a:cubicBezTo>
                  <a:cubicBezTo>
                    <a:pt x="95101" y="5385"/>
                    <a:pt x="76227" y="0"/>
                    <a:pt x="55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81"/>
            <p:cNvSpPr/>
            <p:nvPr/>
          </p:nvSpPr>
          <p:spPr>
            <a:xfrm>
              <a:off x="2590825" y="1368250"/>
              <a:ext cx="2249150" cy="3534725"/>
            </a:xfrm>
            <a:custGeom>
              <a:avLst/>
              <a:gdLst/>
              <a:ahLst/>
              <a:cxnLst/>
              <a:rect l="l" t="t" r="r" b="b"/>
              <a:pathLst>
                <a:path w="89966" h="141389" extrusionOk="0">
                  <a:moveTo>
                    <a:pt x="43143" y="5428"/>
                  </a:moveTo>
                  <a:cubicBezTo>
                    <a:pt x="44428" y="5428"/>
                    <a:pt x="45733" y="5486"/>
                    <a:pt x="47038" y="5486"/>
                  </a:cubicBezTo>
                  <a:cubicBezTo>
                    <a:pt x="59042" y="5617"/>
                    <a:pt x="70263" y="8031"/>
                    <a:pt x="79788" y="16055"/>
                  </a:cubicBezTo>
                  <a:cubicBezTo>
                    <a:pt x="82724" y="18534"/>
                    <a:pt x="83637" y="21209"/>
                    <a:pt x="83311" y="25123"/>
                  </a:cubicBezTo>
                  <a:cubicBezTo>
                    <a:pt x="81223" y="46196"/>
                    <a:pt x="75808" y="66420"/>
                    <a:pt x="68697" y="86188"/>
                  </a:cubicBezTo>
                  <a:cubicBezTo>
                    <a:pt x="64261" y="98518"/>
                    <a:pt x="59303" y="110653"/>
                    <a:pt x="54410" y="122787"/>
                  </a:cubicBezTo>
                  <a:cubicBezTo>
                    <a:pt x="53105" y="125984"/>
                    <a:pt x="51148" y="128920"/>
                    <a:pt x="49386" y="131921"/>
                  </a:cubicBezTo>
                  <a:cubicBezTo>
                    <a:pt x="47976" y="134330"/>
                    <a:pt x="45930" y="135893"/>
                    <a:pt x="43201" y="135893"/>
                  </a:cubicBezTo>
                  <a:cubicBezTo>
                    <a:pt x="42901" y="135893"/>
                    <a:pt x="42592" y="135874"/>
                    <a:pt x="42275" y="135835"/>
                  </a:cubicBezTo>
                  <a:cubicBezTo>
                    <a:pt x="32555" y="134530"/>
                    <a:pt x="22703" y="134074"/>
                    <a:pt x="13570" y="129964"/>
                  </a:cubicBezTo>
                  <a:cubicBezTo>
                    <a:pt x="8025" y="127485"/>
                    <a:pt x="5480" y="123440"/>
                    <a:pt x="5806" y="117699"/>
                  </a:cubicBezTo>
                  <a:cubicBezTo>
                    <a:pt x="6198" y="111175"/>
                    <a:pt x="6850" y="104651"/>
                    <a:pt x="7829" y="98192"/>
                  </a:cubicBezTo>
                  <a:cubicBezTo>
                    <a:pt x="9590" y="86188"/>
                    <a:pt x="11221" y="74118"/>
                    <a:pt x="13635" y="62245"/>
                  </a:cubicBezTo>
                  <a:cubicBezTo>
                    <a:pt x="16897" y="46457"/>
                    <a:pt x="20811" y="30734"/>
                    <a:pt x="27205" y="15729"/>
                  </a:cubicBezTo>
                  <a:cubicBezTo>
                    <a:pt x="29880" y="9466"/>
                    <a:pt x="34381" y="5878"/>
                    <a:pt x="41231" y="5486"/>
                  </a:cubicBezTo>
                  <a:cubicBezTo>
                    <a:pt x="41862" y="5443"/>
                    <a:pt x="42500" y="5428"/>
                    <a:pt x="43143" y="5428"/>
                  </a:cubicBezTo>
                  <a:close/>
                  <a:moveTo>
                    <a:pt x="41060" y="1"/>
                  </a:moveTo>
                  <a:cubicBezTo>
                    <a:pt x="39908" y="1"/>
                    <a:pt x="38765" y="32"/>
                    <a:pt x="37643" y="137"/>
                  </a:cubicBezTo>
                  <a:cubicBezTo>
                    <a:pt x="32816" y="593"/>
                    <a:pt x="28640" y="2290"/>
                    <a:pt x="26226" y="6856"/>
                  </a:cubicBezTo>
                  <a:cubicBezTo>
                    <a:pt x="24856" y="9401"/>
                    <a:pt x="23095" y="11749"/>
                    <a:pt x="22116" y="14424"/>
                  </a:cubicBezTo>
                  <a:cubicBezTo>
                    <a:pt x="19376" y="21666"/>
                    <a:pt x="16767" y="28907"/>
                    <a:pt x="14548" y="36279"/>
                  </a:cubicBezTo>
                  <a:cubicBezTo>
                    <a:pt x="8873" y="54938"/>
                    <a:pt x="5806" y="74118"/>
                    <a:pt x="2936" y="93364"/>
                  </a:cubicBezTo>
                  <a:cubicBezTo>
                    <a:pt x="1696" y="101519"/>
                    <a:pt x="1109" y="109805"/>
                    <a:pt x="522" y="118090"/>
                  </a:cubicBezTo>
                  <a:cubicBezTo>
                    <a:pt x="0" y="125854"/>
                    <a:pt x="3523" y="131464"/>
                    <a:pt x="10830" y="134400"/>
                  </a:cubicBezTo>
                  <a:cubicBezTo>
                    <a:pt x="14940" y="136031"/>
                    <a:pt x="19115" y="137597"/>
                    <a:pt x="23356" y="138510"/>
                  </a:cubicBezTo>
                  <a:cubicBezTo>
                    <a:pt x="29162" y="139750"/>
                    <a:pt x="35099" y="140467"/>
                    <a:pt x="41036" y="141250"/>
                  </a:cubicBezTo>
                  <a:cubicBezTo>
                    <a:pt x="41720" y="141343"/>
                    <a:pt x="42386" y="141389"/>
                    <a:pt x="43035" y="141389"/>
                  </a:cubicBezTo>
                  <a:cubicBezTo>
                    <a:pt x="47395" y="141389"/>
                    <a:pt x="50932" y="139314"/>
                    <a:pt x="53431" y="135509"/>
                  </a:cubicBezTo>
                  <a:cubicBezTo>
                    <a:pt x="55649" y="132182"/>
                    <a:pt x="57672" y="128659"/>
                    <a:pt x="59237" y="124940"/>
                  </a:cubicBezTo>
                  <a:cubicBezTo>
                    <a:pt x="63282" y="115350"/>
                    <a:pt x="67131" y="105694"/>
                    <a:pt x="70850" y="95974"/>
                  </a:cubicBezTo>
                  <a:cubicBezTo>
                    <a:pt x="79005" y="74706"/>
                    <a:pt x="85072" y="52850"/>
                    <a:pt x="88138" y="30212"/>
                  </a:cubicBezTo>
                  <a:cubicBezTo>
                    <a:pt x="89965" y="16968"/>
                    <a:pt x="87095" y="11749"/>
                    <a:pt x="74830" y="6139"/>
                  </a:cubicBezTo>
                  <a:cubicBezTo>
                    <a:pt x="73981" y="5747"/>
                    <a:pt x="73068" y="5356"/>
                    <a:pt x="72155" y="5030"/>
                  </a:cubicBezTo>
                  <a:cubicBezTo>
                    <a:pt x="64423" y="1742"/>
                    <a:pt x="56407" y="45"/>
                    <a:pt x="48054" y="45"/>
                  </a:cubicBezTo>
                  <a:cubicBezTo>
                    <a:pt x="47456" y="45"/>
                    <a:pt x="46856" y="54"/>
                    <a:pt x="46255" y="71"/>
                  </a:cubicBezTo>
                  <a:cubicBezTo>
                    <a:pt x="44532" y="71"/>
                    <a:pt x="42787" y="1"/>
                    <a:pt x="4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81"/>
            <p:cNvSpPr/>
            <p:nvPr/>
          </p:nvSpPr>
          <p:spPr>
            <a:xfrm>
              <a:off x="3856500" y="595300"/>
              <a:ext cx="623025" cy="660625"/>
            </a:xfrm>
            <a:custGeom>
              <a:avLst/>
              <a:gdLst/>
              <a:ahLst/>
              <a:cxnLst/>
              <a:rect l="l" t="t" r="r" b="b"/>
              <a:pathLst>
                <a:path w="24921" h="26425" extrusionOk="0">
                  <a:moveTo>
                    <a:pt x="13399" y="5545"/>
                  </a:moveTo>
                  <a:cubicBezTo>
                    <a:pt x="13434" y="5545"/>
                    <a:pt x="13468" y="5545"/>
                    <a:pt x="13503" y="5546"/>
                  </a:cubicBezTo>
                  <a:cubicBezTo>
                    <a:pt x="17222" y="5546"/>
                    <a:pt x="19636" y="8351"/>
                    <a:pt x="19505" y="12461"/>
                  </a:cubicBezTo>
                  <a:cubicBezTo>
                    <a:pt x="19375" y="16963"/>
                    <a:pt x="15721" y="20812"/>
                    <a:pt x="11546" y="20812"/>
                  </a:cubicBezTo>
                  <a:cubicBezTo>
                    <a:pt x="11505" y="20813"/>
                    <a:pt x="11463" y="20813"/>
                    <a:pt x="11422" y="20813"/>
                  </a:cubicBezTo>
                  <a:cubicBezTo>
                    <a:pt x="7838" y="20813"/>
                    <a:pt x="5480" y="18024"/>
                    <a:pt x="5544" y="13897"/>
                  </a:cubicBezTo>
                  <a:cubicBezTo>
                    <a:pt x="5738" y="9368"/>
                    <a:pt x="9268" y="5545"/>
                    <a:pt x="13399" y="5545"/>
                  </a:cubicBezTo>
                  <a:close/>
                  <a:moveTo>
                    <a:pt x="13503" y="1"/>
                  </a:moveTo>
                  <a:cubicBezTo>
                    <a:pt x="6588" y="1"/>
                    <a:pt x="260" y="6590"/>
                    <a:pt x="129" y="14027"/>
                  </a:cubicBezTo>
                  <a:cubicBezTo>
                    <a:pt x="0" y="20800"/>
                    <a:pt x="5228" y="26425"/>
                    <a:pt x="11589" y="26425"/>
                  </a:cubicBezTo>
                  <a:cubicBezTo>
                    <a:pt x="11661" y="26425"/>
                    <a:pt x="11734" y="26424"/>
                    <a:pt x="11807" y="26423"/>
                  </a:cubicBezTo>
                  <a:cubicBezTo>
                    <a:pt x="18657" y="26357"/>
                    <a:pt x="24920" y="19507"/>
                    <a:pt x="24920" y="12135"/>
                  </a:cubicBezTo>
                  <a:cubicBezTo>
                    <a:pt x="24855" y="5415"/>
                    <a:pt x="19766" y="66"/>
                    <a:pt x="135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81"/>
            <p:cNvSpPr/>
            <p:nvPr/>
          </p:nvSpPr>
          <p:spPr>
            <a:xfrm>
              <a:off x="2727825" y="1503950"/>
              <a:ext cx="1953925" cy="3261625"/>
            </a:xfrm>
            <a:custGeom>
              <a:avLst/>
              <a:gdLst/>
              <a:ahLst/>
              <a:cxnLst/>
              <a:rect l="l" t="t" r="r" b="b"/>
              <a:pathLst>
                <a:path w="78157" h="130465" extrusionOk="0">
                  <a:moveTo>
                    <a:pt x="37660" y="0"/>
                  </a:moveTo>
                  <a:cubicBezTo>
                    <a:pt x="37020" y="0"/>
                    <a:pt x="36382" y="15"/>
                    <a:pt x="35751" y="58"/>
                  </a:cubicBezTo>
                  <a:cubicBezTo>
                    <a:pt x="28901" y="450"/>
                    <a:pt x="24400" y="4038"/>
                    <a:pt x="21725" y="10301"/>
                  </a:cubicBezTo>
                  <a:cubicBezTo>
                    <a:pt x="15331" y="25306"/>
                    <a:pt x="11417" y="41029"/>
                    <a:pt x="8155" y="56817"/>
                  </a:cubicBezTo>
                  <a:cubicBezTo>
                    <a:pt x="5741" y="68690"/>
                    <a:pt x="4110" y="80760"/>
                    <a:pt x="2349" y="92764"/>
                  </a:cubicBezTo>
                  <a:cubicBezTo>
                    <a:pt x="1370" y="99223"/>
                    <a:pt x="718" y="105747"/>
                    <a:pt x="326" y="112271"/>
                  </a:cubicBezTo>
                  <a:cubicBezTo>
                    <a:pt x="0" y="118012"/>
                    <a:pt x="2545" y="122057"/>
                    <a:pt x="8090" y="124536"/>
                  </a:cubicBezTo>
                  <a:cubicBezTo>
                    <a:pt x="17223" y="128646"/>
                    <a:pt x="27075" y="129102"/>
                    <a:pt x="36795" y="130407"/>
                  </a:cubicBezTo>
                  <a:cubicBezTo>
                    <a:pt x="37112" y="130446"/>
                    <a:pt x="37421" y="130465"/>
                    <a:pt x="37721" y="130465"/>
                  </a:cubicBezTo>
                  <a:cubicBezTo>
                    <a:pt x="40450" y="130465"/>
                    <a:pt x="42496" y="128902"/>
                    <a:pt x="43906" y="126493"/>
                  </a:cubicBezTo>
                  <a:cubicBezTo>
                    <a:pt x="45668" y="123492"/>
                    <a:pt x="47625" y="120556"/>
                    <a:pt x="48930" y="117359"/>
                  </a:cubicBezTo>
                  <a:cubicBezTo>
                    <a:pt x="53823" y="105225"/>
                    <a:pt x="58781" y="93090"/>
                    <a:pt x="63217" y="80760"/>
                  </a:cubicBezTo>
                  <a:cubicBezTo>
                    <a:pt x="70328" y="60992"/>
                    <a:pt x="75743" y="40768"/>
                    <a:pt x="77831" y="19695"/>
                  </a:cubicBezTo>
                  <a:cubicBezTo>
                    <a:pt x="78157" y="15781"/>
                    <a:pt x="77244" y="13106"/>
                    <a:pt x="74308" y="10627"/>
                  </a:cubicBezTo>
                  <a:cubicBezTo>
                    <a:pt x="64783" y="2603"/>
                    <a:pt x="53562" y="189"/>
                    <a:pt x="41492" y="58"/>
                  </a:cubicBezTo>
                  <a:cubicBezTo>
                    <a:pt x="40231" y="58"/>
                    <a:pt x="38941" y="0"/>
                    <a:pt x="376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81"/>
            <p:cNvSpPr/>
            <p:nvPr/>
          </p:nvSpPr>
          <p:spPr>
            <a:xfrm>
              <a:off x="3993475" y="733925"/>
              <a:ext cx="353925" cy="381725"/>
            </a:xfrm>
            <a:custGeom>
              <a:avLst/>
              <a:gdLst/>
              <a:ahLst/>
              <a:cxnLst/>
              <a:rect l="l" t="t" r="r" b="b"/>
              <a:pathLst>
                <a:path w="14157" h="15269" extrusionOk="0">
                  <a:moveTo>
                    <a:pt x="7920" y="0"/>
                  </a:moveTo>
                  <a:cubicBezTo>
                    <a:pt x="3789" y="0"/>
                    <a:pt x="259" y="3823"/>
                    <a:pt x="65" y="8352"/>
                  </a:cubicBezTo>
                  <a:cubicBezTo>
                    <a:pt x="1" y="12479"/>
                    <a:pt x="2359" y="15268"/>
                    <a:pt x="5943" y="15268"/>
                  </a:cubicBezTo>
                  <a:cubicBezTo>
                    <a:pt x="5984" y="15268"/>
                    <a:pt x="6026" y="15268"/>
                    <a:pt x="6067" y="15267"/>
                  </a:cubicBezTo>
                  <a:cubicBezTo>
                    <a:pt x="10242" y="15267"/>
                    <a:pt x="13896" y="11418"/>
                    <a:pt x="14026" y="6916"/>
                  </a:cubicBezTo>
                  <a:cubicBezTo>
                    <a:pt x="14157" y="2806"/>
                    <a:pt x="11743" y="1"/>
                    <a:pt x="8024" y="1"/>
                  </a:cubicBezTo>
                  <a:cubicBezTo>
                    <a:pt x="7989" y="0"/>
                    <a:pt x="7955" y="0"/>
                    <a:pt x="79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5" name="Google Shape;3975;p81"/>
          <p:cNvGrpSpPr/>
          <p:nvPr/>
        </p:nvGrpSpPr>
        <p:grpSpPr>
          <a:xfrm>
            <a:off x="5332398" y="4662960"/>
            <a:ext cx="225969" cy="158889"/>
            <a:chOff x="226775" y="313150"/>
            <a:chExt cx="7105950" cy="4996500"/>
          </a:xfrm>
        </p:grpSpPr>
        <p:sp>
          <p:nvSpPr>
            <p:cNvPr id="3976" name="Google Shape;3976;p81"/>
            <p:cNvSpPr/>
            <p:nvPr/>
          </p:nvSpPr>
          <p:spPr>
            <a:xfrm>
              <a:off x="226775" y="313150"/>
              <a:ext cx="7105950" cy="4996500"/>
            </a:xfrm>
            <a:custGeom>
              <a:avLst/>
              <a:gdLst/>
              <a:ahLst/>
              <a:cxnLst/>
              <a:rect l="l" t="t" r="r" b="b"/>
              <a:pathLst>
                <a:path w="284238" h="199860" extrusionOk="0">
                  <a:moveTo>
                    <a:pt x="139889" y="7709"/>
                  </a:moveTo>
                  <a:cubicBezTo>
                    <a:pt x="167488" y="7709"/>
                    <a:pt x="195088" y="8692"/>
                    <a:pt x="222612" y="10053"/>
                  </a:cubicBezTo>
                  <a:cubicBezTo>
                    <a:pt x="233954" y="10582"/>
                    <a:pt x="245221" y="13077"/>
                    <a:pt x="256487" y="15119"/>
                  </a:cubicBezTo>
                  <a:cubicBezTo>
                    <a:pt x="260495" y="15800"/>
                    <a:pt x="264276" y="17766"/>
                    <a:pt x="268510" y="19202"/>
                  </a:cubicBezTo>
                  <a:cubicBezTo>
                    <a:pt x="268132" y="21244"/>
                    <a:pt x="268132" y="22681"/>
                    <a:pt x="267678" y="23815"/>
                  </a:cubicBezTo>
                  <a:cubicBezTo>
                    <a:pt x="256563" y="50885"/>
                    <a:pt x="242574" y="76140"/>
                    <a:pt x="222460" y="97615"/>
                  </a:cubicBezTo>
                  <a:cubicBezTo>
                    <a:pt x="208547" y="112436"/>
                    <a:pt x="192592" y="124383"/>
                    <a:pt x="173159" y="131037"/>
                  </a:cubicBezTo>
                  <a:cubicBezTo>
                    <a:pt x="163798" y="134261"/>
                    <a:pt x="154539" y="135794"/>
                    <a:pt x="145381" y="135794"/>
                  </a:cubicBezTo>
                  <a:cubicBezTo>
                    <a:pt x="132199" y="135794"/>
                    <a:pt x="119227" y="132617"/>
                    <a:pt x="106467" y="126727"/>
                  </a:cubicBezTo>
                  <a:cubicBezTo>
                    <a:pt x="89226" y="118712"/>
                    <a:pt x="74935" y="106765"/>
                    <a:pt x="62383" y="92776"/>
                  </a:cubicBezTo>
                  <a:cubicBezTo>
                    <a:pt x="44311" y="72587"/>
                    <a:pt x="30927" y="49524"/>
                    <a:pt x="19887" y="24949"/>
                  </a:cubicBezTo>
                  <a:cubicBezTo>
                    <a:pt x="19358" y="23739"/>
                    <a:pt x="19055" y="22454"/>
                    <a:pt x="18450" y="20336"/>
                  </a:cubicBezTo>
                  <a:cubicBezTo>
                    <a:pt x="25936" y="18749"/>
                    <a:pt x="32893" y="17009"/>
                    <a:pt x="40001" y="15875"/>
                  </a:cubicBezTo>
                  <a:cubicBezTo>
                    <a:pt x="73120" y="10809"/>
                    <a:pt x="106391" y="7709"/>
                    <a:pt x="139889" y="7709"/>
                  </a:cubicBezTo>
                  <a:close/>
                  <a:moveTo>
                    <a:pt x="271308" y="37199"/>
                  </a:moveTo>
                  <a:cubicBezTo>
                    <a:pt x="272140" y="46651"/>
                    <a:pt x="273198" y="55119"/>
                    <a:pt x="273576" y="63664"/>
                  </a:cubicBezTo>
                  <a:cubicBezTo>
                    <a:pt x="274710" y="85290"/>
                    <a:pt x="275315" y="106991"/>
                    <a:pt x="276374" y="128693"/>
                  </a:cubicBezTo>
                  <a:cubicBezTo>
                    <a:pt x="276903" y="140035"/>
                    <a:pt x="274937" y="150848"/>
                    <a:pt x="270703" y="161283"/>
                  </a:cubicBezTo>
                  <a:cubicBezTo>
                    <a:pt x="269266" y="164761"/>
                    <a:pt x="266847" y="167786"/>
                    <a:pt x="264502" y="171642"/>
                  </a:cubicBezTo>
                  <a:cubicBezTo>
                    <a:pt x="245523" y="154327"/>
                    <a:pt x="231459" y="134137"/>
                    <a:pt x="215201" y="117124"/>
                  </a:cubicBezTo>
                  <a:cubicBezTo>
                    <a:pt x="225939" y="104194"/>
                    <a:pt x="236978" y="92398"/>
                    <a:pt x="246204" y="79241"/>
                  </a:cubicBezTo>
                  <a:cubicBezTo>
                    <a:pt x="255353" y="66235"/>
                    <a:pt x="262612" y="51868"/>
                    <a:pt x="271308" y="37199"/>
                  </a:cubicBezTo>
                  <a:close/>
                  <a:moveTo>
                    <a:pt x="16182" y="34779"/>
                  </a:moveTo>
                  <a:cubicBezTo>
                    <a:pt x="30776" y="64874"/>
                    <a:pt x="48016" y="91263"/>
                    <a:pt x="72213" y="113116"/>
                  </a:cubicBezTo>
                  <a:cubicBezTo>
                    <a:pt x="56334" y="134818"/>
                    <a:pt x="37127" y="152587"/>
                    <a:pt x="20416" y="172701"/>
                  </a:cubicBezTo>
                  <a:cubicBezTo>
                    <a:pt x="9225" y="164535"/>
                    <a:pt x="7562" y="153268"/>
                    <a:pt x="7486" y="141699"/>
                  </a:cubicBezTo>
                  <a:cubicBezTo>
                    <a:pt x="7411" y="126954"/>
                    <a:pt x="7637" y="112209"/>
                    <a:pt x="8772" y="97540"/>
                  </a:cubicBezTo>
                  <a:cubicBezTo>
                    <a:pt x="10208" y="78333"/>
                    <a:pt x="12779" y="59278"/>
                    <a:pt x="14897" y="40223"/>
                  </a:cubicBezTo>
                  <a:cubicBezTo>
                    <a:pt x="14972" y="38938"/>
                    <a:pt x="15426" y="37728"/>
                    <a:pt x="16182" y="34779"/>
                  </a:cubicBezTo>
                  <a:close/>
                  <a:moveTo>
                    <a:pt x="78565" y="118409"/>
                  </a:moveTo>
                  <a:cubicBezTo>
                    <a:pt x="80757" y="119922"/>
                    <a:pt x="83177" y="121661"/>
                    <a:pt x="85672" y="123324"/>
                  </a:cubicBezTo>
                  <a:cubicBezTo>
                    <a:pt x="103291" y="135272"/>
                    <a:pt x="122497" y="142757"/>
                    <a:pt x="144199" y="142984"/>
                  </a:cubicBezTo>
                  <a:cubicBezTo>
                    <a:pt x="144557" y="142988"/>
                    <a:pt x="144915" y="142990"/>
                    <a:pt x="145272" y="142990"/>
                  </a:cubicBezTo>
                  <a:cubicBezTo>
                    <a:pt x="165333" y="142990"/>
                    <a:pt x="183364" y="136746"/>
                    <a:pt x="200154" y="126122"/>
                  </a:cubicBezTo>
                  <a:cubicBezTo>
                    <a:pt x="202498" y="124610"/>
                    <a:pt x="204842" y="123097"/>
                    <a:pt x="207186" y="121661"/>
                  </a:cubicBezTo>
                  <a:cubicBezTo>
                    <a:pt x="207413" y="121510"/>
                    <a:pt x="207715" y="121510"/>
                    <a:pt x="209001" y="121283"/>
                  </a:cubicBezTo>
                  <a:cubicBezTo>
                    <a:pt x="224578" y="139052"/>
                    <a:pt x="240532" y="157200"/>
                    <a:pt x="256865" y="175801"/>
                  </a:cubicBezTo>
                  <a:cubicBezTo>
                    <a:pt x="250060" y="180792"/>
                    <a:pt x="242272" y="183212"/>
                    <a:pt x="234408" y="184195"/>
                  </a:cubicBezTo>
                  <a:cubicBezTo>
                    <a:pt x="213991" y="186992"/>
                    <a:pt x="193575" y="190093"/>
                    <a:pt x="173008" y="191076"/>
                  </a:cubicBezTo>
                  <a:cubicBezTo>
                    <a:pt x="155006" y="191956"/>
                    <a:pt x="136971" y="192488"/>
                    <a:pt x="118947" y="192488"/>
                  </a:cubicBezTo>
                  <a:cubicBezTo>
                    <a:pt x="109110" y="192488"/>
                    <a:pt x="99277" y="192330"/>
                    <a:pt x="89453" y="191983"/>
                  </a:cubicBezTo>
                  <a:cubicBezTo>
                    <a:pt x="70020" y="191302"/>
                    <a:pt x="50511" y="188580"/>
                    <a:pt x="32515" y="179960"/>
                  </a:cubicBezTo>
                  <a:cubicBezTo>
                    <a:pt x="30851" y="179204"/>
                    <a:pt x="29263" y="178221"/>
                    <a:pt x="26617" y="176860"/>
                  </a:cubicBezTo>
                  <a:cubicBezTo>
                    <a:pt x="44084" y="157276"/>
                    <a:pt x="61022" y="138145"/>
                    <a:pt x="78565" y="118409"/>
                  </a:cubicBezTo>
                  <a:close/>
                  <a:moveTo>
                    <a:pt x="158060" y="1"/>
                  </a:moveTo>
                  <a:cubicBezTo>
                    <a:pt x="126177" y="1"/>
                    <a:pt x="94341" y="1815"/>
                    <a:pt x="62534" y="5516"/>
                  </a:cubicBezTo>
                  <a:cubicBezTo>
                    <a:pt x="47335" y="7255"/>
                    <a:pt x="32364" y="10658"/>
                    <a:pt x="17241" y="13153"/>
                  </a:cubicBezTo>
                  <a:cubicBezTo>
                    <a:pt x="12023" y="14060"/>
                    <a:pt x="9452" y="16934"/>
                    <a:pt x="9225" y="22151"/>
                  </a:cubicBezTo>
                  <a:cubicBezTo>
                    <a:pt x="9150" y="23512"/>
                    <a:pt x="8772" y="24873"/>
                    <a:pt x="8620" y="26234"/>
                  </a:cubicBezTo>
                  <a:cubicBezTo>
                    <a:pt x="5974" y="52019"/>
                    <a:pt x="2874" y="77728"/>
                    <a:pt x="1059" y="103589"/>
                  </a:cubicBezTo>
                  <a:cubicBezTo>
                    <a:pt x="0" y="119317"/>
                    <a:pt x="605" y="135272"/>
                    <a:pt x="1059" y="151151"/>
                  </a:cubicBezTo>
                  <a:cubicBezTo>
                    <a:pt x="1437" y="164005"/>
                    <a:pt x="7789" y="174440"/>
                    <a:pt x="18526" y="180867"/>
                  </a:cubicBezTo>
                  <a:cubicBezTo>
                    <a:pt x="27297" y="186085"/>
                    <a:pt x="36976" y="190319"/>
                    <a:pt x="46882" y="192890"/>
                  </a:cubicBezTo>
                  <a:cubicBezTo>
                    <a:pt x="64415" y="197487"/>
                    <a:pt x="82404" y="199860"/>
                    <a:pt x="100602" y="199860"/>
                  </a:cubicBezTo>
                  <a:cubicBezTo>
                    <a:pt x="103359" y="199860"/>
                    <a:pt x="106121" y="199805"/>
                    <a:pt x="108886" y="199696"/>
                  </a:cubicBezTo>
                  <a:cubicBezTo>
                    <a:pt x="110977" y="199614"/>
                    <a:pt x="113068" y="199588"/>
                    <a:pt x="115159" y="199588"/>
                  </a:cubicBezTo>
                  <a:cubicBezTo>
                    <a:pt x="119176" y="199588"/>
                    <a:pt x="123192" y="199686"/>
                    <a:pt x="127208" y="199686"/>
                  </a:cubicBezTo>
                  <a:cubicBezTo>
                    <a:pt x="128889" y="199686"/>
                    <a:pt x="130570" y="199669"/>
                    <a:pt x="132251" y="199620"/>
                  </a:cubicBezTo>
                  <a:cubicBezTo>
                    <a:pt x="154785" y="199015"/>
                    <a:pt x="177394" y="199393"/>
                    <a:pt x="199776" y="195612"/>
                  </a:cubicBezTo>
                  <a:cubicBezTo>
                    <a:pt x="209606" y="193949"/>
                    <a:pt x="219738" y="193798"/>
                    <a:pt x="229568" y="192059"/>
                  </a:cubicBezTo>
                  <a:cubicBezTo>
                    <a:pt x="238264" y="190471"/>
                    <a:pt x="247035" y="188505"/>
                    <a:pt x="255277" y="185329"/>
                  </a:cubicBezTo>
                  <a:cubicBezTo>
                    <a:pt x="267830" y="180338"/>
                    <a:pt x="276374" y="171264"/>
                    <a:pt x="279928" y="157805"/>
                  </a:cubicBezTo>
                  <a:cubicBezTo>
                    <a:pt x="282423" y="148277"/>
                    <a:pt x="284238" y="138825"/>
                    <a:pt x="283709" y="128920"/>
                  </a:cubicBezTo>
                  <a:cubicBezTo>
                    <a:pt x="282953" y="115914"/>
                    <a:pt x="282348" y="102833"/>
                    <a:pt x="281667" y="89751"/>
                  </a:cubicBezTo>
                  <a:cubicBezTo>
                    <a:pt x="280457" y="65101"/>
                    <a:pt x="279247" y="40374"/>
                    <a:pt x="277962" y="14136"/>
                  </a:cubicBezTo>
                  <a:cubicBezTo>
                    <a:pt x="268056" y="11338"/>
                    <a:pt x="259134" y="8087"/>
                    <a:pt x="249984" y="6348"/>
                  </a:cubicBezTo>
                  <a:cubicBezTo>
                    <a:pt x="239020" y="4230"/>
                    <a:pt x="227905" y="2794"/>
                    <a:pt x="216865" y="2038"/>
                  </a:cubicBezTo>
                  <a:cubicBezTo>
                    <a:pt x="197243" y="685"/>
                    <a:pt x="177642" y="1"/>
                    <a:pt x="15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81"/>
            <p:cNvSpPr/>
            <p:nvPr/>
          </p:nvSpPr>
          <p:spPr>
            <a:xfrm>
              <a:off x="686125" y="505850"/>
              <a:ext cx="6251525" cy="3202175"/>
            </a:xfrm>
            <a:custGeom>
              <a:avLst/>
              <a:gdLst/>
              <a:ahLst/>
              <a:cxnLst/>
              <a:rect l="l" t="t" r="r" b="b"/>
              <a:pathLst>
                <a:path w="250061" h="128087" extrusionOk="0">
                  <a:moveTo>
                    <a:pt x="121515" y="1"/>
                  </a:moveTo>
                  <a:cubicBezTo>
                    <a:pt x="88017" y="1"/>
                    <a:pt x="54671" y="3101"/>
                    <a:pt x="21551" y="8167"/>
                  </a:cubicBezTo>
                  <a:cubicBezTo>
                    <a:pt x="14519" y="9301"/>
                    <a:pt x="7562" y="11041"/>
                    <a:pt x="76" y="12628"/>
                  </a:cubicBezTo>
                  <a:lnTo>
                    <a:pt x="1" y="12628"/>
                  </a:lnTo>
                  <a:cubicBezTo>
                    <a:pt x="681" y="14746"/>
                    <a:pt x="984" y="16031"/>
                    <a:pt x="1513" y="17241"/>
                  </a:cubicBezTo>
                  <a:cubicBezTo>
                    <a:pt x="12477" y="41816"/>
                    <a:pt x="25861" y="64879"/>
                    <a:pt x="43933" y="85068"/>
                  </a:cubicBezTo>
                  <a:cubicBezTo>
                    <a:pt x="56561" y="99057"/>
                    <a:pt x="70852" y="111004"/>
                    <a:pt x="88093" y="119019"/>
                  </a:cubicBezTo>
                  <a:cubicBezTo>
                    <a:pt x="100853" y="124909"/>
                    <a:pt x="113825" y="128086"/>
                    <a:pt x="126991" y="128086"/>
                  </a:cubicBezTo>
                  <a:cubicBezTo>
                    <a:pt x="136138" y="128086"/>
                    <a:pt x="145380" y="126553"/>
                    <a:pt x="154710" y="123329"/>
                  </a:cubicBezTo>
                  <a:cubicBezTo>
                    <a:pt x="174218" y="116675"/>
                    <a:pt x="190173" y="104728"/>
                    <a:pt x="204086" y="89907"/>
                  </a:cubicBezTo>
                  <a:cubicBezTo>
                    <a:pt x="224200" y="68432"/>
                    <a:pt x="238189" y="43177"/>
                    <a:pt x="249229" y="16107"/>
                  </a:cubicBezTo>
                  <a:cubicBezTo>
                    <a:pt x="249758" y="14973"/>
                    <a:pt x="249758" y="13536"/>
                    <a:pt x="250060" y="11494"/>
                  </a:cubicBezTo>
                  <a:cubicBezTo>
                    <a:pt x="245826" y="10058"/>
                    <a:pt x="242045" y="8167"/>
                    <a:pt x="238038" y="7411"/>
                  </a:cubicBezTo>
                  <a:cubicBezTo>
                    <a:pt x="226847" y="5369"/>
                    <a:pt x="215580" y="2874"/>
                    <a:pt x="204238" y="2345"/>
                  </a:cubicBezTo>
                  <a:cubicBezTo>
                    <a:pt x="176714" y="984"/>
                    <a:pt x="149114" y="1"/>
                    <a:pt x="121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81"/>
            <p:cNvSpPr/>
            <p:nvPr/>
          </p:nvSpPr>
          <p:spPr>
            <a:xfrm>
              <a:off x="892175" y="3273375"/>
              <a:ext cx="5756250" cy="1852000"/>
            </a:xfrm>
            <a:custGeom>
              <a:avLst/>
              <a:gdLst/>
              <a:ahLst/>
              <a:cxnLst/>
              <a:rect l="l" t="t" r="r" b="b"/>
              <a:pathLst>
                <a:path w="230250" h="74080" extrusionOk="0">
                  <a:moveTo>
                    <a:pt x="51949" y="0"/>
                  </a:moveTo>
                  <a:cubicBezTo>
                    <a:pt x="34406" y="19812"/>
                    <a:pt x="17468" y="38867"/>
                    <a:pt x="1" y="58451"/>
                  </a:cubicBezTo>
                  <a:cubicBezTo>
                    <a:pt x="2647" y="59812"/>
                    <a:pt x="4235" y="60795"/>
                    <a:pt x="5899" y="61627"/>
                  </a:cubicBezTo>
                  <a:cubicBezTo>
                    <a:pt x="23895" y="70171"/>
                    <a:pt x="43404" y="72893"/>
                    <a:pt x="62837" y="73574"/>
                  </a:cubicBezTo>
                  <a:cubicBezTo>
                    <a:pt x="72661" y="73921"/>
                    <a:pt x="82494" y="74079"/>
                    <a:pt x="92331" y="74079"/>
                  </a:cubicBezTo>
                  <a:cubicBezTo>
                    <a:pt x="110355" y="74079"/>
                    <a:pt x="128390" y="73547"/>
                    <a:pt x="146392" y="72667"/>
                  </a:cubicBezTo>
                  <a:cubicBezTo>
                    <a:pt x="166959" y="71684"/>
                    <a:pt x="187375" y="68583"/>
                    <a:pt x="207792" y="65861"/>
                  </a:cubicBezTo>
                  <a:cubicBezTo>
                    <a:pt x="215656" y="64803"/>
                    <a:pt x="223444" y="62458"/>
                    <a:pt x="230249" y="57392"/>
                  </a:cubicBezTo>
                  <a:cubicBezTo>
                    <a:pt x="213916" y="38791"/>
                    <a:pt x="197962" y="20643"/>
                    <a:pt x="182385" y="2874"/>
                  </a:cubicBezTo>
                  <a:cubicBezTo>
                    <a:pt x="181099" y="3101"/>
                    <a:pt x="180797" y="3101"/>
                    <a:pt x="180570" y="3252"/>
                  </a:cubicBezTo>
                  <a:cubicBezTo>
                    <a:pt x="178226" y="4688"/>
                    <a:pt x="175882" y="6276"/>
                    <a:pt x="173538" y="7713"/>
                  </a:cubicBezTo>
                  <a:cubicBezTo>
                    <a:pt x="156748" y="18337"/>
                    <a:pt x="138717" y="24581"/>
                    <a:pt x="118656" y="24581"/>
                  </a:cubicBezTo>
                  <a:cubicBezTo>
                    <a:pt x="118299" y="24581"/>
                    <a:pt x="117941" y="24579"/>
                    <a:pt x="117583" y="24575"/>
                  </a:cubicBezTo>
                  <a:cubicBezTo>
                    <a:pt x="95881" y="24348"/>
                    <a:pt x="76750" y="16863"/>
                    <a:pt x="59056" y="4915"/>
                  </a:cubicBezTo>
                  <a:cubicBezTo>
                    <a:pt x="56561" y="3252"/>
                    <a:pt x="54141" y="1513"/>
                    <a:pt x="519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81"/>
            <p:cNvSpPr/>
            <p:nvPr/>
          </p:nvSpPr>
          <p:spPr>
            <a:xfrm>
              <a:off x="412025" y="1182600"/>
              <a:ext cx="1620075" cy="3448100"/>
            </a:xfrm>
            <a:custGeom>
              <a:avLst/>
              <a:gdLst/>
              <a:ahLst/>
              <a:cxnLst/>
              <a:rect l="l" t="t" r="r" b="b"/>
              <a:pathLst>
                <a:path w="64803" h="137924" extrusionOk="0">
                  <a:moveTo>
                    <a:pt x="8772" y="1"/>
                  </a:moveTo>
                  <a:cubicBezTo>
                    <a:pt x="8016" y="2950"/>
                    <a:pt x="7562" y="4160"/>
                    <a:pt x="7487" y="5445"/>
                  </a:cubicBezTo>
                  <a:cubicBezTo>
                    <a:pt x="5369" y="24500"/>
                    <a:pt x="2874" y="43555"/>
                    <a:pt x="1362" y="62686"/>
                  </a:cubicBezTo>
                  <a:cubicBezTo>
                    <a:pt x="227" y="77431"/>
                    <a:pt x="1" y="92176"/>
                    <a:pt x="76" y="106921"/>
                  </a:cubicBezTo>
                  <a:cubicBezTo>
                    <a:pt x="152" y="118490"/>
                    <a:pt x="1815" y="129757"/>
                    <a:pt x="13006" y="137923"/>
                  </a:cubicBezTo>
                  <a:lnTo>
                    <a:pt x="13082" y="137923"/>
                  </a:lnTo>
                  <a:cubicBezTo>
                    <a:pt x="29717" y="117809"/>
                    <a:pt x="48924" y="100040"/>
                    <a:pt x="64803" y="78338"/>
                  </a:cubicBezTo>
                  <a:cubicBezTo>
                    <a:pt x="40606" y="56410"/>
                    <a:pt x="23366" y="30020"/>
                    <a:pt x="8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81"/>
            <p:cNvSpPr/>
            <p:nvPr/>
          </p:nvSpPr>
          <p:spPr>
            <a:xfrm>
              <a:off x="5606800" y="1243100"/>
              <a:ext cx="1542575" cy="3361125"/>
            </a:xfrm>
            <a:custGeom>
              <a:avLst/>
              <a:gdLst/>
              <a:ahLst/>
              <a:cxnLst/>
              <a:rect l="l" t="t" r="r" b="b"/>
              <a:pathLst>
                <a:path w="61703" h="134445" extrusionOk="0">
                  <a:moveTo>
                    <a:pt x="56107" y="1"/>
                  </a:moveTo>
                  <a:cubicBezTo>
                    <a:pt x="47411" y="14670"/>
                    <a:pt x="40152" y="29037"/>
                    <a:pt x="31003" y="42043"/>
                  </a:cubicBezTo>
                  <a:cubicBezTo>
                    <a:pt x="21777" y="55200"/>
                    <a:pt x="10738" y="66996"/>
                    <a:pt x="0" y="79926"/>
                  </a:cubicBezTo>
                  <a:cubicBezTo>
                    <a:pt x="16258" y="96939"/>
                    <a:pt x="30322" y="117129"/>
                    <a:pt x="49301" y="134444"/>
                  </a:cubicBezTo>
                  <a:cubicBezTo>
                    <a:pt x="51646" y="130588"/>
                    <a:pt x="54141" y="127563"/>
                    <a:pt x="55502" y="124085"/>
                  </a:cubicBezTo>
                  <a:cubicBezTo>
                    <a:pt x="59736" y="113650"/>
                    <a:pt x="61702" y="102837"/>
                    <a:pt x="61173" y="91495"/>
                  </a:cubicBezTo>
                  <a:cubicBezTo>
                    <a:pt x="60114" y="69793"/>
                    <a:pt x="59509" y="48092"/>
                    <a:pt x="58375" y="26466"/>
                  </a:cubicBezTo>
                  <a:cubicBezTo>
                    <a:pt x="57997" y="17921"/>
                    <a:pt x="56939" y="9453"/>
                    <a:pt x="56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1" name="Google Shape;3981;p81"/>
          <p:cNvGrpSpPr/>
          <p:nvPr/>
        </p:nvGrpSpPr>
        <p:grpSpPr>
          <a:xfrm>
            <a:off x="5326714" y="3815232"/>
            <a:ext cx="225796" cy="214174"/>
            <a:chOff x="1072100" y="254750"/>
            <a:chExt cx="5493825" cy="5211050"/>
          </a:xfrm>
        </p:grpSpPr>
        <p:sp>
          <p:nvSpPr>
            <p:cNvPr id="3982" name="Google Shape;3982;p81"/>
            <p:cNvSpPr/>
            <p:nvPr/>
          </p:nvSpPr>
          <p:spPr>
            <a:xfrm>
              <a:off x="1346575" y="580425"/>
              <a:ext cx="5219350" cy="4873600"/>
            </a:xfrm>
            <a:custGeom>
              <a:avLst/>
              <a:gdLst/>
              <a:ahLst/>
              <a:cxnLst/>
              <a:rect l="l" t="t" r="r" b="b"/>
              <a:pathLst>
                <a:path w="208774" h="194944" extrusionOk="0">
                  <a:moveTo>
                    <a:pt x="46194" y="1"/>
                  </a:moveTo>
                  <a:cubicBezTo>
                    <a:pt x="41572" y="1"/>
                    <a:pt x="37496" y="4193"/>
                    <a:pt x="38373" y="9320"/>
                  </a:cubicBezTo>
                  <a:lnTo>
                    <a:pt x="48077" y="65825"/>
                  </a:lnTo>
                  <a:cubicBezTo>
                    <a:pt x="48520" y="68431"/>
                    <a:pt x="47633" y="71093"/>
                    <a:pt x="45748" y="72923"/>
                  </a:cubicBezTo>
                  <a:lnTo>
                    <a:pt x="4714" y="112903"/>
                  </a:lnTo>
                  <a:cubicBezTo>
                    <a:pt x="1" y="117505"/>
                    <a:pt x="2607" y="125546"/>
                    <a:pt x="9150" y="126489"/>
                  </a:cubicBezTo>
                  <a:lnTo>
                    <a:pt x="65876" y="134751"/>
                  </a:lnTo>
                  <a:cubicBezTo>
                    <a:pt x="68483" y="135139"/>
                    <a:pt x="70701" y="136747"/>
                    <a:pt x="71865" y="139076"/>
                  </a:cubicBezTo>
                  <a:lnTo>
                    <a:pt x="97206" y="190479"/>
                  </a:lnTo>
                  <a:lnTo>
                    <a:pt x="97206" y="190535"/>
                  </a:lnTo>
                  <a:cubicBezTo>
                    <a:pt x="98676" y="193474"/>
                    <a:pt x="101518" y="194943"/>
                    <a:pt x="104359" y="194943"/>
                  </a:cubicBezTo>
                  <a:cubicBezTo>
                    <a:pt x="107201" y="194943"/>
                    <a:pt x="110043" y="193474"/>
                    <a:pt x="111513" y="190535"/>
                  </a:cubicBezTo>
                  <a:lnTo>
                    <a:pt x="136909" y="139131"/>
                  </a:lnTo>
                  <a:cubicBezTo>
                    <a:pt x="138074" y="136747"/>
                    <a:pt x="140292" y="135139"/>
                    <a:pt x="142898" y="134751"/>
                  </a:cubicBezTo>
                  <a:lnTo>
                    <a:pt x="199624" y="126489"/>
                  </a:lnTo>
                  <a:cubicBezTo>
                    <a:pt x="206167" y="125546"/>
                    <a:pt x="208774" y="117505"/>
                    <a:pt x="204060" y="112903"/>
                  </a:cubicBezTo>
                  <a:lnTo>
                    <a:pt x="162971" y="72923"/>
                  </a:lnTo>
                  <a:cubicBezTo>
                    <a:pt x="161086" y="71093"/>
                    <a:pt x="160254" y="68431"/>
                    <a:pt x="160698" y="65825"/>
                  </a:cubicBezTo>
                  <a:lnTo>
                    <a:pt x="170402" y="9320"/>
                  </a:lnTo>
                  <a:cubicBezTo>
                    <a:pt x="171279" y="4185"/>
                    <a:pt x="167189" y="23"/>
                    <a:pt x="162531" y="23"/>
                  </a:cubicBezTo>
                  <a:cubicBezTo>
                    <a:pt x="161304" y="23"/>
                    <a:pt x="160038" y="311"/>
                    <a:pt x="158812" y="947"/>
                  </a:cubicBezTo>
                  <a:lnTo>
                    <a:pt x="108075" y="27619"/>
                  </a:lnTo>
                  <a:cubicBezTo>
                    <a:pt x="106910" y="28229"/>
                    <a:pt x="105635" y="28534"/>
                    <a:pt x="104359" y="28534"/>
                  </a:cubicBezTo>
                  <a:cubicBezTo>
                    <a:pt x="103084" y="28534"/>
                    <a:pt x="101809" y="28229"/>
                    <a:pt x="100644" y="27619"/>
                  </a:cubicBezTo>
                  <a:lnTo>
                    <a:pt x="49906" y="947"/>
                  </a:lnTo>
                  <a:cubicBezTo>
                    <a:pt x="48685" y="296"/>
                    <a:pt x="47421" y="1"/>
                    <a:pt x="4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81"/>
            <p:cNvSpPr/>
            <p:nvPr/>
          </p:nvSpPr>
          <p:spPr>
            <a:xfrm>
              <a:off x="1072100" y="502900"/>
              <a:ext cx="5219350" cy="4962900"/>
            </a:xfrm>
            <a:custGeom>
              <a:avLst/>
              <a:gdLst/>
              <a:ahLst/>
              <a:cxnLst/>
              <a:rect l="l" t="t" r="r" b="b"/>
              <a:pathLst>
                <a:path w="208774" h="198516" fill="none" extrusionOk="0">
                  <a:moveTo>
                    <a:pt x="97261" y="192582"/>
                  </a:moveTo>
                  <a:lnTo>
                    <a:pt x="71865" y="141179"/>
                  </a:lnTo>
                  <a:cubicBezTo>
                    <a:pt x="70756" y="138850"/>
                    <a:pt x="68482" y="137242"/>
                    <a:pt x="65876" y="136854"/>
                  </a:cubicBezTo>
                  <a:lnTo>
                    <a:pt x="9150" y="128591"/>
                  </a:lnTo>
                  <a:cubicBezTo>
                    <a:pt x="2606" y="127649"/>
                    <a:pt x="0" y="119608"/>
                    <a:pt x="4769" y="115006"/>
                  </a:cubicBezTo>
                  <a:lnTo>
                    <a:pt x="45803" y="75026"/>
                  </a:lnTo>
                  <a:cubicBezTo>
                    <a:pt x="47688" y="73196"/>
                    <a:pt x="48520" y="70534"/>
                    <a:pt x="48076" y="67928"/>
                  </a:cubicBezTo>
                  <a:lnTo>
                    <a:pt x="38372" y="11479"/>
                  </a:lnTo>
                  <a:cubicBezTo>
                    <a:pt x="37263" y="4935"/>
                    <a:pt x="44139" y="0"/>
                    <a:pt x="49962" y="3050"/>
                  </a:cubicBezTo>
                  <a:lnTo>
                    <a:pt x="100699" y="29722"/>
                  </a:lnTo>
                  <a:cubicBezTo>
                    <a:pt x="103028" y="30942"/>
                    <a:pt x="105801" y="30942"/>
                    <a:pt x="108130" y="29722"/>
                  </a:cubicBezTo>
                  <a:lnTo>
                    <a:pt x="158867" y="3050"/>
                  </a:lnTo>
                  <a:cubicBezTo>
                    <a:pt x="164690" y="0"/>
                    <a:pt x="171510" y="4935"/>
                    <a:pt x="170401" y="11479"/>
                  </a:cubicBezTo>
                  <a:lnTo>
                    <a:pt x="160697" y="67928"/>
                  </a:lnTo>
                  <a:cubicBezTo>
                    <a:pt x="160254" y="70534"/>
                    <a:pt x="161141" y="73196"/>
                    <a:pt x="163026" y="75026"/>
                  </a:cubicBezTo>
                  <a:lnTo>
                    <a:pt x="204060" y="115006"/>
                  </a:lnTo>
                  <a:cubicBezTo>
                    <a:pt x="208773" y="119608"/>
                    <a:pt x="206167" y="127649"/>
                    <a:pt x="199624" y="128591"/>
                  </a:cubicBezTo>
                  <a:lnTo>
                    <a:pt x="142898" y="136854"/>
                  </a:lnTo>
                  <a:cubicBezTo>
                    <a:pt x="140347" y="137242"/>
                    <a:pt x="138073" y="138850"/>
                    <a:pt x="136909" y="141234"/>
                  </a:cubicBezTo>
                  <a:lnTo>
                    <a:pt x="111568" y="192638"/>
                  </a:lnTo>
                  <a:cubicBezTo>
                    <a:pt x="108629" y="198515"/>
                    <a:pt x="100200" y="198515"/>
                    <a:pt x="97261" y="192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81"/>
            <p:cNvSpPr/>
            <p:nvPr/>
          </p:nvSpPr>
          <p:spPr>
            <a:xfrm>
              <a:off x="3477275" y="350500"/>
              <a:ext cx="176100" cy="585525"/>
            </a:xfrm>
            <a:custGeom>
              <a:avLst/>
              <a:gdLst/>
              <a:ahLst/>
              <a:cxnLst/>
              <a:rect l="l" t="t" r="r" b="b"/>
              <a:pathLst>
                <a:path w="7044" h="23421" extrusionOk="0">
                  <a:moveTo>
                    <a:pt x="1097" y="0"/>
                  </a:moveTo>
                  <a:cubicBezTo>
                    <a:pt x="996" y="0"/>
                    <a:pt x="906" y="15"/>
                    <a:pt x="833" y="52"/>
                  </a:cubicBezTo>
                  <a:cubicBezTo>
                    <a:pt x="389" y="329"/>
                    <a:pt x="1" y="1106"/>
                    <a:pt x="56" y="1549"/>
                  </a:cubicBezTo>
                  <a:cubicBezTo>
                    <a:pt x="333" y="3046"/>
                    <a:pt x="943" y="4544"/>
                    <a:pt x="1276" y="6096"/>
                  </a:cubicBezTo>
                  <a:cubicBezTo>
                    <a:pt x="2219" y="11198"/>
                    <a:pt x="3106" y="16355"/>
                    <a:pt x="4049" y="21456"/>
                  </a:cubicBezTo>
                  <a:cubicBezTo>
                    <a:pt x="4240" y="22459"/>
                    <a:pt x="4595" y="23420"/>
                    <a:pt x="5575" y="23420"/>
                  </a:cubicBezTo>
                  <a:cubicBezTo>
                    <a:pt x="5733" y="23420"/>
                    <a:pt x="5908" y="23395"/>
                    <a:pt x="6100" y="23341"/>
                  </a:cubicBezTo>
                  <a:cubicBezTo>
                    <a:pt x="6544" y="23231"/>
                    <a:pt x="7043" y="21955"/>
                    <a:pt x="6932" y="21345"/>
                  </a:cubicBezTo>
                  <a:cubicBezTo>
                    <a:pt x="5712" y="14913"/>
                    <a:pt x="4381" y="8536"/>
                    <a:pt x="3051" y="2159"/>
                  </a:cubicBezTo>
                  <a:cubicBezTo>
                    <a:pt x="2940" y="1549"/>
                    <a:pt x="2662" y="1050"/>
                    <a:pt x="2385" y="274"/>
                  </a:cubicBezTo>
                  <a:cubicBezTo>
                    <a:pt x="1953" y="187"/>
                    <a:pt x="1454" y="0"/>
                    <a:pt x="109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81"/>
            <p:cNvSpPr/>
            <p:nvPr/>
          </p:nvSpPr>
          <p:spPr>
            <a:xfrm>
              <a:off x="3825225" y="254750"/>
              <a:ext cx="122025" cy="608600"/>
            </a:xfrm>
            <a:custGeom>
              <a:avLst/>
              <a:gdLst/>
              <a:ahLst/>
              <a:cxnLst/>
              <a:rect l="l" t="t" r="r" b="b"/>
              <a:pathLst>
                <a:path w="4881" h="24344" extrusionOk="0">
                  <a:moveTo>
                    <a:pt x="3439" y="0"/>
                  </a:moveTo>
                  <a:cubicBezTo>
                    <a:pt x="2995" y="555"/>
                    <a:pt x="2108" y="1109"/>
                    <a:pt x="2053" y="1719"/>
                  </a:cubicBezTo>
                  <a:cubicBezTo>
                    <a:pt x="1332" y="8152"/>
                    <a:pt x="777" y="14640"/>
                    <a:pt x="167" y="21127"/>
                  </a:cubicBezTo>
                  <a:cubicBezTo>
                    <a:pt x="112" y="21848"/>
                    <a:pt x="1" y="22735"/>
                    <a:pt x="334" y="23234"/>
                  </a:cubicBezTo>
                  <a:cubicBezTo>
                    <a:pt x="661" y="23725"/>
                    <a:pt x="1523" y="23840"/>
                    <a:pt x="2500" y="24318"/>
                  </a:cubicBezTo>
                  <a:lnTo>
                    <a:pt x="2500" y="24318"/>
                  </a:lnTo>
                  <a:cubicBezTo>
                    <a:pt x="2721" y="22781"/>
                    <a:pt x="2940" y="21898"/>
                    <a:pt x="2995" y="20961"/>
                  </a:cubicBezTo>
                  <a:cubicBezTo>
                    <a:pt x="3494" y="15804"/>
                    <a:pt x="3938" y="10647"/>
                    <a:pt x="4437" y="5490"/>
                  </a:cubicBezTo>
                  <a:cubicBezTo>
                    <a:pt x="4548" y="4270"/>
                    <a:pt x="4881" y="3050"/>
                    <a:pt x="4770" y="1886"/>
                  </a:cubicBezTo>
                  <a:cubicBezTo>
                    <a:pt x="4659" y="1220"/>
                    <a:pt x="3938" y="666"/>
                    <a:pt x="3439" y="0"/>
                  </a:cubicBezTo>
                  <a:close/>
                  <a:moveTo>
                    <a:pt x="2500" y="24318"/>
                  </a:moveTo>
                  <a:cubicBezTo>
                    <a:pt x="2499" y="24326"/>
                    <a:pt x="2497" y="24335"/>
                    <a:pt x="2496" y="24343"/>
                  </a:cubicBezTo>
                  <a:lnTo>
                    <a:pt x="2552" y="24343"/>
                  </a:lnTo>
                  <a:cubicBezTo>
                    <a:pt x="2534" y="24335"/>
                    <a:pt x="2517" y="24326"/>
                    <a:pt x="2500" y="2431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81"/>
            <p:cNvSpPr/>
            <p:nvPr/>
          </p:nvSpPr>
          <p:spPr>
            <a:xfrm>
              <a:off x="2386275" y="4312950"/>
              <a:ext cx="300850" cy="519325"/>
            </a:xfrm>
            <a:custGeom>
              <a:avLst/>
              <a:gdLst/>
              <a:ahLst/>
              <a:cxnLst/>
              <a:rect l="l" t="t" r="r" b="b"/>
              <a:pathLst>
                <a:path w="12034" h="20773" extrusionOk="0">
                  <a:moveTo>
                    <a:pt x="10798" y="1"/>
                  </a:moveTo>
                  <a:cubicBezTo>
                    <a:pt x="10192" y="1"/>
                    <a:pt x="9662" y="546"/>
                    <a:pt x="9317" y="1198"/>
                  </a:cubicBezTo>
                  <a:cubicBezTo>
                    <a:pt x="6322" y="6743"/>
                    <a:pt x="3272" y="12288"/>
                    <a:pt x="389" y="17889"/>
                  </a:cubicBezTo>
                  <a:cubicBezTo>
                    <a:pt x="1" y="18554"/>
                    <a:pt x="278" y="19552"/>
                    <a:pt x="223" y="20440"/>
                  </a:cubicBezTo>
                  <a:cubicBezTo>
                    <a:pt x="666" y="20550"/>
                    <a:pt x="1054" y="20661"/>
                    <a:pt x="1498" y="20772"/>
                  </a:cubicBezTo>
                  <a:cubicBezTo>
                    <a:pt x="2163" y="19830"/>
                    <a:pt x="2940" y="18998"/>
                    <a:pt x="3439" y="18000"/>
                  </a:cubicBezTo>
                  <a:cubicBezTo>
                    <a:pt x="4714" y="15782"/>
                    <a:pt x="5768" y="13453"/>
                    <a:pt x="6988" y="11235"/>
                  </a:cubicBezTo>
                  <a:cubicBezTo>
                    <a:pt x="8540" y="8351"/>
                    <a:pt x="10259" y="5523"/>
                    <a:pt x="11756" y="2584"/>
                  </a:cubicBezTo>
                  <a:cubicBezTo>
                    <a:pt x="12034" y="1974"/>
                    <a:pt x="12034" y="699"/>
                    <a:pt x="11646" y="366"/>
                  </a:cubicBezTo>
                  <a:cubicBezTo>
                    <a:pt x="11355" y="109"/>
                    <a:pt x="11069" y="1"/>
                    <a:pt x="1079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81"/>
            <p:cNvSpPr/>
            <p:nvPr/>
          </p:nvSpPr>
          <p:spPr>
            <a:xfrm>
              <a:off x="2057725" y="4164225"/>
              <a:ext cx="400675" cy="417825"/>
            </a:xfrm>
            <a:custGeom>
              <a:avLst/>
              <a:gdLst/>
              <a:ahLst/>
              <a:cxnLst/>
              <a:rect l="l" t="t" r="r" b="b"/>
              <a:pathLst>
                <a:path w="16027" h="16713" extrusionOk="0">
                  <a:moveTo>
                    <a:pt x="14563" y="1"/>
                  </a:moveTo>
                  <a:cubicBezTo>
                    <a:pt x="14102" y="1"/>
                    <a:pt x="13606" y="238"/>
                    <a:pt x="13143" y="604"/>
                  </a:cubicBezTo>
                  <a:cubicBezTo>
                    <a:pt x="12145" y="1380"/>
                    <a:pt x="11313" y="2489"/>
                    <a:pt x="10426" y="3487"/>
                  </a:cubicBezTo>
                  <a:cubicBezTo>
                    <a:pt x="7764" y="6648"/>
                    <a:pt x="5158" y="9809"/>
                    <a:pt x="2552" y="12969"/>
                  </a:cubicBezTo>
                  <a:cubicBezTo>
                    <a:pt x="1775" y="13912"/>
                    <a:pt x="1" y="14966"/>
                    <a:pt x="1387" y="16296"/>
                  </a:cubicBezTo>
                  <a:cubicBezTo>
                    <a:pt x="1697" y="16593"/>
                    <a:pt x="1991" y="16713"/>
                    <a:pt x="2271" y="16713"/>
                  </a:cubicBezTo>
                  <a:cubicBezTo>
                    <a:pt x="3145" y="16713"/>
                    <a:pt x="3890" y="15553"/>
                    <a:pt x="4603" y="14966"/>
                  </a:cubicBezTo>
                  <a:cubicBezTo>
                    <a:pt x="4825" y="14799"/>
                    <a:pt x="4992" y="14633"/>
                    <a:pt x="5158" y="14467"/>
                  </a:cubicBezTo>
                  <a:cubicBezTo>
                    <a:pt x="8762" y="10086"/>
                    <a:pt x="12366" y="5705"/>
                    <a:pt x="16026" y="1380"/>
                  </a:cubicBezTo>
                  <a:cubicBezTo>
                    <a:pt x="15685" y="386"/>
                    <a:pt x="15151" y="1"/>
                    <a:pt x="1456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81"/>
            <p:cNvSpPr/>
            <p:nvPr/>
          </p:nvSpPr>
          <p:spPr>
            <a:xfrm>
              <a:off x="5764625" y="2076050"/>
              <a:ext cx="543450" cy="192950"/>
            </a:xfrm>
            <a:custGeom>
              <a:avLst/>
              <a:gdLst/>
              <a:ahLst/>
              <a:cxnLst/>
              <a:rect l="l" t="t" r="r" b="b"/>
              <a:pathLst>
                <a:path w="21738" h="7718" extrusionOk="0">
                  <a:moveTo>
                    <a:pt x="19899" y="1"/>
                  </a:moveTo>
                  <a:cubicBezTo>
                    <a:pt x="19258" y="1"/>
                    <a:pt x="18493" y="375"/>
                    <a:pt x="17856" y="566"/>
                  </a:cubicBezTo>
                  <a:cubicBezTo>
                    <a:pt x="12644" y="2008"/>
                    <a:pt x="7376" y="3505"/>
                    <a:pt x="2164" y="4946"/>
                  </a:cubicBezTo>
                  <a:cubicBezTo>
                    <a:pt x="1609" y="5113"/>
                    <a:pt x="1055" y="5335"/>
                    <a:pt x="1" y="5723"/>
                  </a:cubicBezTo>
                  <a:cubicBezTo>
                    <a:pt x="500" y="6499"/>
                    <a:pt x="777" y="7442"/>
                    <a:pt x="1221" y="7553"/>
                  </a:cubicBezTo>
                  <a:cubicBezTo>
                    <a:pt x="1594" y="7669"/>
                    <a:pt x="1996" y="7717"/>
                    <a:pt x="2403" y="7717"/>
                  </a:cubicBezTo>
                  <a:cubicBezTo>
                    <a:pt x="2964" y="7717"/>
                    <a:pt x="3534" y="7626"/>
                    <a:pt x="4049" y="7497"/>
                  </a:cubicBezTo>
                  <a:cubicBezTo>
                    <a:pt x="8929" y="6166"/>
                    <a:pt x="13808" y="4780"/>
                    <a:pt x="18688" y="3283"/>
                  </a:cubicBezTo>
                  <a:cubicBezTo>
                    <a:pt x="19852" y="2950"/>
                    <a:pt x="21738" y="2617"/>
                    <a:pt x="21017" y="843"/>
                  </a:cubicBezTo>
                  <a:cubicBezTo>
                    <a:pt x="20781" y="206"/>
                    <a:pt x="20374" y="1"/>
                    <a:pt x="198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81"/>
            <p:cNvSpPr/>
            <p:nvPr/>
          </p:nvSpPr>
          <p:spPr>
            <a:xfrm>
              <a:off x="5549775" y="1766750"/>
              <a:ext cx="478275" cy="279900"/>
            </a:xfrm>
            <a:custGeom>
              <a:avLst/>
              <a:gdLst/>
              <a:ahLst/>
              <a:cxnLst/>
              <a:rect l="l" t="t" r="r" b="b"/>
              <a:pathLst>
                <a:path w="19131" h="11196" extrusionOk="0">
                  <a:moveTo>
                    <a:pt x="17659" y="0"/>
                  </a:moveTo>
                  <a:cubicBezTo>
                    <a:pt x="17609" y="0"/>
                    <a:pt x="17564" y="6"/>
                    <a:pt x="17523" y="18"/>
                  </a:cubicBezTo>
                  <a:cubicBezTo>
                    <a:pt x="16469" y="239"/>
                    <a:pt x="15471" y="739"/>
                    <a:pt x="14528" y="1238"/>
                  </a:cubicBezTo>
                  <a:cubicBezTo>
                    <a:pt x="10647" y="3511"/>
                    <a:pt x="6821" y="5729"/>
                    <a:pt x="2994" y="8058"/>
                  </a:cubicBezTo>
                  <a:cubicBezTo>
                    <a:pt x="2107" y="8613"/>
                    <a:pt x="1442" y="9389"/>
                    <a:pt x="0" y="10664"/>
                  </a:cubicBezTo>
                  <a:cubicBezTo>
                    <a:pt x="1293" y="10880"/>
                    <a:pt x="2150" y="11196"/>
                    <a:pt x="2702" y="11196"/>
                  </a:cubicBezTo>
                  <a:cubicBezTo>
                    <a:pt x="2861" y="11196"/>
                    <a:pt x="2994" y="11170"/>
                    <a:pt x="3105" y="11108"/>
                  </a:cubicBezTo>
                  <a:cubicBezTo>
                    <a:pt x="8318" y="8280"/>
                    <a:pt x="13419" y="5341"/>
                    <a:pt x="18521" y="2347"/>
                  </a:cubicBezTo>
                  <a:cubicBezTo>
                    <a:pt x="18909" y="2125"/>
                    <a:pt x="19131" y="1182"/>
                    <a:pt x="18909" y="794"/>
                  </a:cubicBezTo>
                  <a:cubicBezTo>
                    <a:pt x="18760" y="397"/>
                    <a:pt x="18079" y="0"/>
                    <a:pt x="1765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81"/>
            <p:cNvSpPr/>
            <p:nvPr/>
          </p:nvSpPr>
          <p:spPr>
            <a:xfrm>
              <a:off x="5002075" y="4279325"/>
              <a:ext cx="456225" cy="443275"/>
            </a:xfrm>
            <a:custGeom>
              <a:avLst/>
              <a:gdLst/>
              <a:ahLst/>
              <a:cxnLst/>
              <a:rect l="l" t="t" r="r" b="b"/>
              <a:pathLst>
                <a:path w="18249" h="17731" extrusionOk="0">
                  <a:moveTo>
                    <a:pt x="1808" y="1"/>
                  </a:moveTo>
                  <a:cubicBezTo>
                    <a:pt x="779" y="1"/>
                    <a:pt x="1" y="878"/>
                    <a:pt x="393" y="1711"/>
                  </a:cubicBezTo>
                  <a:cubicBezTo>
                    <a:pt x="726" y="2432"/>
                    <a:pt x="1391" y="3042"/>
                    <a:pt x="1946" y="3652"/>
                  </a:cubicBezTo>
                  <a:cubicBezTo>
                    <a:pt x="5772" y="7644"/>
                    <a:pt x="9598" y="11692"/>
                    <a:pt x="13479" y="15629"/>
                  </a:cubicBezTo>
                  <a:cubicBezTo>
                    <a:pt x="14138" y="16332"/>
                    <a:pt x="14693" y="17731"/>
                    <a:pt x="15639" y="17731"/>
                  </a:cubicBezTo>
                  <a:cubicBezTo>
                    <a:pt x="15887" y="17731"/>
                    <a:pt x="16163" y="17634"/>
                    <a:pt x="16474" y="17404"/>
                  </a:cubicBezTo>
                  <a:cubicBezTo>
                    <a:pt x="18248" y="16184"/>
                    <a:pt x="16585" y="14853"/>
                    <a:pt x="15698" y="13855"/>
                  </a:cubicBezTo>
                  <a:cubicBezTo>
                    <a:pt x="11705" y="9641"/>
                    <a:pt x="7713" y="5482"/>
                    <a:pt x="3720" y="1323"/>
                  </a:cubicBezTo>
                  <a:cubicBezTo>
                    <a:pt x="3221" y="769"/>
                    <a:pt x="2611" y="380"/>
                    <a:pt x="2223" y="48"/>
                  </a:cubicBezTo>
                  <a:cubicBezTo>
                    <a:pt x="2082" y="16"/>
                    <a:pt x="1943" y="1"/>
                    <a:pt x="1808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81"/>
            <p:cNvSpPr/>
            <p:nvPr/>
          </p:nvSpPr>
          <p:spPr>
            <a:xfrm>
              <a:off x="4774825" y="4396950"/>
              <a:ext cx="274525" cy="468300"/>
            </a:xfrm>
            <a:custGeom>
              <a:avLst/>
              <a:gdLst/>
              <a:ahLst/>
              <a:cxnLst/>
              <a:rect l="l" t="t" r="r" b="b"/>
              <a:pathLst>
                <a:path w="10981" h="18732" extrusionOk="0">
                  <a:moveTo>
                    <a:pt x="1886" y="56"/>
                  </a:moveTo>
                  <a:cubicBezTo>
                    <a:pt x="1387" y="111"/>
                    <a:pt x="833" y="1"/>
                    <a:pt x="555" y="278"/>
                  </a:cubicBezTo>
                  <a:cubicBezTo>
                    <a:pt x="223" y="500"/>
                    <a:pt x="1" y="1110"/>
                    <a:pt x="56" y="1498"/>
                  </a:cubicBezTo>
                  <a:cubicBezTo>
                    <a:pt x="112" y="2052"/>
                    <a:pt x="500" y="2607"/>
                    <a:pt x="777" y="3106"/>
                  </a:cubicBezTo>
                  <a:cubicBezTo>
                    <a:pt x="3051" y="7486"/>
                    <a:pt x="5324" y="11867"/>
                    <a:pt x="7598" y="16248"/>
                  </a:cubicBezTo>
                  <a:cubicBezTo>
                    <a:pt x="7930" y="16913"/>
                    <a:pt x="8097" y="17689"/>
                    <a:pt x="8540" y="18189"/>
                  </a:cubicBezTo>
                  <a:cubicBezTo>
                    <a:pt x="8812" y="18460"/>
                    <a:pt x="9379" y="18732"/>
                    <a:pt x="9790" y="18732"/>
                  </a:cubicBezTo>
                  <a:cubicBezTo>
                    <a:pt x="9882" y="18732"/>
                    <a:pt x="9966" y="18718"/>
                    <a:pt x="10038" y="18688"/>
                  </a:cubicBezTo>
                  <a:cubicBezTo>
                    <a:pt x="10426" y="18521"/>
                    <a:pt x="10758" y="17856"/>
                    <a:pt x="10869" y="17357"/>
                  </a:cubicBezTo>
                  <a:cubicBezTo>
                    <a:pt x="10980" y="16913"/>
                    <a:pt x="10758" y="16359"/>
                    <a:pt x="10537" y="15970"/>
                  </a:cubicBezTo>
                  <a:cubicBezTo>
                    <a:pt x="8263" y="11313"/>
                    <a:pt x="5934" y="6655"/>
                    <a:pt x="3550" y="2052"/>
                  </a:cubicBezTo>
                  <a:cubicBezTo>
                    <a:pt x="3162" y="1331"/>
                    <a:pt x="2496" y="777"/>
                    <a:pt x="1886" y="5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81"/>
            <p:cNvSpPr/>
            <p:nvPr/>
          </p:nvSpPr>
          <p:spPr>
            <a:xfrm>
              <a:off x="1340125" y="2165925"/>
              <a:ext cx="481975" cy="116975"/>
            </a:xfrm>
            <a:custGeom>
              <a:avLst/>
              <a:gdLst/>
              <a:ahLst/>
              <a:cxnLst/>
              <a:rect l="l" t="t" r="r" b="b"/>
              <a:pathLst>
                <a:path w="19279" h="4679" extrusionOk="0">
                  <a:moveTo>
                    <a:pt x="1733" y="1"/>
                  </a:moveTo>
                  <a:cubicBezTo>
                    <a:pt x="846" y="1"/>
                    <a:pt x="1" y="386"/>
                    <a:pt x="148" y="1462"/>
                  </a:cubicBezTo>
                  <a:cubicBezTo>
                    <a:pt x="259" y="2017"/>
                    <a:pt x="1257" y="2738"/>
                    <a:pt x="1978" y="2793"/>
                  </a:cubicBezTo>
                  <a:cubicBezTo>
                    <a:pt x="5693" y="3348"/>
                    <a:pt x="9408" y="3736"/>
                    <a:pt x="13123" y="4179"/>
                  </a:cubicBezTo>
                  <a:cubicBezTo>
                    <a:pt x="14343" y="4346"/>
                    <a:pt x="15508" y="4623"/>
                    <a:pt x="16727" y="4678"/>
                  </a:cubicBezTo>
                  <a:cubicBezTo>
                    <a:pt x="17393" y="4678"/>
                    <a:pt x="18003" y="4235"/>
                    <a:pt x="19223" y="3791"/>
                  </a:cubicBezTo>
                  <a:lnTo>
                    <a:pt x="19278" y="3791"/>
                  </a:lnTo>
                  <a:cubicBezTo>
                    <a:pt x="18502" y="2960"/>
                    <a:pt x="18114" y="2072"/>
                    <a:pt x="17615" y="2017"/>
                  </a:cubicBezTo>
                  <a:cubicBezTo>
                    <a:pt x="12458" y="1241"/>
                    <a:pt x="7301" y="631"/>
                    <a:pt x="2088" y="21"/>
                  </a:cubicBezTo>
                  <a:cubicBezTo>
                    <a:pt x="1971" y="8"/>
                    <a:pt x="1851" y="1"/>
                    <a:pt x="1733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81"/>
            <p:cNvSpPr/>
            <p:nvPr/>
          </p:nvSpPr>
          <p:spPr>
            <a:xfrm>
              <a:off x="1471350" y="1821800"/>
              <a:ext cx="329950" cy="169300"/>
            </a:xfrm>
            <a:custGeom>
              <a:avLst/>
              <a:gdLst/>
              <a:ahLst/>
              <a:cxnLst/>
              <a:rect l="l" t="t" r="r" b="b"/>
              <a:pathLst>
                <a:path w="13198" h="6772" extrusionOk="0">
                  <a:moveTo>
                    <a:pt x="1732" y="1"/>
                  </a:moveTo>
                  <a:cubicBezTo>
                    <a:pt x="1228" y="1"/>
                    <a:pt x="414" y="426"/>
                    <a:pt x="222" y="810"/>
                  </a:cubicBezTo>
                  <a:cubicBezTo>
                    <a:pt x="0" y="1198"/>
                    <a:pt x="555" y="1974"/>
                    <a:pt x="721" y="2418"/>
                  </a:cubicBezTo>
                  <a:cubicBezTo>
                    <a:pt x="4492" y="3971"/>
                    <a:pt x="7930" y="5412"/>
                    <a:pt x="11423" y="6743"/>
                  </a:cubicBezTo>
                  <a:cubicBezTo>
                    <a:pt x="11475" y="6763"/>
                    <a:pt x="11531" y="6772"/>
                    <a:pt x="11589" y="6772"/>
                  </a:cubicBezTo>
                  <a:cubicBezTo>
                    <a:pt x="12034" y="6772"/>
                    <a:pt x="12659" y="6267"/>
                    <a:pt x="13197" y="6022"/>
                  </a:cubicBezTo>
                  <a:cubicBezTo>
                    <a:pt x="12920" y="5412"/>
                    <a:pt x="12754" y="4525"/>
                    <a:pt x="12310" y="4303"/>
                  </a:cubicBezTo>
                  <a:cubicBezTo>
                    <a:pt x="8872" y="2806"/>
                    <a:pt x="5434" y="1365"/>
                    <a:pt x="1941" y="34"/>
                  </a:cubicBezTo>
                  <a:cubicBezTo>
                    <a:pt x="1881" y="11"/>
                    <a:pt x="1810" y="1"/>
                    <a:pt x="1732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4" name="Google Shape;3994;p81"/>
          <p:cNvGrpSpPr/>
          <p:nvPr/>
        </p:nvGrpSpPr>
        <p:grpSpPr>
          <a:xfrm>
            <a:off x="5338281" y="4082152"/>
            <a:ext cx="225769" cy="217711"/>
            <a:chOff x="1095450" y="238125"/>
            <a:chExt cx="5337325" cy="5134700"/>
          </a:xfrm>
        </p:grpSpPr>
        <p:sp>
          <p:nvSpPr>
            <p:cNvPr id="3995" name="Google Shape;3995;p81"/>
            <p:cNvSpPr/>
            <p:nvPr/>
          </p:nvSpPr>
          <p:spPr>
            <a:xfrm>
              <a:off x="1337800" y="23812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extrusionOk="0">
                  <a:moveTo>
                    <a:pt x="122192" y="0"/>
                  </a:moveTo>
                  <a:lnTo>
                    <a:pt x="122192" y="0"/>
                  </a:lnTo>
                  <a:cubicBezTo>
                    <a:pt x="67751" y="8763"/>
                    <a:pt x="73556" y="70927"/>
                    <a:pt x="73556" y="70927"/>
                  </a:cubicBezTo>
                  <a:cubicBezTo>
                    <a:pt x="57071" y="68024"/>
                    <a:pt x="53182" y="46719"/>
                    <a:pt x="53182" y="46719"/>
                  </a:cubicBezTo>
                  <a:lnTo>
                    <a:pt x="53182" y="46719"/>
                  </a:lnTo>
                  <a:cubicBezTo>
                    <a:pt x="7066" y="99900"/>
                    <a:pt x="1" y="192078"/>
                    <a:pt x="100777" y="195693"/>
                  </a:cubicBezTo>
                  <a:cubicBezTo>
                    <a:pt x="127998" y="195693"/>
                    <a:pt x="167870" y="190490"/>
                    <a:pt x="180467" y="147715"/>
                  </a:cubicBezTo>
                  <a:cubicBezTo>
                    <a:pt x="203799" y="62220"/>
                    <a:pt x="143554" y="38887"/>
                    <a:pt x="143552" y="38887"/>
                  </a:cubicBezTo>
                  <a:lnTo>
                    <a:pt x="143552" y="38887"/>
                  </a:lnTo>
                  <a:cubicBezTo>
                    <a:pt x="152398" y="49531"/>
                    <a:pt x="145101" y="62593"/>
                    <a:pt x="137847" y="62593"/>
                  </a:cubicBezTo>
                  <a:cubicBezTo>
                    <a:pt x="137151" y="62593"/>
                    <a:pt x="136456" y="62473"/>
                    <a:pt x="135775" y="62219"/>
                  </a:cubicBezTo>
                  <a:cubicBezTo>
                    <a:pt x="103735" y="52470"/>
                    <a:pt x="122192" y="0"/>
                    <a:pt x="122192" y="0"/>
                  </a:cubicBezTo>
                  <a:close/>
                </a:path>
              </a:pathLst>
            </a:custGeom>
            <a:solidFill>
              <a:srgbClr val="E7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81"/>
            <p:cNvSpPr/>
            <p:nvPr/>
          </p:nvSpPr>
          <p:spPr>
            <a:xfrm>
              <a:off x="5230575" y="2902675"/>
              <a:ext cx="742150" cy="2203150"/>
            </a:xfrm>
            <a:custGeom>
              <a:avLst/>
              <a:gdLst/>
              <a:ahLst/>
              <a:cxnLst/>
              <a:rect l="l" t="t" r="r" b="b"/>
              <a:pathLst>
                <a:path w="29686" h="88126" fill="none" extrusionOk="0">
                  <a:moveTo>
                    <a:pt x="27276" y="0"/>
                  </a:moveTo>
                  <a:cubicBezTo>
                    <a:pt x="29686" y="18951"/>
                    <a:pt x="26673" y="37846"/>
                    <a:pt x="22565" y="52908"/>
                  </a:cubicBezTo>
                  <a:lnTo>
                    <a:pt x="22511" y="53073"/>
                  </a:lnTo>
                  <a:cubicBezTo>
                    <a:pt x="18184" y="67696"/>
                    <a:pt x="10626" y="79417"/>
                    <a:pt x="0" y="88125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81"/>
            <p:cNvSpPr/>
            <p:nvPr/>
          </p:nvSpPr>
          <p:spPr>
            <a:xfrm>
              <a:off x="1095450" y="480475"/>
              <a:ext cx="5094975" cy="4892350"/>
            </a:xfrm>
            <a:custGeom>
              <a:avLst/>
              <a:gdLst/>
              <a:ahLst/>
              <a:cxnLst/>
              <a:rect l="l" t="t" r="r" b="b"/>
              <a:pathLst>
                <a:path w="203799" h="195694" fill="none" extrusionOk="0">
                  <a:moveTo>
                    <a:pt x="100777" y="195693"/>
                  </a:moveTo>
                  <a:cubicBezTo>
                    <a:pt x="0" y="192133"/>
                    <a:pt x="7011" y="99901"/>
                    <a:pt x="53127" y="46719"/>
                  </a:cubicBezTo>
                  <a:cubicBezTo>
                    <a:pt x="53127" y="46719"/>
                    <a:pt x="57016" y="68079"/>
                    <a:pt x="73556" y="70982"/>
                  </a:cubicBezTo>
                  <a:cubicBezTo>
                    <a:pt x="73556" y="70982"/>
                    <a:pt x="67696" y="8763"/>
                    <a:pt x="122137" y="0"/>
                  </a:cubicBezTo>
                  <a:cubicBezTo>
                    <a:pt x="122137" y="0"/>
                    <a:pt x="103680" y="52525"/>
                    <a:pt x="135775" y="62219"/>
                  </a:cubicBezTo>
                  <a:cubicBezTo>
                    <a:pt x="143552" y="65122"/>
                    <a:pt x="153246" y="50553"/>
                    <a:pt x="143552" y="38887"/>
                  </a:cubicBezTo>
                  <a:cubicBezTo>
                    <a:pt x="143552" y="38887"/>
                    <a:pt x="203799" y="62219"/>
                    <a:pt x="180467" y="147770"/>
                  </a:cubicBezTo>
                  <a:cubicBezTo>
                    <a:pt x="167815" y="190490"/>
                    <a:pt x="127997" y="195693"/>
                    <a:pt x="100777" y="1956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81"/>
            <p:cNvSpPr/>
            <p:nvPr/>
          </p:nvSpPr>
          <p:spPr>
            <a:xfrm>
              <a:off x="2390750" y="2806825"/>
              <a:ext cx="384775" cy="1762250"/>
            </a:xfrm>
            <a:custGeom>
              <a:avLst/>
              <a:gdLst/>
              <a:ahLst/>
              <a:cxnLst/>
              <a:rect l="l" t="t" r="r" b="b"/>
              <a:pathLst>
                <a:path w="15391" h="70490" fill="none" extrusionOk="0">
                  <a:moveTo>
                    <a:pt x="15391" y="70490"/>
                  </a:moveTo>
                  <a:cubicBezTo>
                    <a:pt x="10188" y="64355"/>
                    <a:pt x="6025" y="56852"/>
                    <a:pt x="3615" y="47924"/>
                  </a:cubicBezTo>
                  <a:lnTo>
                    <a:pt x="1" y="34779"/>
                  </a:lnTo>
                  <a:lnTo>
                    <a:pt x="6737" y="36642"/>
                  </a:lnTo>
                  <a:cubicBezTo>
                    <a:pt x="3506" y="26674"/>
                    <a:pt x="2629" y="15500"/>
                    <a:pt x="5916" y="7614"/>
                  </a:cubicBezTo>
                  <a:cubicBezTo>
                    <a:pt x="7121" y="4820"/>
                    <a:pt x="8380" y="2301"/>
                    <a:pt x="9750" y="1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81"/>
            <p:cNvSpPr/>
            <p:nvPr/>
          </p:nvSpPr>
          <p:spPr>
            <a:xfrm>
              <a:off x="2608450" y="2436500"/>
              <a:ext cx="2936275" cy="2469350"/>
            </a:xfrm>
            <a:custGeom>
              <a:avLst/>
              <a:gdLst/>
              <a:ahLst/>
              <a:cxnLst/>
              <a:rect l="l" t="t" r="r" b="b"/>
              <a:pathLst>
                <a:path w="117451" h="98774" extrusionOk="0">
                  <a:moveTo>
                    <a:pt x="38696" y="1"/>
                  </a:moveTo>
                  <a:cubicBezTo>
                    <a:pt x="29272" y="1"/>
                    <a:pt x="13741" y="3676"/>
                    <a:pt x="4383" y="25439"/>
                  </a:cubicBezTo>
                  <a:cubicBezTo>
                    <a:pt x="1" y="35900"/>
                    <a:pt x="5807" y="55343"/>
                    <a:pt x="13091" y="63614"/>
                  </a:cubicBezTo>
                  <a:lnTo>
                    <a:pt x="2411" y="60711"/>
                  </a:lnTo>
                  <a:lnTo>
                    <a:pt x="2411" y="60711"/>
                  </a:lnTo>
                  <a:cubicBezTo>
                    <a:pt x="9307" y="86012"/>
                    <a:pt x="32414" y="98773"/>
                    <a:pt x="54702" y="98773"/>
                  </a:cubicBezTo>
                  <a:cubicBezTo>
                    <a:pt x="86933" y="98773"/>
                    <a:pt x="117451" y="72086"/>
                    <a:pt x="94753" y="18045"/>
                  </a:cubicBezTo>
                  <a:lnTo>
                    <a:pt x="94753" y="18045"/>
                  </a:lnTo>
                  <a:cubicBezTo>
                    <a:pt x="94753" y="18046"/>
                    <a:pt x="90371" y="47676"/>
                    <a:pt x="68025" y="50578"/>
                  </a:cubicBezTo>
                  <a:cubicBezTo>
                    <a:pt x="68025" y="50578"/>
                    <a:pt x="73886" y="33107"/>
                    <a:pt x="61234" y="21386"/>
                  </a:cubicBezTo>
                  <a:cubicBezTo>
                    <a:pt x="61234" y="21386"/>
                    <a:pt x="55373" y="36941"/>
                    <a:pt x="47596" y="40829"/>
                  </a:cubicBezTo>
                  <a:cubicBezTo>
                    <a:pt x="47596" y="40829"/>
                    <a:pt x="34013" y="23303"/>
                    <a:pt x="46720" y="957"/>
                  </a:cubicBezTo>
                  <a:cubicBezTo>
                    <a:pt x="46720" y="957"/>
                    <a:pt x="43502" y="1"/>
                    <a:pt x="3869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81"/>
            <p:cNvSpPr/>
            <p:nvPr/>
          </p:nvSpPr>
          <p:spPr>
            <a:xfrm>
              <a:off x="1615750" y="1521100"/>
              <a:ext cx="661375" cy="1111850"/>
            </a:xfrm>
            <a:custGeom>
              <a:avLst/>
              <a:gdLst/>
              <a:ahLst/>
              <a:cxnLst/>
              <a:rect l="l" t="t" r="r" b="b"/>
              <a:pathLst>
                <a:path w="26455" h="44474" fill="none" extrusionOk="0">
                  <a:moveTo>
                    <a:pt x="1" y="44474"/>
                  </a:moveTo>
                  <a:cubicBezTo>
                    <a:pt x="5916" y="28536"/>
                    <a:pt x="15117" y="13091"/>
                    <a:pt x="26455" y="0"/>
                  </a:cubicBezTo>
                </a:path>
              </a:pathLst>
            </a:custGeom>
            <a:noFill/>
            <a:ln w="9525" cap="flat" cmpd="sng">
              <a:solidFill>
                <a:srgbClr val="1414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Blank">
  <p:cSld name="CUSTOM_16">
    <p:spTree>
      <p:nvGrpSpPr>
        <p:cNvPr id="1" name="Shape 40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Orange - B - contents">
  <p:cSld name="2 Orange - B - contents">
    <p:bg>
      <p:bgPr>
        <a:solidFill>
          <a:schemeClr val="accent3"/>
        </a:solidFill>
        <a:effectLst/>
      </p:bgPr>
    </p:bg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19"/>
          <p:cNvGrpSpPr/>
          <p:nvPr/>
        </p:nvGrpSpPr>
        <p:grpSpPr>
          <a:xfrm rot="10800000">
            <a:off x="-6" y="1"/>
            <a:ext cx="9188607" cy="4570479"/>
            <a:chOff x="-47782" y="926927"/>
            <a:chExt cx="9223657" cy="4216698"/>
          </a:xfrm>
        </p:grpSpPr>
        <p:sp>
          <p:nvSpPr>
            <p:cNvPr id="822" name="Google Shape;822;p19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9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4" name="Google Shape;824;p19"/>
          <p:cNvSpPr txBox="1"/>
          <p:nvPr/>
        </p:nvSpPr>
        <p:spPr>
          <a:xfrm>
            <a:off x="876628" y="2285400"/>
            <a:ext cx="264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CONTENTS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5" name="Google Shape;825;p1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26" name="Google Shape;82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7" name="Google Shape;827;p19"/>
          <p:cNvGrpSpPr/>
          <p:nvPr/>
        </p:nvGrpSpPr>
        <p:grpSpPr>
          <a:xfrm flipH="1">
            <a:off x="3246244" y="2119275"/>
            <a:ext cx="383007" cy="285746"/>
            <a:chOff x="650425" y="237825"/>
            <a:chExt cx="6227750" cy="5176550"/>
          </a:xfrm>
        </p:grpSpPr>
        <p:sp>
          <p:nvSpPr>
            <p:cNvPr id="828" name="Google Shape;828;p19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9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9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829394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urple - B - contents">
  <p:cSld name="3 Purple - B - contents">
    <p:bg>
      <p:bgPr>
        <a:solidFill>
          <a:schemeClr val="accent4"/>
        </a:solidFill>
        <a:effectLst/>
      </p:bgPr>
    </p:bg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0" name="Google Shape;1620;p35"/>
          <p:cNvGrpSpPr/>
          <p:nvPr/>
        </p:nvGrpSpPr>
        <p:grpSpPr>
          <a:xfrm rot="10800000">
            <a:off x="-6" y="1"/>
            <a:ext cx="9188607" cy="4570479"/>
            <a:chOff x="-47782" y="926927"/>
            <a:chExt cx="9223657" cy="4216698"/>
          </a:xfrm>
        </p:grpSpPr>
        <p:sp>
          <p:nvSpPr>
            <p:cNvPr id="1621" name="Google Shape;1621;p35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5"/>
            <p:cNvSpPr/>
            <p:nvPr/>
          </p:nvSpPr>
          <p:spPr>
            <a:xfrm>
              <a:off x="-39825" y="1162925"/>
              <a:ext cx="9215700" cy="398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3" name="Google Shape;1623;p35"/>
          <p:cNvSpPr txBox="1"/>
          <p:nvPr/>
        </p:nvSpPr>
        <p:spPr>
          <a:xfrm>
            <a:off x="876628" y="2285400"/>
            <a:ext cx="264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CONTENTS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24" name="Google Shape;1624;p35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625" name="Google Shape;1625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6" name="Google Shape;1626;p35"/>
          <p:cNvGrpSpPr/>
          <p:nvPr/>
        </p:nvGrpSpPr>
        <p:grpSpPr>
          <a:xfrm flipH="1">
            <a:off x="3246244" y="2119275"/>
            <a:ext cx="383007" cy="285746"/>
            <a:chOff x="650425" y="237825"/>
            <a:chExt cx="6227750" cy="5176550"/>
          </a:xfrm>
        </p:grpSpPr>
        <p:sp>
          <p:nvSpPr>
            <p:cNvPr id="1627" name="Google Shape;1627;p35"/>
            <p:cNvSpPr/>
            <p:nvPr/>
          </p:nvSpPr>
          <p:spPr>
            <a:xfrm>
              <a:off x="650425" y="237825"/>
              <a:ext cx="6227750" cy="5176550"/>
            </a:xfrm>
            <a:custGeom>
              <a:avLst/>
              <a:gdLst/>
              <a:ahLst/>
              <a:cxnLst/>
              <a:rect l="l" t="t" r="r" b="b"/>
              <a:pathLst>
                <a:path w="249110" h="207062" extrusionOk="0">
                  <a:moveTo>
                    <a:pt x="225086" y="17507"/>
                  </a:moveTo>
                  <a:cubicBezTo>
                    <a:pt x="225870" y="19596"/>
                    <a:pt x="226783" y="21424"/>
                    <a:pt x="227306" y="23252"/>
                  </a:cubicBezTo>
                  <a:cubicBezTo>
                    <a:pt x="229917" y="32913"/>
                    <a:pt x="232398" y="42575"/>
                    <a:pt x="235009" y="52236"/>
                  </a:cubicBezTo>
                  <a:cubicBezTo>
                    <a:pt x="245454" y="89838"/>
                    <a:pt x="236576" y="122347"/>
                    <a:pt x="209027" y="150026"/>
                  </a:cubicBezTo>
                  <a:cubicBezTo>
                    <a:pt x="202630" y="156424"/>
                    <a:pt x="195710" y="162038"/>
                    <a:pt x="185918" y="165694"/>
                  </a:cubicBezTo>
                  <a:cubicBezTo>
                    <a:pt x="186963" y="142584"/>
                    <a:pt x="189704" y="120911"/>
                    <a:pt x="206547" y="103808"/>
                  </a:cubicBezTo>
                  <a:cubicBezTo>
                    <a:pt x="208897" y="101327"/>
                    <a:pt x="213858" y="98716"/>
                    <a:pt x="209680" y="94799"/>
                  </a:cubicBezTo>
                  <a:cubicBezTo>
                    <a:pt x="208735" y="93922"/>
                    <a:pt x="207826" y="93568"/>
                    <a:pt x="206953" y="93568"/>
                  </a:cubicBezTo>
                  <a:cubicBezTo>
                    <a:pt x="204449" y="93568"/>
                    <a:pt x="202250" y="96485"/>
                    <a:pt x="200410" y="98324"/>
                  </a:cubicBezTo>
                  <a:cubicBezTo>
                    <a:pt x="191532" y="106941"/>
                    <a:pt x="185918" y="117778"/>
                    <a:pt x="182785" y="129789"/>
                  </a:cubicBezTo>
                  <a:cubicBezTo>
                    <a:pt x="180826" y="137101"/>
                    <a:pt x="179259" y="144673"/>
                    <a:pt x="177171" y="153813"/>
                  </a:cubicBezTo>
                  <a:cubicBezTo>
                    <a:pt x="163331" y="128484"/>
                    <a:pt x="160328" y="104461"/>
                    <a:pt x="172079" y="79132"/>
                  </a:cubicBezTo>
                  <a:cubicBezTo>
                    <a:pt x="180696" y="60462"/>
                    <a:pt x="192707" y="44403"/>
                    <a:pt x="209027" y="31608"/>
                  </a:cubicBezTo>
                  <a:cubicBezTo>
                    <a:pt x="214380" y="27299"/>
                    <a:pt x="219342" y="22599"/>
                    <a:pt x="225086" y="17507"/>
                  </a:cubicBezTo>
                  <a:close/>
                  <a:moveTo>
                    <a:pt x="99720" y="110752"/>
                  </a:moveTo>
                  <a:cubicBezTo>
                    <a:pt x="103816" y="110752"/>
                    <a:pt x="107922" y="111047"/>
                    <a:pt x="112021" y="111641"/>
                  </a:cubicBezTo>
                  <a:cubicBezTo>
                    <a:pt x="126383" y="113600"/>
                    <a:pt x="140483" y="118692"/>
                    <a:pt x="151058" y="130181"/>
                  </a:cubicBezTo>
                  <a:cubicBezTo>
                    <a:pt x="160198" y="139973"/>
                    <a:pt x="169206" y="150026"/>
                    <a:pt x="171687" y="163996"/>
                  </a:cubicBezTo>
                  <a:cubicBezTo>
                    <a:pt x="172079" y="165432"/>
                    <a:pt x="173123" y="166738"/>
                    <a:pt x="174429" y="169088"/>
                  </a:cubicBezTo>
                  <a:cubicBezTo>
                    <a:pt x="151842" y="168696"/>
                    <a:pt x="131735" y="170002"/>
                    <a:pt x="114632" y="156424"/>
                  </a:cubicBezTo>
                  <a:cubicBezTo>
                    <a:pt x="113487" y="155584"/>
                    <a:pt x="112029" y="154655"/>
                    <a:pt x="110702" y="154655"/>
                  </a:cubicBezTo>
                  <a:cubicBezTo>
                    <a:pt x="109761" y="154655"/>
                    <a:pt x="108885" y="155123"/>
                    <a:pt x="108235" y="156424"/>
                  </a:cubicBezTo>
                  <a:cubicBezTo>
                    <a:pt x="107582" y="157991"/>
                    <a:pt x="108496" y="161516"/>
                    <a:pt x="109932" y="162691"/>
                  </a:cubicBezTo>
                  <a:cubicBezTo>
                    <a:pt x="117504" y="169610"/>
                    <a:pt x="126774" y="173527"/>
                    <a:pt x="136697" y="175225"/>
                  </a:cubicBezTo>
                  <a:cubicBezTo>
                    <a:pt x="143486" y="176269"/>
                    <a:pt x="150406" y="176530"/>
                    <a:pt x="157195" y="177052"/>
                  </a:cubicBezTo>
                  <a:cubicBezTo>
                    <a:pt x="161634" y="177444"/>
                    <a:pt x="165942" y="177444"/>
                    <a:pt x="172209" y="177705"/>
                  </a:cubicBezTo>
                  <a:cubicBezTo>
                    <a:pt x="169337" y="180447"/>
                    <a:pt x="168031" y="182275"/>
                    <a:pt x="166203" y="183450"/>
                  </a:cubicBezTo>
                  <a:cubicBezTo>
                    <a:pt x="150065" y="193526"/>
                    <a:pt x="133257" y="198910"/>
                    <a:pt x="115742" y="198910"/>
                  </a:cubicBezTo>
                  <a:cubicBezTo>
                    <a:pt x="106476" y="198910"/>
                    <a:pt x="97012" y="197403"/>
                    <a:pt x="87345" y="194286"/>
                  </a:cubicBezTo>
                  <a:cubicBezTo>
                    <a:pt x="75594" y="190370"/>
                    <a:pt x="65672" y="182928"/>
                    <a:pt x="56533" y="174833"/>
                  </a:cubicBezTo>
                  <a:cubicBezTo>
                    <a:pt x="44129" y="163866"/>
                    <a:pt x="32118" y="152507"/>
                    <a:pt x="19062" y="140495"/>
                  </a:cubicBezTo>
                  <a:cubicBezTo>
                    <a:pt x="22326" y="138929"/>
                    <a:pt x="25198" y="137492"/>
                    <a:pt x="28070" y="136056"/>
                  </a:cubicBezTo>
                  <a:cubicBezTo>
                    <a:pt x="39299" y="130442"/>
                    <a:pt x="50396" y="124828"/>
                    <a:pt x="61625" y="119475"/>
                  </a:cubicBezTo>
                  <a:cubicBezTo>
                    <a:pt x="73835" y="113717"/>
                    <a:pt x="86725" y="110752"/>
                    <a:pt x="99720" y="110752"/>
                  </a:cubicBezTo>
                  <a:close/>
                  <a:moveTo>
                    <a:pt x="230793" y="1"/>
                  </a:moveTo>
                  <a:cubicBezTo>
                    <a:pt x="229089" y="1"/>
                    <a:pt x="226608" y="1000"/>
                    <a:pt x="225870" y="2232"/>
                  </a:cubicBezTo>
                  <a:cubicBezTo>
                    <a:pt x="219994" y="11893"/>
                    <a:pt x="211508" y="18813"/>
                    <a:pt x="203021" y="25602"/>
                  </a:cubicBezTo>
                  <a:cubicBezTo>
                    <a:pt x="181871" y="42966"/>
                    <a:pt x="166726" y="64378"/>
                    <a:pt x="159414" y="90752"/>
                  </a:cubicBezTo>
                  <a:cubicBezTo>
                    <a:pt x="156673" y="100413"/>
                    <a:pt x="156673" y="110858"/>
                    <a:pt x="155367" y="121825"/>
                  </a:cubicBezTo>
                  <a:lnTo>
                    <a:pt x="155367" y="121695"/>
                  </a:lnTo>
                  <a:cubicBezTo>
                    <a:pt x="154584" y="121172"/>
                    <a:pt x="153539" y="120650"/>
                    <a:pt x="152495" y="119867"/>
                  </a:cubicBezTo>
                  <a:cubicBezTo>
                    <a:pt x="136827" y="107855"/>
                    <a:pt x="118549" y="103155"/>
                    <a:pt x="99095" y="102894"/>
                  </a:cubicBezTo>
                  <a:cubicBezTo>
                    <a:pt x="98584" y="102884"/>
                    <a:pt x="98074" y="102880"/>
                    <a:pt x="97566" y="102880"/>
                  </a:cubicBezTo>
                  <a:cubicBezTo>
                    <a:pt x="76893" y="102880"/>
                    <a:pt x="58189" y="110580"/>
                    <a:pt x="40604" y="120520"/>
                  </a:cubicBezTo>
                  <a:cubicBezTo>
                    <a:pt x="29376" y="126786"/>
                    <a:pt x="18278" y="132792"/>
                    <a:pt x="5092" y="133837"/>
                  </a:cubicBezTo>
                  <a:cubicBezTo>
                    <a:pt x="3264" y="134098"/>
                    <a:pt x="1697" y="135926"/>
                    <a:pt x="0" y="136970"/>
                  </a:cubicBezTo>
                  <a:cubicBezTo>
                    <a:pt x="1436" y="138798"/>
                    <a:pt x="2481" y="141018"/>
                    <a:pt x="4178" y="142323"/>
                  </a:cubicBezTo>
                  <a:cubicBezTo>
                    <a:pt x="9661" y="146371"/>
                    <a:pt x="15798" y="149635"/>
                    <a:pt x="21151" y="153943"/>
                  </a:cubicBezTo>
                  <a:cubicBezTo>
                    <a:pt x="28332" y="159818"/>
                    <a:pt x="34860" y="166608"/>
                    <a:pt x="42171" y="172483"/>
                  </a:cubicBezTo>
                  <a:cubicBezTo>
                    <a:pt x="53399" y="181491"/>
                    <a:pt x="64497" y="190631"/>
                    <a:pt x="76639" y="198334"/>
                  </a:cubicBezTo>
                  <a:cubicBezTo>
                    <a:pt x="87074" y="204908"/>
                    <a:pt x="98843" y="207062"/>
                    <a:pt x="110946" y="207062"/>
                  </a:cubicBezTo>
                  <a:cubicBezTo>
                    <a:pt x="113987" y="207062"/>
                    <a:pt x="117049" y="206926"/>
                    <a:pt x="120116" y="206690"/>
                  </a:cubicBezTo>
                  <a:cubicBezTo>
                    <a:pt x="143486" y="204992"/>
                    <a:pt x="164637" y="198073"/>
                    <a:pt x="181871" y="181230"/>
                  </a:cubicBezTo>
                  <a:cubicBezTo>
                    <a:pt x="186440" y="176661"/>
                    <a:pt x="191402" y="172222"/>
                    <a:pt x="196885" y="168958"/>
                  </a:cubicBezTo>
                  <a:cubicBezTo>
                    <a:pt x="209811" y="161385"/>
                    <a:pt x="220255" y="151462"/>
                    <a:pt x="228872" y="139320"/>
                  </a:cubicBezTo>
                  <a:cubicBezTo>
                    <a:pt x="238926" y="125220"/>
                    <a:pt x="244409" y="109030"/>
                    <a:pt x="246890" y="92580"/>
                  </a:cubicBezTo>
                  <a:cubicBezTo>
                    <a:pt x="249109" y="77435"/>
                    <a:pt x="246890" y="62028"/>
                    <a:pt x="242190" y="47144"/>
                  </a:cubicBezTo>
                  <a:cubicBezTo>
                    <a:pt x="237881" y="33305"/>
                    <a:pt x="232528" y="19466"/>
                    <a:pt x="233442" y="4451"/>
                  </a:cubicBezTo>
                  <a:cubicBezTo>
                    <a:pt x="233573" y="2884"/>
                    <a:pt x="232006" y="143"/>
                    <a:pt x="231092" y="12"/>
                  </a:cubicBezTo>
                  <a:cubicBezTo>
                    <a:pt x="230996" y="5"/>
                    <a:pt x="230896" y="1"/>
                    <a:pt x="230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5"/>
            <p:cNvSpPr/>
            <p:nvPr/>
          </p:nvSpPr>
          <p:spPr>
            <a:xfrm>
              <a:off x="1126950" y="3007975"/>
              <a:ext cx="3884200" cy="2203400"/>
            </a:xfrm>
            <a:custGeom>
              <a:avLst/>
              <a:gdLst/>
              <a:ahLst/>
              <a:cxnLst/>
              <a:rect l="l" t="t" r="r" b="b"/>
              <a:pathLst>
                <a:path w="155368" h="88136" extrusionOk="0">
                  <a:moveTo>
                    <a:pt x="80805" y="1"/>
                  </a:moveTo>
                  <a:cubicBezTo>
                    <a:pt x="67766" y="1"/>
                    <a:pt x="54850" y="2890"/>
                    <a:pt x="42694" y="8669"/>
                  </a:cubicBezTo>
                  <a:cubicBezTo>
                    <a:pt x="31335" y="14022"/>
                    <a:pt x="20238" y="19767"/>
                    <a:pt x="9009" y="25250"/>
                  </a:cubicBezTo>
                  <a:cubicBezTo>
                    <a:pt x="6137" y="26686"/>
                    <a:pt x="3395" y="28123"/>
                    <a:pt x="1" y="29820"/>
                  </a:cubicBezTo>
                  <a:cubicBezTo>
                    <a:pt x="13057" y="41701"/>
                    <a:pt x="25068" y="53190"/>
                    <a:pt x="37472" y="64157"/>
                  </a:cubicBezTo>
                  <a:cubicBezTo>
                    <a:pt x="46611" y="72252"/>
                    <a:pt x="56533" y="79694"/>
                    <a:pt x="68284" y="83480"/>
                  </a:cubicBezTo>
                  <a:cubicBezTo>
                    <a:pt x="77999" y="86613"/>
                    <a:pt x="87509" y="88135"/>
                    <a:pt x="96819" y="88135"/>
                  </a:cubicBezTo>
                  <a:cubicBezTo>
                    <a:pt x="114285" y="88135"/>
                    <a:pt x="131047" y="82778"/>
                    <a:pt x="147142" y="72644"/>
                  </a:cubicBezTo>
                  <a:cubicBezTo>
                    <a:pt x="148970" y="71469"/>
                    <a:pt x="150406" y="69641"/>
                    <a:pt x="153148" y="67030"/>
                  </a:cubicBezTo>
                  <a:cubicBezTo>
                    <a:pt x="146881" y="66638"/>
                    <a:pt x="142573" y="66638"/>
                    <a:pt x="138264" y="66246"/>
                  </a:cubicBezTo>
                  <a:cubicBezTo>
                    <a:pt x="131345" y="65855"/>
                    <a:pt x="124425" y="65594"/>
                    <a:pt x="117766" y="64419"/>
                  </a:cubicBezTo>
                  <a:cubicBezTo>
                    <a:pt x="107713" y="62721"/>
                    <a:pt x="98443" y="58804"/>
                    <a:pt x="90871" y="51885"/>
                  </a:cubicBezTo>
                  <a:cubicBezTo>
                    <a:pt x="89435" y="50710"/>
                    <a:pt x="88521" y="47185"/>
                    <a:pt x="89304" y="45618"/>
                  </a:cubicBezTo>
                  <a:cubicBezTo>
                    <a:pt x="89895" y="44330"/>
                    <a:pt x="90728" y="43858"/>
                    <a:pt x="91640" y="43858"/>
                  </a:cubicBezTo>
                  <a:cubicBezTo>
                    <a:pt x="92948" y="43858"/>
                    <a:pt x="94418" y="44826"/>
                    <a:pt x="95571" y="45748"/>
                  </a:cubicBezTo>
                  <a:cubicBezTo>
                    <a:pt x="112674" y="59196"/>
                    <a:pt x="132781" y="57890"/>
                    <a:pt x="155368" y="58282"/>
                  </a:cubicBezTo>
                  <a:cubicBezTo>
                    <a:pt x="154062" y="55932"/>
                    <a:pt x="153018" y="54626"/>
                    <a:pt x="152757" y="53190"/>
                  </a:cubicBezTo>
                  <a:cubicBezTo>
                    <a:pt x="150145" y="39220"/>
                    <a:pt x="141137" y="29298"/>
                    <a:pt x="131997" y="19375"/>
                  </a:cubicBezTo>
                  <a:cubicBezTo>
                    <a:pt x="121422" y="8016"/>
                    <a:pt x="107452" y="2794"/>
                    <a:pt x="92960" y="835"/>
                  </a:cubicBezTo>
                  <a:cubicBezTo>
                    <a:pt x="88909" y="279"/>
                    <a:pt x="84851" y="1"/>
                    <a:pt x="808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5"/>
            <p:cNvSpPr/>
            <p:nvPr/>
          </p:nvSpPr>
          <p:spPr>
            <a:xfrm>
              <a:off x="4658625" y="675500"/>
              <a:ext cx="2128150" cy="3704675"/>
            </a:xfrm>
            <a:custGeom>
              <a:avLst/>
              <a:gdLst/>
              <a:ahLst/>
              <a:cxnLst/>
              <a:rect l="l" t="t" r="r" b="b"/>
              <a:pathLst>
                <a:path w="85126" h="148187" extrusionOk="0">
                  <a:moveTo>
                    <a:pt x="64758" y="0"/>
                  </a:moveTo>
                  <a:cubicBezTo>
                    <a:pt x="59014" y="5092"/>
                    <a:pt x="54052" y="9792"/>
                    <a:pt x="48569" y="14101"/>
                  </a:cubicBezTo>
                  <a:cubicBezTo>
                    <a:pt x="32379" y="26896"/>
                    <a:pt x="20368" y="42955"/>
                    <a:pt x="11751" y="61625"/>
                  </a:cubicBezTo>
                  <a:cubicBezTo>
                    <a:pt x="0" y="86954"/>
                    <a:pt x="3003" y="110977"/>
                    <a:pt x="16843" y="136306"/>
                  </a:cubicBezTo>
                  <a:cubicBezTo>
                    <a:pt x="18931" y="127166"/>
                    <a:pt x="20498" y="119594"/>
                    <a:pt x="22457" y="112282"/>
                  </a:cubicBezTo>
                  <a:cubicBezTo>
                    <a:pt x="25590" y="100271"/>
                    <a:pt x="31204" y="89434"/>
                    <a:pt x="40082" y="80817"/>
                  </a:cubicBezTo>
                  <a:cubicBezTo>
                    <a:pt x="41922" y="78978"/>
                    <a:pt x="44121" y="76061"/>
                    <a:pt x="46625" y="76061"/>
                  </a:cubicBezTo>
                  <a:cubicBezTo>
                    <a:pt x="47498" y="76061"/>
                    <a:pt x="48407" y="76415"/>
                    <a:pt x="49352" y="77292"/>
                  </a:cubicBezTo>
                  <a:cubicBezTo>
                    <a:pt x="53530" y="81209"/>
                    <a:pt x="48569" y="83820"/>
                    <a:pt x="46219" y="86301"/>
                  </a:cubicBezTo>
                  <a:cubicBezTo>
                    <a:pt x="29376" y="103404"/>
                    <a:pt x="26635" y="125077"/>
                    <a:pt x="25590" y="148187"/>
                  </a:cubicBezTo>
                  <a:cubicBezTo>
                    <a:pt x="35382" y="144531"/>
                    <a:pt x="42302" y="138917"/>
                    <a:pt x="48699" y="132519"/>
                  </a:cubicBezTo>
                  <a:cubicBezTo>
                    <a:pt x="76248" y="104840"/>
                    <a:pt x="85126" y="72331"/>
                    <a:pt x="74681" y="34729"/>
                  </a:cubicBezTo>
                  <a:cubicBezTo>
                    <a:pt x="72070" y="25068"/>
                    <a:pt x="69589" y="15406"/>
                    <a:pt x="66978" y="5745"/>
                  </a:cubicBezTo>
                  <a:cubicBezTo>
                    <a:pt x="66455" y="3917"/>
                    <a:pt x="65542" y="2089"/>
                    <a:pt x="64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74277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I - content bold header">
  <p:cSld name="CUSTOM_7">
    <p:bg>
      <p:bgPr>
        <a:solidFill>
          <a:schemeClr val="accen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0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90" name="Google Shape;90;p10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0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3" name="Google Shape;93;p10"/>
          <p:cNvSpPr txBox="1">
            <a:spLocks noGrp="1"/>
          </p:cNvSpPr>
          <p:nvPr>
            <p:ph type="body" idx="1"/>
          </p:nvPr>
        </p:nvSpPr>
        <p:spPr>
          <a:xfrm>
            <a:off x="688875" y="2613125"/>
            <a:ext cx="5262600" cy="2210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94" name="Google Shape;94;p10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0"/>
          <p:cNvSpPr txBox="1">
            <a:spLocks noGrp="1"/>
          </p:cNvSpPr>
          <p:nvPr>
            <p:ph type="subTitle" idx="2"/>
          </p:nvPr>
        </p:nvSpPr>
        <p:spPr>
          <a:xfrm>
            <a:off x="683775" y="2316550"/>
            <a:ext cx="5272800" cy="250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J - timeline">
  <p:cSld name="CUSTOM_7_1">
    <p:bg>
      <p:bgPr>
        <a:solidFill>
          <a:schemeClr val="accen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1"/>
          <p:cNvGrpSpPr/>
          <p:nvPr/>
        </p:nvGrpSpPr>
        <p:grpSpPr>
          <a:xfrm>
            <a:off x="-47775" y="1870404"/>
            <a:ext cx="9223657" cy="3272115"/>
            <a:chOff x="-47782" y="926927"/>
            <a:chExt cx="9223657" cy="2894909"/>
          </a:xfrm>
        </p:grpSpPr>
        <p:sp>
          <p:nvSpPr>
            <p:cNvPr id="98" name="Google Shape;98;p11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-39825" y="1162936"/>
              <a:ext cx="9215700" cy="265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11"/>
          <p:cNvSpPr txBox="1">
            <a:spLocks noGrp="1"/>
          </p:cNvSpPr>
          <p:nvPr>
            <p:ph type="body" idx="1"/>
          </p:nvPr>
        </p:nvSpPr>
        <p:spPr>
          <a:xfrm>
            <a:off x="738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1" name="Google Shape;101;p11"/>
          <p:cNvSpPr txBox="1">
            <a:spLocks noGrp="1"/>
          </p:cNvSpPr>
          <p:nvPr>
            <p:ph type="body" idx="2"/>
          </p:nvPr>
        </p:nvSpPr>
        <p:spPr>
          <a:xfrm>
            <a:off x="18239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2" name="Google Shape;102;p11"/>
          <p:cNvSpPr txBox="1">
            <a:spLocks noGrp="1"/>
          </p:cNvSpPr>
          <p:nvPr>
            <p:ph type="body" idx="3"/>
          </p:nvPr>
        </p:nvSpPr>
        <p:spPr>
          <a:xfrm>
            <a:off x="29093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3" name="Google Shape;103;p11"/>
          <p:cNvSpPr txBox="1">
            <a:spLocks noGrp="1"/>
          </p:cNvSpPr>
          <p:nvPr>
            <p:ph type="body" idx="4"/>
          </p:nvPr>
        </p:nvSpPr>
        <p:spPr>
          <a:xfrm>
            <a:off x="39947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body" idx="5"/>
          </p:nvPr>
        </p:nvSpPr>
        <p:spPr>
          <a:xfrm>
            <a:off x="50801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5" name="Google Shape;105;p11"/>
          <p:cNvSpPr txBox="1">
            <a:spLocks noGrp="1"/>
          </p:cNvSpPr>
          <p:nvPr>
            <p:ph type="body" idx="6"/>
          </p:nvPr>
        </p:nvSpPr>
        <p:spPr>
          <a:xfrm>
            <a:off x="6165525" y="2666525"/>
            <a:ext cx="1085400" cy="137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 Medium"/>
              <a:buChar char="●"/>
              <a:defRPr sz="1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lvl="1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6" name="Google Shape;106;p1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7" name="Google Shape;107;p11"/>
          <p:cNvSpPr txBox="1">
            <a:spLocks noGrp="1"/>
          </p:cNvSpPr>
          <p:nvPr>
            <p:ph type="title"/>
          </p:nvPr>
        </p:nvSpPr>
        <p:spPr>
          <a:xfrm>
            <a:off x="686100" y="960438"/>
            <a:ext cx="7651500" cy="85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6500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08" name="Google Shape;10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6" y="380158"/>
            <a:ext cx="716025" cy="13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K - quote">
  <p:cSld name="CUSTOM_5_1">
    <p:bg>
      <p:bgPr>
        <a:solidFill>
          <a:schemeClr val="accent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2"/>
          <p:cNvSpPr txBox="1">
            <a:spLocks noGrp="1"/>
          </p:cNvSpPr>
          <p:nvPr>
            <p:ph type="title"/>
          </p:nvPr>
        </p:nvSpPr>
        <p:spPr>
          <a:xfrm>
            <a:off x="1687900" y="1662925"/>
            <a:ext cx="56211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6500"/>
              <a:buFont typeface="Playfair Display"/>
              <a:buNone/>
              <a:defRPr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grpSp>
        <p:nvGrpSpPr>
          <p:cNvPr id="111" name="Google Shape;111;p12"/>
          <p:cNvGrpSpPr/>
          <p:nvPr/>
        </p:nvGrpSpPr>
        <p:grpSpPr>
          <a:xfrm rot="749660">
            <a:off x="1120083" y="1116848"/>
            <a:ext cx="901519" cy="612109"/>
            <a:chOff x="238125" y="432125"/>
            <a:chExt cx="7144225" cy="4850750"/>
          </a:xfrm>
        </p:grpSpPr>
        <p:sp>
          <p:nvSpPr>
            <p:cNvPr id="112" name="Google Shape;112;p12"/>
            <p:cNvSpPr/>
            <p:nvPr/>
          </p:nvSpPr>
          <p:spPr>
            <a:xfrm>
              <a:off x="901750" y="728650"/>
              <a:ext cx="3677525" cy="4554225"/>
            </a:xfrm>
            <a:custGeom>
              <a:avLst/>
              <a:gdLst/>
              <a:ahLst/>
              <a:cxnLst/>
              <a:rect l="l" t="t" r="r" b="b"/>
              <a:pathLst>
                <a:path w="147101" h="182169" extrusionOk="0">
                  <a:moveTo>
                    <a:pt x="125277" y="1"/>
                  </a:moveTo>
                  <a:lnTo>
                    <a:pt x="121034" y="38"/>
                  </a:lnTo>
                  <a:lnTo>
                    <a:pt x="116810" y="240"/>
                  </a:lnTo>
                  <a:lnTo>
                    <a:pt x="112585" y="573"/>
                  </a:lnTo>
                  <a:lnTo>
                    <a:pt x="108379" y="1052"/>
                  </a:lnTo>
                  <a:lnTo>
                    <a:pt x="104173" y="1679"/>
                  </a:lnTo>
                  <a:lnTo>
                    <a:pt x="100004" y="2436"/>
                  </a:lnTo>
                  <a:lnTo>
                    <a:pt x="95835" y="3321"/>
                  </a:lnTo>
                  <a:lnTo>
                    <a:pt x="91721" y="4354"/>
                  </a:lnTo>
                  <a:lnTo>
                    <a:pt x="87626" y="5516"/>
                  </a:lnTo>
                  <a:lnTo>
                    <a:pt x="83567" y="6808"/>
                  </a:lnTo>
                  <a:lnTo>
                    <a:pt x="79546" y="8228"/>
                  </a:lnTo>
                  <a:lnTo>
                    <a:pt x="75580" y="9778"/>
                  </a:lnTo>
                  <a:lnTo>
                    <a:pt x="71650" y="11456"/>
                  </a:lnTo>
                  <a:lnTo>
                    <a:pt x="67795" y="13246"/>
                  </a:lnTo>
                  <a:lnTo>
                    <a:pt x="63995" y="15164"/>
                  </a:lnTo>
                  <a:lnTo>
                    <a:pt x="60250" y="17194"/>
                  </a:lnTo>
                  <a:lnTo>
                    <a:pt x="56579" y="19352"/>
                  </a:lnTo>
                  <a:lnTo>
                    <a:pt x="52982" y="21621"/>
                  </a:lnTo>
                  <a:lnTo>
                    <a:pt x="49458" y="24001"/>
                  </a:lnTo>
                  <a:lnTo>
                    <a:pt x="46027" y="26491"/>
                  </a:lnTo>
                  <a:lnTo>
                    <a:pt x="42670" y="29092"/>
                  </a:lnTo>
                  <a:lnTo>
                    <a:pt x="39423" y="31804"/>
                  </a:lnTo>
                  <a:lnTo>
                    <a:pt x="36250" y="34626"/>
                  </a:lnTo>
                  <a:lnTo>
                    <a:pt x="33188" y="37541"/>
                  </a:lnTo>
                  <a:lnTo>
                    <a:pt x="30236" y="40566"/>
                  </a:lnTo>
                  <a:lnTo>
                    <a:pt x="27395" y="43702"/>
                  </a:lnTo>
                  <a:lnTo>
                    <a:pt x="24665" y="46912"/>
                  </a:lnTo>
                  <a:lnTo>
                    <a:pt x="22045" y="50233"/>
                  </a:lnTo>
                  <a:lnTo>
                    <a:pt x="20791" y="51930"/>
                  </a:lnTo>
                  <a:lnTo>
                    <a:pt x="19739" y="53406"/>
                  </a:lnTo>
                  <a:lnTo>
                    <a:pt x="17673" y="56394"/>
                  </a:lnTo>
                  <a:lnTo>
                    <a:pt x="15718" y="59419"/>
                  </a:lnTo>
                  <a:lnTo>
                    <a:pt x="13873" y="62482"/>
                  </a:lnTo>
                  <a:lnTo>
                    <a:pt x="12121" y="65581"/>
                  </a:lnTo>
                  <a:lnTo>
                    <a:pt x="10460" y="68735"/>
                  </a:lnTo>
                  <a:lnTo>
                    <a:pt x="8929" y="71927"/>
                  </a:lnTo>
                  <a:lnTo>
                    <a:pt x="7490" y="75173"/>
                  </a:lnTo>
                  <a:lnTo>
                    <a:pt x="6181" y="78439"/>
                  </a:lnTo>
                  <a:lnTo>
                    <a:pt x="4982" y="81778"/>
                  </a:lnTo>
                  <a:lnTo>
                    <a:pt x="3912" y="85154"/>
                  </a:lnTo>
                  <a:lnTo>
                    <a:pt x="2971" y="88566"/>
                  </a:lnTo>
                  <a:lnTo>
                    <a:pt x="2141" y="92034"/>
                  </a:lnTo>
                  <a:lnTo>
                    <a:pt x="1440" y="95558"/>
                  </a:lnTo>
                  <a:lnTo>
                    <a:pt x="886" y="99118"/>
                  </a:lnTo>
                  <a:lnTo>
                    <a:pt x="444" y="102752"/>
                  </a:lnTo>
                  <a:lnTo>
                    <a:pt x="296" y="104579"/>
                  </a:lnTo>
                  <a:lnTo>
                    <a:pt x="148" y="106608"/>
                  </a:lnTo>
                  <a:lnTo>
                    <a:pt x="1" y="110629"/>
                  </a:lnTo>
                  <a:lnTo>
                    <a:pt x="38" y="114595"/>
                  </a:lnTo>
                  <a:lnTo>
                    <a:pt x="241" y="118506"/>
                  </a:lnTo>
                  <a:lnTo>
                    <a:pt x="628" y="122362"/>
                  </a:lnTo>
                  <a:lnTo>
                    <a:pt x="1200" y="126143"/>
                  </a:lnTo>
                  <a:lnTo>
                    <a:pt x="1975" y="129888"/>
                  </a:lnTo>
                  <a:lnTo>
                    <a:pt x="2915" y="133559"/>
                  </a:lnTo>
                  <a:lnTo>
                    <a:pt x="4059" y="137175"/>
                  </a:lnTo>
                  <a:lnTo>
                    <a:pt x="5406" y="140717"/>
                  </a:lnTo>
                  <a:lnTo>
                    <a:pt x="6937" y="144203"/>
                  </a:lnTo>
                  <a:lnTo>
                    <a:pt x="8671" y="147635"/>
                  </a:lnTo>
                  <a:lnTo>
                    <a:pt x="10590" y="150974"/>
                  </a:lnTo>
                  <a:lnTo>
                    <a:pt x="12729" y="154257"/>
                  </a:lnTo>
                  <a:lnTo>
                    <a:pt x="15072" y="157485"/>
                  </a:lnTo>
                  <a:lnTo>
                    <a:pt x="17618" y="160622"/>
                  </a:lnTo>
                  <a:lnTo>
                    <a:pt x="18965" y="162171"/>
                  </a:lnTo>
                  <a:lnTo>
                    <a:pt x="20385" y="163702"/>
                  </a:lnTo>
                  <a:lnTo>
                    <a:pt x="23263" y="166580"/>
                  </a:lnTo>
                  <a:lnTo>
                    <a:pt x="26233" y="169200"/>
                  </a:lnTo>
                  <a:lnTo>
                    <a:pt x="29295" y="171579"/>
                  </a:lnTo>
                  <a:lnTo>
                    <a:pt x="32431" y="173719"/>
                  </a:lnTo>
                  <a:lnTo>
                    <a:pt x="35678" y="175619"/>
                  </a:lnTo>
                  <a:lnTo>
                    <a:pt x="38980" y="177279"/>
                  </a:lnTo>
                  <a:lnTo>
                    <a:pt x="42393" y="178700"/>
                  </a:lnTo>
                  <a:lnTo>
                    <a:pt x="45861" y="179862"/>
                  </a:lnTo>
                  <a:lnTo>
                    <a:pt x="49421" y="180803"/>
                  </a:lnTo>
                  <a:lnTo>
                    <a:pt x="53074" y="181504"/>
                  </a:lnTo>
                  <a:lnTo>
                    <a:pt x="56782" y="181947"/>
                  </a:lnTo>
                  <a:lnTo>
                    <a:pt x="60582" y="182168"/>
                  </a:lnTo>
                  <a:lnTo>
                    <a:pt x="64456" y="182150"/>
                  </a:lnTo>
                  <a:lnTo>
                    <a:pt x="68404" y="181891"/>
                  </a:lnTo>
                  <a:lnTo>
                    <a:pt x="72425" y="181393"/>
                  </a:lnTo>
                  <a:lnTo>
                    <a:pt x="74473" y="181061"/>
                  </a:lnTo>
                  <a:lnTo>
                    <a:pt x="75764" y="180821"/>
                  </a:lnTo>
                  <a:lnTo>
                    <a:pt x="78273" y="180231"/>
                  </a:lnTo>
                  <a:lnTo>
                    <a:pt x="80745" y="179530"/>
                  </a:lnTo>
                  <a:lnTo>
                    <a:pt x="83125" y="178718"/>
                  </a:lnTo>
                  <a:lnTo>
                    <a:pt x="85431" y="177796"/>
                  </a:lnTo>
                  <a:lnTo>
                    <a:pt x="87681" y="176763"/>
                  </a:lnTo>
                  <a:lnTo>
                    <a:pt x="89858" y="175619"/>
                  </a:lnTo>
                  <a:lnTo>
                    <a:pt x="91961" y="174346"/>
                  </a:lnTo>
                  <a:lnTo>
                    <a:pt x="93972" y="172981"/>
                  </a:lnTo>
                  <a:lnTo>
                    <a:pt x="95927" y="171487"/>
                  </a:lnTo>
                  <a:lnTo>
                    <a:pt x="97809" y="169901"/>
                  </a:lnTo>
                  <a:lnTo>
                    <a:pt x="99617" y="168203"/>
                  </a:lnTo>
                  <a:lnTo>
                    <a:pt x="101332" y="166396"/>
                  </a:lnTo>
                  <a:lnTo>
                    <a:pt x="102993" y="164477"/>
                  </a:lnTo>
                  <a:lnTo>
                    <a:pt x="104561" y="162448"/>
                  </a:lnTo>
                  <a:lnTo>
                    <a:pt x="106055" y="160326"/>
                  </a:lnTo>
                  <a:lnTo>
                    <a:pt x="106774" y="159220"/>
                  </a:lnTo>
                  <a:lnTo>
                    <a:pt x="107401" y="158205"/>
                  </a:lnTo>
                  <a:lnTo>
                    <a:pt x="108582" y="156157"/>
                  </a:lnTo>
                  <a:lnTo>
                    <a:pt x="109652" y="154110"/>
                  </a:lnTo>
                  <a:lnTo>
                    <a:pt x="110630" y="152007"/>
                  </a:lnTo>
                  <a:lnTo>
                    <a:pt x="111497" y="149904"/>
                  </a:lnTo>
                  <a:lnTo>
                    <a:pt x="112272" y="147764"/>
                  </a:lnTo>
                  <a:lnTo>
                    <a:pt x="112917" y="145605"/>
                  </a:lnTo>
                  <a:lnTo>
                    <a:pt x="113489" y="143429"/>
                  </a:lnTo>
                  <a:lnTo>
                    <a:pt x="113932" y="141215"/>
                  </a:lnTo>
                  <a:lnTo>
                    <a:pt x="114264" y="138983"/>
                  </a:lnTo>
                  <a:lnTo>
                    <a:pt x="114504" y="136751"/>
                  </a:lnTo>
                  <a:lnTo>
                    <a:pt x="114633" y="134482"/>
                  </a:lnTo>
                  <a:lnTo>
                    <a:pt x="114633" y="132194"/>
                  </a:lnTo>
                  <a:lnTo>
                    <a:pt x="114541" y="129888"/>
                  </a:lnTo>
                  <a:lnTo>
                    <a:pt x="114338" y="127564"/>
                  </a:lnTo>
                  <a:lnTo>
                    <a:pt x="114006" y="125221"/>
                  </a:lnTo>
                  <a:lnTo>
                    <a:pt x="113803" y="124040"/>
                  </a:lnTo>
                  <a:lnTo>
                    <a:pt x="113342" y="121642"/>
                  </a:lnTo>
                  <a:lnTo>
                    <a:pt x="112272" y="116846"/>
                  </a:lnTo>
                  <a:lnTo>
                    <a:pt x="111073" y="112105"/>
                  </a:lnTo>
                  <a:lnTo>
                    <a:pt x="109744" y="107383"/>
                  </a:lnTo>
                  <a:lnTo>
                    <a:pt x="109025" y="105021"/>
                  </a:lnTo>
                  <a:lnTo>
                    <a:pt x="108527" y="103324"/>
                  </a:lnTo>
                  <a:lnTo>
                    <a:pt x="107623" y="99893"/>
                  </a:lnTo>
                  <a:lnTo>
                    <a:pt x="106885" y="96443"/>
                  </a:lnTo>
                  <a:lnTo>
                    <a:pt x="106295" y="92975"/>
                  </a:lnTo>
                  <a:lnTo>
                    <a:pt x="105852" y="89507"/>
                  </a:lnTo>
                  <a:lnTo>
                    <a:pt x="105557" y="86021"/>
                  </a:lnTo>
                  <a:lnTo>
                    <a:pt x="105391" y="82552"/>
                  </a:lnTo>
                  <a:lnTo>
                    <a:pt x="105372" y="79084"/>
                  </a:lnTo>
                  <a:lnTo>
                    <a:pt x="105483" y="75616"/>
                  </a:lnTo>
                  <a:lnTo>
                    <a:pt x="105723" y="72167"/>
                  </a:lnTo>
                  <a:lnTo>
                    <a:pt x="106092" y="68735"/>
                  </a:lnTo>
                  <a:lnTo>
                    <a:pt x="106608" y="65323"/>
                  </a:lnTo>
                  <a:lnTo>
                    <a:pt x="107235" y="61928"/>
                  </a:lnTo>
                  <a:lnTo>
                    <a:pt x="107992" y="58571"/>
                  </a:lnTo>
                  <a:lnTo>
                    <a:pt x="108877" y="55250"/>
                  </a:lnTo>
                  <a:lnTo>
                    <a:pt x="109873" y="51967"/>
                  </a:lnTo>
                  <a:lnTo>
                    <a:pt x="110980" y="48738"/>
                  </a:lnTo>
                  <a:lnTo>
                    <a:pt x="112198" y="45547"/>
                  </a:lnTo>
                  <a:lnTo>
                    <a:pt x="113544" y="42411"/>
                  </a:lnTo>
                  <a:lnTo>
                    <a:pt x="114983" y="39330"/>
                  </a:lnTo>
                  <a:lnTo>
                    <a:pt x="116533" y="36305"/>
                  </a:lnTo>
                  <a:lnTo>
                    <a:pt x="118193" y="33353"/>
                  </a:lnTo>
                  <a:lnTo>
                    <a:pt x="119946" y="30457"/>
                  </a:lnTo>
                  <a:lnTo>
                    <a:pt x="121809" y="27653"/>
                  </a:lnTo>
                  <a:lnTo>
                    <a:pt x="123764" y="24923"/>
                  </a:lnTo>
                  <a:lnTo>
                    <a:pt x="125812" y="22267"/>
                  </a:lnTo>
                  <a:lnTo>
                    <a:pt x="127952" y="19702"/>
                  </a:lnTo>
                  <a:lnTo>
                    <a:pt x="130166" y="17230"/>
                  </a:lnTo>
                  <a:lnTo>
                    <a:pt x="132490" y="14851"/>
                  </a:lnTo>
                  <a:lnTo>
                    <a:pt x="134888" y="12582"/>
                  </a:lnTo>
                  <a:lnTo>
                    <a:pt x="137360" y="10405"/>
                  </a:lnTo>
                  <a:lnTo>
                    <a:pt x="139924" y="8339"/>
                  </a:lnTo>
                  <a:lnTo>
                    <a:pt x="141234" y="7361"/>
                  </a:lnTo>
                  <a:lnTo>
                    <a:pt x="143540" y="5535"/>
                  </a:lnTo>
                  <a:lnTo>
                    <a:pt x="147100" y="2565"/>
                  </a:lnTo>
                  <a:lnTo>
                    <a:pt x="144776" y="2030"/>
                  </a:lnTo>
                  <a:lnTo>
                    <a:pt x="141418" y="1237"/>
                  </a:lnTo>
                  <a:lnTo>
                    <a:pt x="140016" y="1015"/>
                  </a:lnTo>
                  <a:lnTo>
                    <a:pt x="137913" y="757"/>
                  </a:lnTo>
                  <a:lnTo>
                    <a:pt x="133707" y="351"/>
                  </a:lnTo>
                  <a:lnTo>
                    <a:pt x="129501" y="93"/>
                  </a:lnTo>
                  <a:lnTo>
                    <a:pt x="125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2"/>
            <p:cNvSpPr/>
            <p:nvPr/>
          </p:nvSpPr>
          <p:spPr>
            <a:xfrm>
              <a:off x="4391075" y="850400"/>
              <a:ext cx="2991275" cy="4237850"/>
            </a:xfrm>
            <a:custGeom>
              <a:avLst/>
              <a:gdLst/>
              <a:ahLst/>
              <a:cxnLst/>
              <a:rect l="l" t="t" r="r" b="b"/>
              <a:pathLst>
                <a:path w="119651" h="169514" extrusionOk="0">
                  <a:moveTo>
                    <a:pt x="111294" y="1"/>
                  </a:moveTo>
                  <a:lnTo>
                    <a:pt x="107531" y="93"/>
                  </a:lnTo>
                  <a:lnTo>
                    <a:pt x="103749" y="314"/>
                  </a:lnTo>
                  <a:lnTo>
                    <a:pt x="99986" y="665"/>
                  </a:lnTo>
                  <a:lnTo>
                    <a:pt x="96241" y="1163"/>
                  </a:lnTo>
                  <a:lnTo>
                    <a:pt x="92496" y="1772"/>
                  </a:lnTo>
                  <a:lnTo>
                    <a:pt x="88788" y="2528"/>
                  </a:lnTo>
                  <a:lnTo>
                    <a:pt x="85099" y="3395"/>
                  </a:lnTo>
                  <a:lnTo>
                    <a:pt x="81427" y="4391"/>
                  </a:lnTo>
                  <a:lnTo>
                    <a:pt x="77812" y="5498"/>
                  </a:lnTo>
                  <a:lnTo>
                    <a:pt x="74215" y="6734"/>
                  </a:lnTo>
                  <a:lnTo>
                    <a:pt x="70654" y="8081"/>
                  </a:lnTo>
                  <a:lnTo>
                    <a:pt x="67131" y="9556"/>
                  </a:lnTo>
                  <a:lnTo>
                    <a:pt x="63663" y="11124"/>
                  </a:lnTo>
                  <a:lnTo>
                    <a:pt x="60250" y="12822"/>
                  </a:lnTo>
                  <a:lnTo>
                    <a:pt x="56892" y="14611"/>
                  </a:lnTo>
                  <a:lnTo>
                    <a:pt x="53590" y="16511"/>
                  </a:lnTo>
                  <a:lnTo>
                    <a:pt x="50344" y="18503"/>
                  </a:lnTo>
                  <a:lnTo>
                    <a:pt x="47171" y="20625"/>
                  </a:lnTo>
                  <a:lnTo>
                    <a:pt x="44053" y="22820"/>
                  </a:lnTo>
                  <a:lnTo>
                    <a:pt x="41028" y="25126"/>
                  </a:lnTo>
                  <a:lnTo>
                    <a:pt x="38076" y="27524"/>
                  </a:lnTo>
                  <a:lnTo>
                    <a:pt x="35198" y="29996"/>
                  </a:lnTo>
                  <a:lnTo>
                    <a:pt x="32413" y="32579"/>
                  </a:lnTo>
                  <a:lnTo>
                    <a:pt x="29701" y="35254"/>
                  </a:lnTo>
                  <a:lnTo>
                    <a:pt x="27100" y="38002"/>
                  </a:lnTo>
                  <a:lnTo>
                    <a:pt x="24591" y="40843"/>
                  </a:lnTo>
                  <a:lnTo>
                    <a:pt x="22193" y="43758"/>
                  </a:lnTo>
                  <a:lnTo>
                    <a:pt x="19887" y="46746"/>
                  </a:lnTo>
                  <a:lnTo>
                    <a:pt x="17673" y="49827"/>
                  </a:lnTo>
                  <a:lnTo>
                    <a:pt x="15589" y="52981"/>
                  </a:lnTo>
                  <a:lnTo>
                    <a:pt x="13633" y="56191"/>
                  </a:lnTo>
                  <a:lnTo>
                    <a:pt x="12693" y="57833"/>
                  </a:lnTo>
                  <a:lnTo>
                    <a:pt x="11899" y="59254"/>
                  </a:lnTo>
                  <a:lnTo>
                    <a:pt x="10405" y="62131"/>
                  </a:lnTo>
                  <a:lnTo>
                    <a:pt x="8985" y="65028"/>
                  </a:lnTo>
                  <a:lnTo>
                    <a:pt x="7656" y="67942"/>
                  </a:lnTo>
                  <a:lnTo>
                    <a:pt x="6420" y="70875"/>
                  </a:lnTo>
                  <a:lnTo>
                    <a:pt x="5295" y="73864"/>
                  </a:lnTo>
                  <a:lnTo>
                    <a:pt x="4262" y="76852"/>
                  </a:lnTo>
                  <a:lnTo>
                    <a:pt x="3340" y="79878"/>
                  </a:lnTo>
                  <a:lnTo>
                    <a:pt x="2528" y="82940"/>
                  </a:lnTo>
                  <a:lnTo>
                    <a:pt x="1809" y="86021"/>
                  </a:lnTo>
                  <a:lnTo>
                    <a:pt x="1218" y="89120"/>
                  </a:lnTo>
                  <a:lnTo>
                    <a:pt x="739" y="92274"/>
                  </a:lnTo>
                  <a:lnTo>
                    <a:pt x="370" y="95429"/>
                  </a:lnTo>
                  <a:lnTo>
                    <a:pt x="111" y="98639"/>
                  </a:lnTo>
                  <a:lnTo>
                    <a:pt x="1" y="101867"/>
                  </a:lnTo>
                  <a:lnTo>
                    <a:pt x="1" y="105114"/>
                  </a:lnTo>
                  <a:lnTo>
                    <a:pt x="56" y="106755"/>
                  </a:lnTo>
                  <a:lnTo>
                    <a:pt x="130" y="108582"/>
                  </a:lnTo>
                  <a:lnTo>
                    <a:pt x="425" y="112160"/>
                  </a:lnTo>
                  <a:lnTo>
                    <a:pt x="886" y="115684"/>
                  </a:lnTo>
                  <a:lnTo>
                    <a:pt x="1477" y="119134"/>
                  </a:lnTo>
                  <a:lnTo>
                    <a:pt x="2233" y="122509"/>
                  </a:lnTo>
                  <a:lnTo>
                    <a:pt x="3155" y="125830"/>
                  </a:lnTo>
                  <a:lnTo>
                    <a:pt x="4225" y="129058"/>
                  </a:lnTo>
                  <a:lnTo>
                    <a:pt x="5461" y="132231"/>
                  </a:lnTo>
                  <a:lnTo>
                    <a:pt x="6845" y="135312"/>
                  </a:lnTo>
                  <a:lnTo>
                    <a:pt x="8413" y="138319"/>
                  </a:lnTo>
                  <a:lnTo>
                    <a:pt x="10147" y="141252"/>
                  </a:lnTo>
                  <a:lnTo>
                    <a:pt x="12047" y="144111"/>
                  </a:lnTo>
                  <a:lnTo>
                    <a:pt x="14113" y="146878"/>
                  </a:lnTo>
                  <a:lnTo>
                    <a:pt x="16345" y="149572"/>
                  </a:lnTo>
                  <a:lnTo>
                    <a:pt x="18762" y="152191"/>
                  </a:lnTo>
                  <a:lnTo>
                    <a:pt x="21363" y="154700"/>
                  </a:lnTo>
                  <a:lnTo>
                    <a:pt x="22728" y="155936"/>
                  </a:lnTo>
                  <a:lnTo>
                    <a:pt x="24148" y="157154"/>
                  </a:lnTo>
                  <a:lnTo>
                    <a:pt x="27008" y="159386"/>
                  </a:lnTo>
                  <a:lnTo>
                    <a:pt x="29922" y="161415"/>
                  </a:lnTo>
                  <a:lnTo>
                    <a:pt x="32892" y="163204"/>
                  </a:lnTo>
                  <a:lnTo>
                    <a:pt x="35918" y="164772"/>
                  </a:lnTo>
                  <a:lnTo>
                    <a:pt x="38980" y="166119"/>
                  </a:lnTo>
                  <a:lnTo>
                    <a:pt x="42098" y="167244"/>
                  </a:lnTo>
                  <a:lnTo>
                    <a:pt x="45271" y="168130"/>
                  </a:lnTo>
                  <a:lnTo>
                    <a:pt x="48480" y="168812"/>
                  </a:lnTo>
                  <a:lnTo>
                    <a:pt x="51746" y="169273"/>
                  </a:lnTo>
                  <a:lnTo>
                    <a:pt x="55048" y="169495"/>
                  </a:lnTo>
                  <a:lnTo>
                    <a:pt x="58405" y="169513"/>
                  </a:lnTo>
                  <a:lnTo>
                    <a:pt x="61799" y="169310"/>
                  </a:lnTo>
                  <a:lnTo>
                    <a:pt x="65231" y="168868"/>
                  </a:lnTo>
                  <a:lnTo>
                    <a:pt x="68717" y="168222"/>
                  </a:lnTo>
                  <a:lnTo>
                    <a:pt x="72241" y="167355"/>
                  </a:lnTo>
                  <a:lnTo>
                    <a:pt x="74012" y="166838"/>
                  </a:lnTo>
                  <a:lnTo>
                    <a:pt x="75137" y="166488"/>
                  </a:lnTo>
                  <a:lnTo>
                    <a:pt x="77314" y="165713"/>
                  </a:lnTo>
                  <a:lnTo>
                    <a:pt x="79417" y="164828"/>
                  </a:lnTo>
                  <a:lnTo>
                    <a:pt x="81464" y="163850"/>
                  </a:lnTo>
                  <a:lnTo>
                    <a:pt x="83420" y="162798"/>
                  </a:lnTo>
                  <a:lnTo>
                    <a:pt x="85301" y="161636"/>
                  </a:lnTo>
                  <a:lnTo>
                    <a:pt x="87109" y="160382"/>
                  </a:lnTo>
                  <a:lnTo>
                    <a:pt x="88843" y="159035"/>
                  </a:lnTo>
                  <a:lnTo>
                    <a:pt x="90485" y="157596"/>
                  </a:lnTo>
                  <a:lnTo>
                    <a:pt x="92072" y="156084"/>
                  </a:lnTo>
                  <a:lnTo>
                    <a:pt x="93566" y="154460"/>
                  </a:lnTo>
                  <a:lnTo>
                    <a:pt x="94986" y="152763"/>
                  </a:lnTo>
                  <a:lnTo>
                    <a:pt x="96333" y="150974"/>
                  </a:lnTo>
                  <a:lnTo>
                    <a:pt x="97587" y="149092"/>
                  </a:lnTo>
                  <a:lnTo>
                    <a:pt x="98768" y="147137"/>
                  </a:lnTo>
                  <a:lnTo>
                    <a:pt x="99875" y="145089"/>
                  </a:lnTo>
                  <a:lnTo>
                    <a:pt x="100391" y="144037"/>
                  </a:lnTo>
                  <a:lnTo>
                    <a:pt x="100853" y="143060"/>
                  </a:lnTo>
                  <a:lnTo>
                    <a:pt x="101683" y="141123"/>
                  </a:lnTo>
                  <a:lnTo>
                    <a:pt x="102421" y="139186"/>
                  </a:lnTo>
                  <a:lnTo>
                    <a:pt x="103066" y="137230"/>
                  </a:lnTo>
                  <a:lnTo>
                    <a:pt x="103601" y="135257"/>
                  </a:lnTo>
                  <a:lnTo>
                    <a:pt x="104062" y="133283"/>
                  </a:lnTo>
                  <a:lnTo>
                    <a:pt x="104431" y="131290"/>
                  </a:lnTo>
                  <a:lnTo>
                    <a:pt x="104690" y="129298"/>
                  </a:lnTo>
                  <a:lnTo>
                    <a:pt x="104856" y="127287"/>
                  </a:lnTo>
                  <a:lnTo>
                    <a:pt x="104911" y="125277"/>
                  </a:lnTo>
                  <a:lnTo>
                    <a:pt x="104893" y="123247"/>
                  </a:lnTo>
                  <a:lnTo>
                    <a:pt x="104763" y="121237"/>
                  </a:lnTo>
                  <a:lnTo>
                    <a:pt x="104524" y="119189"/>
                  </a:lnTo>
                  <a:lnTo>
                    <a:pt x="104192" y="117160"/>
                  </a:lnTo>
                  <a:lnTo>
                    <a:pt x="103767" y="115112"/>
                  </a:lnTo>
                  <a:lnTo>
                    <a:pt x="103232" y="113083"/>
                  </a:lnTo>
                  <a:lnTo>
                    <a:pt x="102919" y="112050"/>
                  </a:lnTo>
                  <a:lnTo>
                    <a:pt x="102255" y="109965"/>
                  </a:lnTo>
                  <a:lnTo>
                    <a:pt x="100816" y="105833"/>
                  </a:lnTo>
                  <a:lnTo>
                    <a:pt x="99229" y="101719"/>
                  </a:lnTo>
                  <a:lnTo>
                    <a:pt x="97550" y="97679"/>
                  </a:lnTo>
                  <a:lnTo>
                    <a:pt x="96683" y="95669"/>
                  </a:lnTo>
                  <a:lnTo>
                    <a:pt x="96038" y="94193"/>
                  </a:lnTo>
                  <a:lnTo>
                    <a:pt x="94894" y="91241"/>
                  </a:lnTo>
                  <a:lnTo>
                    <a:pt x="93861" y="88253"/>
                  </a:lnTo>
                  <a:lnTo>
                    <a:pt x="92976" y="85246"/>
                  </a:lnTo>
                  <a:lnTo>
                    <a:pt x="92201" y="82202"/>
                  </a:lnTo>
                  <a:lnTo>
                    <a:pt x="91574" y="79158"/>
                  </a:lnTo>
                  <a:lnTo>
                    <a:pt x="91057" y="76078"/>
                  </a:lnTo>
                  <a:lnTo>
                    <a:pt x="90670" y="72997"/>
                  </a:lnTo>
                  <a:lnTo>
                    <a:pt x="90411" y="69916"/>
                  </a:lnTo>
                  <a:lnTo>
                    <a:pt x="90264" y="66817"/>
                  </a:lnTo>
                  <a:lnTo>
                    <a:pt x="90227" y="63736"/>
                  </a:lnTo>
                  <a:lnTo>
                    <a:pt x="90319" y="60656"/>
                  </a:lnTo>
                  <a:lnTo>
                    <a:pt x="90522" y="57575"/>
                  </a:lnTo>
                  <a:lnTo>
                    <a:pt x="90836" y="54513"/>
                  </a:lnTo>
                  <a:lnTo>
                    <a:pt x="91278" y="51469"/>
                  </a:lnTo>
                  <a:lnTo>
                    <a:pt x="91813" y="48462"/>
                  </a:lnTo>
                  <a:lnTo>
                    <a:pt x="92459" y="45473"/>
                  </a:lnTo>
                  <a:lnTo>
                    <a:pt x="93197" y="42503"/>
                  </a:lnTo>
                  <a:lnTo>
                    <a:pt x="94064" y="39570"/>
                  </a:lnTo>
                  <a:lnTo>
                    <a:pt x="95023" y="36692"/>
                  </a:lnTo>
                  <a:lnTo>
                    <a:pt x="96075" y="33833"/>
                  </a:lnTo>
                  <a:lnTo>
                    <a:pt x="97237" y="31029"/>
                  </a:lnTo>
                  <a:lnTo>
                    <a:pt x="98491" y="28280"/>
                  </a:lnTo>
                  <a:lnTo>
                    <a:pt x="99838" y="25587"/>
                  </a:lnTo>
                  <a:lnTo>
                    <a:pt x="101277" y="22968"/>
                  </a:lnTo>
                  <a:lnTo>
                    <a:pt x="102826" y="20385"/>
                  </a:lnTo>
                  <a:lnTo>
                    <a:pt x="104450" y="17876"/>
                  </a:lnTo>
                  <a:lnTo>
                    <a:pt x="106165" y="15460"/>
                  </a:lnTo>
                  <a:lnTo>
                    <a:pt x="107973" y="13098"/>
                  </a:lnTo>
                  <a:lnTo>
                    <a:pt x="109855" y="10829"/>
                  </a:lnTo>
                  <a:lnTo>
                    <a:pt x="111829" y="8634"/>
                  </a:lnTo>
                  <a:lnTo>
                    <a:pt x="113895" y="6531"/>
                  </a:lnTo>
                  <a:lnTo>
                    <a:pt x="114946" y="5516"/>
                  </a:lnTo>
                  <a:lnTo>
                    <a:pt x="116810" y="3653"/>
                  </a:lnTo>
                  <a:lnTo>
                    <a:pt x="119650" y="646"/>
                  </a:lnTo>
                  <a:lnTo>
                    <a:pt x="117529" y="407"/>
                  </a:lnTo>
                  <a:lnTo>
                    <a:pt x="114467" y="75"/>
                  </a:lnTo>
                  <a:lnTo>
                    <a:pt x="113194" y="19"/>
                  </a:lnTo>
                  <a:lnTo>
                    <a:pt x="11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2"/>
            <p:cNvSpPr/>
            <p:nvPr/>
          </p:nvSpPr>
          <p:spPr>
            <a:xfrm>
              <a:off x="238125" y="432125"/>
              <a:ext cx="4054750" cy="4788475"/>
            </a:xfrm>
            <a:custGeom>
              <a:avLst/>
              <a:gdLst/>
              <a:ahLst/>
              <a:cxnLst/>
              <a:rect l="l" t="t" r="r" b="b"/>
              <a:pathLst>
                <a:path w="162190" h="191539" extrusionOk="0">
                  <a:moveTo>
                    <a:pt x="129095" y="9334"/>
                  </a:moveTo>
                  <a:lnTo>
                    <a:pt x="132046" y="9371"/>
                  </a:lnTo>
                  <a:lnTo>
                    <a:pt x="137968" y="9666"/>
                  </a:lnTo>
                  <a:lnTo>
                    <a:pt x="140920" y="9943"/>
                  </a:lnTo>
                  <a:lnTo>
                    <a:pt x="139554" y="11050"/>
                  </a:lnTo>
                  <a:lnTo>
                    <a:pt x="136898" y="13337"/>
                  </a:lnTo>
                  <a:lnTo>
                    <a:pt x="134352" y="15717"/>
                  </a:lnTo>
                  <a:lnTo>
                    <a:pt x="131880" y="18208"/>
                  </a:lnTo>
                  <a:lnTo>
                    <a:pt x="129519" y="20790"/>
                  </a:lnTo>
                  <a:lnTo>
                    <a:pt x="127250" y="23465"/>
                  </a:lnTo>
                  <a:lnTo>
                    <a:pt x="125092" y="26232"/>
                  </a:lnTo>
                  <a:lnTo>
                    <a:pt x="123044" y="29073"/>
                  </a:lnTo>
                  <a:lnTo>
                    <a:pt x="121089" y="31988"/>
                  </a:lnTo>
                  <a:lnTo>
                    <a:pt x="119244" y="34976"/>
                  </a:lnTo>
                  <a:lnTo>
                    <a:pt x="117510" y="38020"/>
                  </a:lnTo>
                  <a:lnTo>
                    <a:pt x="115886" y="41138"/>
                  </a:lnTo>
                  <a:lnTo>
                    <a:pt x="114374" y="44310"/>
                  </a:lnTo>
                  <a:lnTo>
                    <a:pt x="112972" y="47539"/>
                  </a:lnTo>
                  <a:lnTo>
                    <a:pt x="111680" y="50804"/>
                  </a:lnTo>
                  <a:lnTo>
                    <a:pt x="110500" y="54124"/>
                  </a:lnTo>
                  <a:lnTo>
                    <a:pt x="109448" y="57482"/>
                  </a:lnTo>
                  <a:lnTo>
                    <a:pt x="108508" y="60858"/>
                  </a:lnTo>
                  <a:lnTo>
                    <a:pt x="107696" y="64289"/>
                  </a:lnTo>
                  <a:lnTo>
                    <a:pt x="106995" y="67720"/>
                  </a:lnTo>
                  <a:lnTo>
                    <a:pt x="106441" y="71188"/>
                  </a:lnTo>
                  <a:lnTo>
                    <a:pt x="105980" y="74675"/>
                  </a:lnTo>
                  <a:lnTo>
                    <a:pt x="105667" y="78180"/>
                  </a:lnTo>
                  <a:lnTo>
                    <a:pt x="105482" y="81666"/>
                  </a:lnTo>
                  <a:lnTo>
                    <a:pt x="105408" y="85171"/>
                  </a:lnTo>
                  <a:lnTo>
                    <a:pt x="105482" y="88676"/>
                  </a:lnTo>
                  <a:lnTo>
                    <a:pt x="105685" y="92181"/>
                  </a:lnTo>
                  <a:lnTo>
                    <a:pt x="106017" y="95649"/>
                  </a:lnTo>
                  <a:lnTo>
                    <a:pt x="106497" y="99117"/>
                  </a:lnTo>
                  <a:lnTo>
                    <a:pt x="107106" y="102567"/>
                  </a:lnTo>
                  <a:lnTo>
                    <a:pt x="107843" y="105998"/>
                  </a:lnTo>
                  <a:lnTo>
                    <a:pt x="108729" y="109393"/>
                  </a:lnTo>
                  <a:lnTo>
                    <a:pt x="109245" y="111071"/>
                  </a:lnTo>
                  <a:lnTo>
                    <a:pt x="110002" y="113562"/>
                  </a:lnTo>
                  <a:lnTo>
                    <a:pt x="111330" y="118358"/>
                  </a:lnTo>
                  <a:lnTo>
                    <a:pt x="112492" y="122951"/>
                  </a:lnTo>
                  <a:lnTo>
                    <a:pt x="113470" y="127397"/>
                  </a:lnTo>
                  <a:lnTo>
                    <a:pt x="113876" y="129556"/>
                  </a:lnTo>
                  <a:lnTo>
                    <a:pt x="114060" y="130607"/>
                  </a:lnTo>
                  <a:lnTo>
                    <a:pt x="114355" y="132692"/>
                  </a:lnTo>
                  <a:lnTo>
                    <a:pt x="114540" y="134758"/>
                  </a:lnTo>
                  <a:lnTo>
                    <a:pt x="114632" y="136824"/>
                  </a:lnTo>
                  <a:lnTo>
                    <a:pt x="114632" y="138871"/>
                  </a:lnTo>
                  <a:lnTo>
                    <a:pt x="114521" y="140901"/>
                  </a:lnTo>
                  <a:lnTo>
                    <a:pt x="114318" y="142930"/>
                  </a:lnTo>
                  <a:lnTo>
                    <a:pt x="114023" y="144922"/>
                  </a:lnTo>
                  <a:lnTo>
                    <a:pt x="113617" y="146915"/>
                  </a:lnTo>
                  <a:lnTo>
                    <a:pt x="113119" y="148907"/>
                  </a:lnTo>
                  <a:lnTo>
                    <a:pt x="112529" y="150862"/>
                  </a:lnTo>
                  <a:lnTo>
                    <a:pt x="111828" y="152818"/>
                  </a:lnTo>
                  <a:lnTo>
                    <a:pt x="111035" y="154755"/>
                  </a:lnTo>
                  <a:lnTo>
                    <a:pt x="110149" y="156655"/>
                  </a:lnTo>
                  <a:lnTo>
                    <a:pt x="109153" y="158555"/>
                  </a:lnTo>
                  <a:lnTo>
                    <a:pt x="108065" y="160436"/>
                  </a:lnTo>
                  <a:lnTo>
                    <a:pt x="107493" y="161377"/>
                  </a:lnTo>
                  <a:lnTo>
                    <a:pt x="106829" y="162392"/>
                  </a:lnTo>
                  <a:lnTo>
                    <a:pt x="105482" y="164329"/>
                  </a:lnTo>
                  <a:lnTo>
                    <a:pt x="104043" y="166174"/>
                  </a:lnTo>
                  <a:lnTo>
                    <a:pt x="102549" y="167908"/>
                  </a:lnTo>
                  <a:lnTo>
                    <a:pt x="100999" y="169549"/>
                  </a:lnTo>
                  <a:lnTo>
                    <a:pt x="99358" y="171081"/>
                  </a:lnTo>
                  <a:lnTo>
                    <a:pt x="97679" y="172519"/>
                  </a:lnTo>
                  <a:lnTo>
                    <a:pt x="95908" y="173866"/>
                  </a:lnTo>
                  <a:lnTo>
                    <a:pt x="94082" y="175102"/>
                  </a:lnTo>
                  <a:lnTo>
                    <a:pt x="92182" y="176227"/>
                  </a:lnTo>
                  <a:lnTo>
                    <a:pt x="90226" y="177260"/>
                  </a:lnTo>
                  <a:lnTo>
                    <a:pt x="88215" y="178201"/>
                  </a:lnTo>
                  <a:lnTo>
                    <a:pt x="86112" y="179031"/>
                  </a:lnTo>
                  <a:lnTo>
                    <a:pt x="83973" y="179751"/>
                  </a:lnTo>
                  <a:lnTo>
                    <a:pt x="81759" y="180378"/>
                  </a:lnTo>
                  <a:lnTo>
                    <a:pt x="79490" y="180895"/>
                  </a:lnTo>
                  <a:lnTo>
                    <a:pt x="78309" y="181116"/>
                  </a:lnTo>
                  <a:lnTo>
                    <a:pt x="76409" y="181429"/>
                  </a:lnTo>
                  <a:lnTo>
                    <a:pt x="72683" y="181891"/>
                  </a:lnTo>
                  <a:lnTo>
                    <a:pt x="69012" y="182130"/>
                  </a:lnTo>
                  <a:lnTo>
                    <a:pt x="65414" y="182149"/>
                  </a:lnTo>
                  <a:lnTo>
                    <a:pt x="61891" y="181946"/>
                  </a:lnTo>
                  <a:lnTo>
                    <a:pt x="58460" y="181522"/>
                  </a:lnTo>
                  <a:lnTo>
                    <a:pt x="55102" y="180876"/>
                  </a:lnTo>
                  <a:lnTo>
                    <a:pt x="51819" y="180009"/>
                  </a:lnTo>
                  <a:lnTo>
                    <a:pt x="48609" y="178902"/>
                  </a:lnTo>
                  <a:lnTo>
                    <a:pt x="45473" y="177592"/>
                  </a:lnTo>
                  <a:lnTo>
                    <a:pt x="42429" y="176061"/>
                  </a:lnTo>
                  <a:lnTo>
                    <a:pt x="39459" y="174309"/>
                  </a:lnTo>
                  <a:lnTo>
                    <a:pt x="36563" y="172335"/>
                  </a:lnTo>
                  <a:lnTo>
                    <a:pt x="33759" y="170158"/>
                  </a:lnTo>
                  <a:lnTo>
                    <a:pt x="31047" y="167742"/>
                  </a:lnTo>
                  <a:lnTo>
                    <a:pt x="28409" y="165104"/>
                  </a:lnTo>
                  <a:lnTo>
                    <a:pt x="27118" y="163702"/>
                  </a:lnTo>
                  <a:lnTo>
                    <a:pt x="25900" y="162318"/>
                  </a:lnTo>
                  <a:lnTo>
                    <a:pt x="23576" y="159459"/>
                  </a:lnTo>
                  <a:lnTo>
                    <a:pt x="21436" y="156526"/>
                  </a:lnTo>
                  <a:lnTo>
                    <a:pt x="19462" y="153519"/>
                  </a:lnTo>
                  <a:lnTo>
                    <a:pt x="17673" y="150438"/>
                  </a:lnTo>
                  <a:lnTo>
                    <a:pt x="16049" y="147265"/>
                  </a:lnTo>
                  <a:lnTo>
                    <a:pt x="14610" y="144018"/>
                  </a:lnTo>
                  <a:lnTo>
                    <a:pt x="13337" y="140716"/>
                  </a:lnTo>
                  <a:lnTo>
                    <a:pt x="12231" y="137322"/>
                  </a:lnTo>
                  <a:lnTo>
                    <a:pt x="11308" y="133854"/>
                  </a:lnTo>
                  <a:lnTo>
                    <a:pt x="10570" y="130330"/>
                  </a:lnTo>
                  <a:lnTo>
                    <a:pt x="9998" y="126715"/>
                  </a:lnTo>
                  <a:lnTo>
                    <a:pt x="9611" y="123025"/>
                  </a:lnTo>
                  <a:lnTo>
                    <a:pt x="9390" y="119280"/>
                  </a:lnTo>
                  <a:lnTo>
                    <a:pt x="9353" y="115462"/>
                  </a:lnTo>
                  <a:lnTo>
                    <a:pt x="9482" y="111569"/>
                  </a:lnTo>
                  <a:lnTo>
                    <a:pt x="9630" y="109596"/>
                  </a:lnTo>
                  <a:lnTo>
                    <a:pt x="9777" y="107954"/>
                  </a:lnTo>
                  <a:lnTo>
                    <a:pt x="10146" y="104670"/>
                  </a:lnTo>
                  <a:lnTo>
                    <a:pt x="10644" y="101423"/>
                  </a:lnTo>
                  <a:lnTo>
                    <a:pt x="11271" y="98195"/>
                  </a:lnTo>
                  <a:lnTo>
                    <a:pt x="12009" y="94985"/>
                  </a:lnTo>
                  <a:lnTo>
                    <a:pt x="12858" y="91812"/>
                  </a:lnTo>
                  <a:lnTo>
                    <a:pt x="13836" y="88658"/>
                  </a:lnTo>
                  <a:lnTo>
                    <a:pt x="14942" y="85503"/>
                  </a:lnTo>
                  <a:lnTo>
                    <a:pt x="16160" y="82386"/>
                  </a:lnTo>
                  <a:lnTo>
                    <a:pt x="17507" y="79268"/>
                  </a:lnTo>
                  <a:lnTo>
                    <a:pt x="18964" y="76169"/>
                  </a:lnTo>
                  <a:lnTo>
                    <a:pt x="20550" y="73088"/>
                  </a:lnTo>
                  <a:lnTo>
                    <a:pt x="22266" y="70026"/>
                  </a:lnTo>
                  <a:lnTo>
                    <a:pt x="24111" y="66964"/>
                  </a:lnTo>
                  <a:lnTo>
                    <a:pt x="26066" y="63920"/>
                  </a:lnTo>
                  <a:lnTo>
                    <a:pt x="28151" y="60876"/>
                  </a:lnTo>
                  <a:lnTo>
                    <a:pt x="29239" y="59364"/>
                  </a:lnTo>
                  <a:lnTo>
                    <a:pt x="30309" y="57906"/>
                  </a:lnTo>
                  <a:lnTo>
                    <a:pt x="32523" y="55065"/>
                  </a:lnTo>
                  <a:lnTo>
                    <a:pt x="34829" y="52317"/>
                  </a:lnTo>
                  <a:lnTo>
                    <a:pt x="37227" y="49623"/>
                  </a:lnTo>
                  <a:lnTo>
                    <a:pt x="39699" y="47004"/>
                  </a:lnTo>
                  <a:lnTo>
                    <a:pt x="42245" y="44458"/>
                  </a:lnTo>
                  <a:lnTo>
                    <a:pt x="44882" y="42005"/>
                  </a:lnTo>
                  <a:lnTo>
                    <a:pt x="47594" y="39606"/>
                  </a:lnTo>
                  <a:lnTo>
                    <a:pt x="50380" y="37300"/>
                  </a:lnTo>
                  <a:lnTo>
                    <a:pt x="53221" y="35087"/>
                  </a:lnTo>
                  <a:lnTo>
                    <a:pt x="56135" y="32947"/>
                  </a:lnTo>
                  <a:lnTo>
                    <a:pt x="59105" y="30899"/>
                  </a:lnTo>
                  <a:lnTo>
                    <a:pt x="62149" y="28925"/>
                  </a:lnTo>
                  <a:lnTo>
                    <a:pt x="65248" y="27044"/>
                  </a:lnTo>
                  <a:lnTo>
                    <a:pt x="68403" y="25236"/>
                  </a:lnTo>
                  <a:lnTo>
                    <a:pt x="71594" y="23539"/>
                  </a:lnTo>
                  <a:lnTo>
                    <a:pt x="74841" y="21915"/>
                  </a:lnTo>
                  <a:lnTo>
                    <a:pt x="78143" y="20384"/>
                  </a:lnTo>
                  <a:lnTo>
                    <a:pt x="81464" y="18945"/>
                  </a:lnTo>
                  <a:lnTo>
                    <a:pt x="84840" y="17617"/>
                  </a:lnTo>
                  <a:lnTo>
                    <a:pt x="88252" y="16363"/>
                  </a:lnTo>
                  <a:lnTo>
                    <a:pt x="91702" y="15219"/>
                  </a:lnTo>
                  <a:lnTo>
                    <a:pt x="95170" y="14168"/>
                  </a:lnTo>
                  <a:lnTo>
                    <a:pt x="98675" y="13227"/>
                  </a:lnTo>
                  <a:lnTo>
                    <a:pt x="102199" y="12378"/>
                  </a:lnTo>
                  <a:lnTo>
                    <a:pt x="105740" y="11622"/>
                  </a:lnTo>
                  <a:lnTo>
                    <a:pt x="109301" y="10976"/>
                  </a:lnTo>
                  <a:lnTo>
                    <a:pt x="112880" y="10441"/>
                  </a:lnTo>
                  <a:lnTo>
                    <a:pt x="116477" y="9998"/>
                  </a:lnTo>
                  <a:lnTo>
                    <a:pt x="120074" y="9685"/>
                  </a:lnTo>
                  <a:lnTo>
                    <a:pt x="123671" y="9463"/>
                  </a:lnTo>
                  <a:lnTo>
                    <a:pt x="127287" y="9353"/>
                  </a:lnTo>
                  <a:lnTo>
                    <a:pt x="129095" y="9334"/>
                  </a:lnTo>
                  <a:close/>
                  <a:moveTo>
                    <a:pt x="129999" y="0"/>
                  </a:moveTo>
                  <a:lnTo>
                    <a:pt x="125608" y="37"/>
                  </a:lnTo>
                  <a:lnTo>
                    <a:pt x="121218" y="240"/>
                  </a:lnTo>
                  <a:lnTo>
                    <a:pt x="116846" y="590"/>
                  </a:lnTo>
                  <a:lnTo>
                    <a:pt x="112474" y="1088"/>
                  </a:lnTo>
                  <a:lnTo>
                    <a:pt x="108120" y="1734"/>
                  </a:lnTo>
                  <a:lnTo>
                    <a:pt x="103785" y="2527"/>
                  </a:lnTo>
                  <a:lnTo>
                    <a:pt x="99468" y="3450"/>
                  </a:lnTo>
                  <a:lnTo>
                    <a:pt x="95189" y="4520"/>
                  </a:lnTo>
                  <a:lnTo>
                    <a:pt x="90946" y="5719"/>
                  </a:lnTo>
                  <a:lnTo>
                    <a:pt x="86740" y="7047"/>
                  </a:lnTo>
                  <a:lnTo>
                    <a:pt x="82571" y="8523"/>
                  </a:lnTo>
                  <a:lnTo>
                    <a:pt x="78457" y="10128"/>
                  </a:lnTo>
                  <a:lnTo>
                    <a:pt x="74398" y="11862"/>
                  </a:lnTo>
                  <a:lnTo>
                    <a:pt x="70395" y="13725"/>
                  </a:lnTo>
                  <a:lnTo>
                    <a:pt x="66447" y="15717"/>
                  </a:lnTo>
                  <a:lnTo>
                    <a:pt x="62574" y="17820"/>
                  </a:lnTo>
                  <a:lnTo>
                    <a:pt x="58773" y="20052"/>
                  </a:lnTo>
                  <a:lnTo>
                    <a:pt x="55047" y="22414"/>
                  </a:lnTo>
                  <a:lnTo>
                    <a:pt x="51394" y="24885"/>
                  </a:lnTo>
                  <a:lnTo>
                    <a:pt x="47834" y="27468"/>
                  </a:lnTo>
                  <a:lnTo>
                    <a:pt x="44366" y="30161"/>
                  </a:lnTo>
                  <a:lnTo>
                    <a:pt x="40990" y="32984"/>
                  </a:lnTo>
                  <a:lnTo>
                    <a:pt x="37725" y="35899"/>
                  </a:lnTo>
                  <a:lnTo>
                    <a:pt x="34552" y="38924"/>
                  </a:lnTo>
                  <a:lnTo>
                    <a:pt x="31490" y="42060"/>
                  </a:lnTo>
                  <a:lnTo>
                    <a:pt x="28538" y="45307"/>
                  </a:lnTo>
                  <a:lnTo>
                    <a:pt x="25697" y="48646"/>
                  </a:lnTo>
                  <a:lnTo>
                    <a:pt x="23004" y="52077"/>
                  </a:lnTo>
                  <a:lnTo>
                    <a:pt x="21694" y="53848"/>
                  </a:lnTo>
                  <a:lnTo>
                    <a:pt x="20513" y="55471"/>
                  </a:lnTo>
                  <a:lnTo>
                    <a:pt x="18263" y="58755"/>
                  </a:lnTo>
                  <a:lnTo>
                    <a:pt x="16160" y="62075"/>
                  </a:lnTo>
                  <a:lnTo>
                    <a:pt x="14168" y="65414"/>
                  </a:lnTo>
                  <a:lnTo>
                    <a:pt x="12304" y="68772"/>
                  </a:lnTo>
                  <a:lnTo>
                    <a:pt x="10570" y="72148"/>
                  </a:lnTo>
                  <a:lnTo>
                    <a:pt x="8965" y="75560"/>
                  </a:lnTo>
                  <a:lnTo>
                    <a:pt x="7508" y="78973"/>
                  </a:lnTo>
                  <a:lnTo>
                    <a:pt x="6161" y="82423"/>
                  </a:lnTo>
                  <a:lnTo>
                    <a:pt x="4944" y="85891"/>
                  </a:lnTo>
                  <a:lnTo>
                    <a:pt x="3874" y="89377"/>
                  </a:lnTo>
                  <a:lnTo>
                    <a:pt x="2933" y="92882"/>
                  </a:lnTo>
                  <a:lnTo>
                    <a:pt x="2121" y="96406"/>
                  </a:lnTo>
                  <a:lnTo>
                    <a:pt x="1439" y="99948"/>
                  </a:lnTo>
                  <a:lnTo>
                    <a:pt x="885" y="103508"/>
                  </a:lnTo>
                  <a:lnTo>
                    <a:pt x="461" y="107068"/>
                  </a:lnTo>
                  <a:lnTo>
                    <a:pt x="314" y="108876"/>
                  </a:lnTo>
                  <a:lnTo>
                    <a:pt x="148" y="111090"/>
                  </a:lnTo>
                  <a:lnTo>
                    <a:pt x="0" y="115462"/>
                  </a:lnTo>
                  <a:lnTo>
                    <a:pt x="55" y="119760"/>
                  </a:lnTo>
                  <a:lnTo>
                    <a:pt x="295" y="123985"/>
                  </a:lnTo>
                  <a:lnTo>
                    <a:pt x="738" y="128135"/>
                  </a:lnTo>
                  <a:lnTo>
                    <a:pt x="1384" y="132212"/>
                  </a:lnTo>
                  <a:lnTo>
                    <a:pt x="2232" y="136197"/>
                  </a:lnTo>
                  <a:lnTo>
                    <a:pt x="3284" y="140107"/>
                  </a:lnTo>
                  <a:lnTo>
                    <a:pt x="4538" y="143926"/>
                  </a:lnTo>
                  <a:lnTo>
                    <a:pt x="5977" y="147671"/>
                  </a:lnTo>
                  <a:lnTo>
                    <a:pt x="7619" y="151342"/>
                  </a:lnTo>
                  <a:lnTo>
                    <a:pt x="9445" y="154921"/>
                  </a:lnTo>
                  <a:lnTo>
                    <a:pt x="11493" y="158407"/>
                  </a:lnTo>
                  <a:lnTo>
                    <a:pt x="13725" y="161820"/>
                  </a:lnTo>
                  <a:lnTo>
                    <a:pt x="16141" y="165140"/>
                  </a:lnTo>
                  <a:lnTo>
                    <a:pt x="18779" y="168369"/>
                  </a:lnTo>
                  <a:lnTo>
                    <a:pt x="20163" y="169955"/>
                  </a:lnTo>
                  <a:lnTo>
                    <a:pt x="21381" y="171283"/>
                  </a:lnTo>
                  <a:lnTo>
                    <a:pt x="23852" y="173811"/>
                  </a:lnTo>
                  <a:lnTo>
                    <a:pt x="26398" y="176172"/>
                  </a:lnTo>
                  <a:lnTo>
                    <a:pt x="28999" y="178349"/>
                  </a:lnTo>
                  <a:lnTo>
                    <a:pt x="31674" y="180378"/>
                  </a:lnTo>
                  <a:lnTo>
                    <a:pt x="34404" y="182241"/>
                  </a:lnTo>
                  <a:lnTo>
                    <a:pt x="37190" y="183920"/>
                  </a:lnTo>
                  <a:lnTo>
                    <a:pt x="40049" y="185433"/>
                  </a:lnTo>
                  <a:lnTo>
                    <a:pt x="42964" y="186798"/>
                  </a:lnTo>
                  <a:lnTo>
                    <a:pt x="45934" y="187978"/>
                  </a:lnTo>
                  <a:lnTo>
                    <a:pt x="48978" y="188993"/>
                  </a:lnTo>
                  <a:lnTo>
                    <a:pt x="52077" y="189841"/>
                  </a:lnTo>
                  <a:lnTo>
                    <a:pt x="55231" y="190506"/>
                  </a:lnTo>
                  <a:lnTo>
                    <a:pt x="58441" y="191022"/>
                  </a:lnTo>
                  <a:lnTo>
                    <a:pt x="61707" y="191354"/>
                  </a:lnTo>
                  <a:lnTo>
                    <a:pt x="65045" y="191520"/>
                  </a:lnTo>
                  <a:lnTo>
                    <a:pt x="66724" y="191539"/>
                  </a:lnTo>
                  <a:lnTo>
                    <a:pt x="68329" y="191520"/>
                  </a:lnTo>
                  <a:lnTo>
                    <a:pt x="71594" y="191373"/>
                  </a:lnTo>
                  <a:lnTo>
                    <a:pt x="74896" y="191059"/>
                  </a:lnTo>
                  <a:lnTo>
                    <a:pt x="78272" y="190616"/>
                  </a:lnTo>
                  <a:lnTo>
                    <a:pt x="79969" y="190321"/>
                  </a:lnTo>
                  <a:lnTo>
                    <a:pt x="81371" y="190063"/>
                  </a:lnTo>
                  <a:lnTo>
                    <a:pt x="84102" y="189436"/>
                  </a:lnTo>
                  <a:lnTo>
                    <a:pt x="86777" y="188661"/>
                  </a:lnTo>
                  <a:lnTo>
                    <a:pt x="89378" y="187775"/>
                  </a:lnTo>
                  <a:lnTo>
                    <a:pt x="91905" y="186761"/>
                  </a:lnTo>
                  <a:lnTo>
                    <a:pt x="94377" y="185617"/>
                  </a:lnTo>
                  <a:lnTo>
                    <a:pt x="96757" y="184363"/>
                  </a:lnTo>
                  <a:lnTo>
                    <a:pt x="99062" y="182961"/>
                  </a:lnTo>
                  <a:lnTo>
                    <a:pt x="101313" y="181448"/>
                  </a:lnTo>
                  <a:lnTo>
                    <a:pt x="103453" y="179825"/>
                  </a:lnTo>
                  <a:lnTo>
                    <a:pt x="105537" y="178072"/>
                  </a:lnTo>
                  <a:lnTo>
                    <a:pt x="107530" y="176209"/>
                  </a:lnTo>
                  <a:lnTo>
                    <a:pt x="109430" y="174217"/>
                  </a:lnTo>
                  <a:lnTo>
                    <a:pt x="111238" y="172132"/>
                  </a:lnTo>
                  <a:lnTo>
                    <a:pt x="112972" y="169918"/>
                  </a:lnTo>
                  <a:lnTo>
                    <a:pt x="114614" y="167594"/>
                  </a:lnTo>
                  <a:lnTo>
                    <a:pt x="115388" y="166376"/>
                  </a:lnTo>
                  <a:lnTo>
                    <a:pt x="116089" y="165251"/>
                  </a:lnTo>
                  <a:lnTo>
                    <a:pt x="117399" y="162982"/>
                  </a:lnTo>
                  <a:lnTo>
                    <a:pt x="118598" y="160676"/>
                  </a:lnTo>
                  <a:lnTo>
                    <a:pt x="119668" y="158370"/>
                  </a:lnTo>
                  <a:lnTo>
                    <a:pt x="120627" y="156028"/>
                  </a:lnTo>
                  <a:lnTo>
                    <a:pt x="121458" y="153666"/>
                  </a:lnTo>
                  <a:lnTo>
                    <a:pt x="122177" y="151305"/>
                  </a:lnTo>
                  <a:lnTo>
                    <a:pt x="122786" y="148907"/>
                  </a:lnTo>
                  <a:lnTo>
                    <a:pt x="123265" y="146490"/>
                  </a:lnTo>
                  <a:lnTo>
                    <a:pt x="123616" y="144055"/>
                  </a:lnTo>
                  <a:lnTo>
                    <a:pt x="123874" y="141620"/>
                  </a:lnTo>
                  <a:lnTo>
                    <a:pt x="123985" y="139148"/>
                  </a:lnTo>
                  <a:lnTo>
                    <a:pt x="124003" y="136658"/>
                  </a:lnTo>
                  <a:lnTo>
                    <a:pt x="123874" y="134167"/>
                  </a:lnTo>
                  <a:lnTo>
                    <a:pt x="123653" y="131659"/>
                  </a:lnTo>
                  <a:lnTo>
                    <a:pt x="123302" y="129131"/>
                  </a:lnTo>
                  <a:lnTo>
                    <a:pt x="123063" y="127858"/>
                  </a:lnTo>
                  <a:lnTo>
                    <a:pt x="122638" y="125553"/>
                  </a:lnTo>
                  <a:lnTo>
                    <a:pt x="121605" y="120867"/>
                  </a:lnTo>
                  <a:lnTo>
                    <a:pt x="120388" y="115997"/>
                  </a:lnTo>
                  <a:lnTo>
                    <a:pt x="118967" y="110942"/>
                  </a:lnTo>
                  <a:lnTo>
                    <a:pt x="118174" y="108341"/>
                  </a:lnTo>
                  <a:lnTo>
                    <a:pt x="117713" y="106773"/>
                  </a:lnTo>
                  <a:lnTo>
                    <a:pt x="116901" y="103656"/>
                  </a:lnTo>
                  <a:lnTo>
                    <a:pt x="116219" y="100483"/>
                  </a:lnTo>
                  <a:lnTo>
                    <a:pt x="115665" y="97310"/>
                  </a:lnTo>
                  <a:lnTo>
                    <a:pt x="115241" y="94118"/>
                  </a:lnTo>
                  <a:lnTo>
                    <a:pt x="114946" y="90890"/>
                  </a:lnTo>
                  <a:lnTo>
                    <a:pt x="114780" y="87662"/>
                  </a:lnTo>
                  <a:lnTo>
                    <a:pt x="114743" y="84433"/>
                  </a:lnTo>
                  <a:lnTo>
                    <a:pt x="114817" y="81205"/>
                  </a:lnTo>
                  <a:lnTo>
                    <a:pt x="115019" y="77977"/>
                  </a:lnTo>
                  <a:lnTo>
                    <a:pt x="115352" y="74767"/>
                  </a:lnTo>
                  <a:lnTo>
                    <a:pt x="115794" y="71557"/>
                  </a:lnTo>
                  <a:lnTo>
                    <a:pt x="116348" y="68366"/>
                  </a:lnTo>
                  <a:lnTo>
                    <a:pt x="117030" y="65193"/>
                  </a:lnTo>
                  <a:lnTo>
                    <a:pt x="117823" y="62038"/>
                  </a:lnTo>
                  <a:lnTo>
                    <a:pt x="118727" y="58921"/>
                  </a:lnTo>
                  <a:lnTo>
                    <a:pt x="119742" y="55840"/>
                  </a:lnTo>
                  <a:lnTo>
                    <a:pt x="120867" y="52796"/>
                  </a:lnTo>
                  <a:lnTo>
                    <a:pt x="122103" y="49808"/>
                  </a:lnTo>
                  <a:lnTo>
                    <a:pt x="123450" y="46838"/>
                  </a:lnTo>
                  <a:lnTo>
                    <a:pt x="124889" y="43942"/>
                  </a:lnTo>
                  <a:lnTo>
                    <a:pt x="126438" y="41101"/>
                  </a:lnTo>
                  <a:lnTo>
                    <a:pt x="128099" y="38315"/>
                  </a:lnTo>
                  <a:lnTo>
                    <a:pt x="129851" y="35603"/>
                  </a:lnTo>
                  <a:lnTo>
                    <a:pt x="131714" y="32947"/>
                  </a:lnTo>
                  <a:lnTo>
                    <a:pt x="133670" y="30383"/>
                  </a:lnTo>
                  <a:lnTo>
                    <a:pt x="135717" y="27892"/>
                  </a:lnTo>
                  <a:lnTo>
                    <a:pt x="137876" y="25476"/>
                  </a:lnTo>
                  <a:lnTo>
                    <a:pt x="140126" y="23151"/>
                  </a:lnTo>
                  <a:lnTo>
                    <a:pt x="142451" y="20919"/>
                  </a:lnTo>
                  <a:lnTo>
                    <a:pt x="144886" y="18779"/>
                  </a:lnTo>
                  <a:lnTo>
                    <a:pt x="147395" y="16750"/>
                  </a:lnTo>
                  <a:lnTo>
                    <a:pt x="148686" y="15772"/>
                  </a:lnTo>
                  <a:lnTo>
                    <a:pt x="150291" y="14536"/>
                  </a:lnTo>
                  <a:lnTo>
                    <a:pt x="152209" y="12950"/>
                  </a:lnTo>
                  <a:lnTo>
                    <a:pt x="162189" y="4759"/>
                  </a:lnTo>
                  <a:lnTo>
                    <a:pt x="149774" y="1974"/>
                  </a:lnTo>
                  <a:lnTo>
                    <a:pt x="148501" y="1660"/>
                  </a:lnTo>
                  <a:lnTo>
                    <a:pt x="146325" y="1199"/>
                  </a:lnTo>
                  <a:lnTo>
                    <a:pt x="145310" y="1051"/>
                  </a:lnTo>
                  <a:lnTo>
                    <a:pt x="143133" y="775"/>
                  </a:lnTo>
                  <a:lnTo>
                    <a:pt x="138761" y="369"/>
                  </a:lnTo>
                  <a:lnTo>
                    <a:pt x="134389" y="92"/>
                  </a:lnTo>
                  <a:lnTo>
                    <a:pt x="129999" y="0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2"/>
            <p:cNvSpPr/>
            <p:nvPr/>
          </p:nvSpPr>
          <p:spPr>
            <a:xfrm>
              <a:off x="3727425" y="553400"/>
              <a:ext cx="3359775" cy="4473050"/>
            </a:xfrm>
            <a:custGeom>
              <a:avLst/>
              <a:gdLst/>
              <a:ahLst/>
              <a:cxnLst/>
              <a:rect l="l" t="t" r="r" b="b"/>
              <a:pathLst>
                <a:path w="134391" h="178922" extrusionOk="0">
                  <a:moveTo>
                    <a:pt x="113784" y="9409"/>
                  </a:moveTo>
                  <a:lnTo>
                    <a:pt x="112714" y="10534"/>
                  </a:lnTo>
                  <a:lnTo>
                    <a:pt x="110648" y="12858"/>
                  </a:lnTo>
                  <a:lnTo>
                    <a:pt x="108674" y="15275"/>
                  </a:lnTo>
                  <a:lnTo>
                    <a:pt x="106793" y="17747"/>
                  </a:lnTo>
                  <a:lnTo>
                    <a:pt x="105003" y="20311"/>
                  </a:lnTo>
                  <a:lnTo>
                    <a:pt x="103325" y="22931"/>
                  </a:lnTo>
                  <a:lnTo>
                    <a:pt x="101738" y="25606"/>
                  </a:lnTo>
                  <a:lnTo>
                    <a:pt x="100244" y="28354"/>
                  </a:lnTo>
                  <a:lnTo>
                    <a:pt x="98860" y="31140"/>
                  </a:lnTo>
                  <a:lnTo>
                    <a:pt x="97569" y="33981"/>
                  </a:lnTo>
                  <a:lnTo>
                    <a:pt x="96389" y="36877"/>
                  </a:lnTo>
                  <a:lnTo>
                    <a:pt x="95319" y="39792"/>
                  </a:lnTo>
                  <a:lnTo>
                    <a:pt x="94341" y="42762"/>
                  </a:lnTo>
                  <a:lnTo>
                    <a:pt x="93455" y="45768"/>
                  </a:lnTo>
                  <a:lnTo>
                    <a:pt x="92681" y="48794"/>
                  </a:lnTo>
                  <a:lnTo>
                    <a:pt x="92016" y="51856"/>
                  </a:lnTo>
                  <a:lnTo>
                    <a:pt x="91463" y="54937"/>
                  </a:lnTo>
                  <a:lnTo>
                    <a:pt x="91020" y="58017"/>
                  </a:lnTo>
                  <a:lnTo>
                    <a:pt x="90670" y="61135"/>
                  </a:lnTo>
                  <a:lnTo>
                    <a:pt x="90430" y="64234"/>
                  </a:lnTo>
                  <a:lnTo>
                    <a:pt x="90319" y="67352"/>
                  </a:lnTo>
                  <a:lnTo>
                    <a:pt x="90301" y="70488"/>
                  </a:lnTo>
                  <a:lnTo>
                    <a:pt x="90393" y="73587"/>
                  </a:lnTo>
                  <a:lnTo>
                    <a:pt x="90614" y="76705"/>
                  </a:lnTo>
                  <a:lnTo>
                    <a:pt x="90947" y="79804"/>
                  </a:lnTo>
                  <a:lnTo>
                    <a:pt x="91371" y="82884"/>
                  </a:lnTo>
                  <a:lnTo>
                    <a:pt x="91924" y="85947"/>
                  </a:lnTo>
                  <a:lnTo>
                    <a:pt x="92607" y="88972"/>
                  </a:lnTo>
                  <a:lnTo>
                    <a:pt x="93382" y="91979"/>
                  </a:lnTo>
                  <a:lnTo>
                    <a:pt x="94286" y="94967"/>
                  </a:lnTo>
                  <a:lnTo>
                    <a:pt x="95319" y="97901"/>
                  </a:lnTo>
                  <a:lnTo>
                    <a:pt x="96444" y="100797"/>
                  </a:lnTo>
                  <a:lnTo>
                    <a:pt x="97071" y="102236"/>
                  </a:lnTo>
                  <a:lnTo>
                    <a:pt x="98012" y="104376"/>
                  </a:lnTo>
                  <a:lnTo>
                    <a:pt x="99709" y="108508"/>
                  </a:lnTo>
                  <a:lnTo>
                    <a:pt x="101222" y="112456"/>
                  </a:lnTo>
                  <a:lnTo>
                    <a:pt x="102550" y="116274"/>
                  </a:lnTo>
                  <a:lnTo>
                    <a:pt x="103140" y="118137"/>
                  </a:lnTo>
                  <a:lnTo>
                    <a:pt x="103675" y="119927"/>
                  </a:lnTo>
                  <a:lnTo>
                    <a:pt x="104266" y="122620"/>
                  </a:lnTo>
                  <a:lnTo>
                    <a:pt x="104561" y="124409"/>
                  </a:lnTo>
                  <a:lnTo>
                    <a:pt x="104764" y="126199"/>
                  </a:lnTo>
                  <a:lnTo>
                    <a:pt x="104893" y="128007"/>
                  </a:lnTo>
                  <a:lnTo>
                    <a:pt x="104911" y="129796"/>
                  </a:lnTo>
                  <a:lnTo>
                    <a:pt x="104856" y="131585"/>
                  </a:lnTo>
                  <a:lnTo>
                    <a:pt x="104727" y="133375"/>
                  </a:lnTo>
                  <a:lnTo>
                    <a:pt x="104487" y="135164"/>
                  </a:lnTo>
                  <a:lnTo>
                    <a:pt x="103989" y="137839"/>
                  </a:lnTo>
                  <a:lnTo>
                    <a:pt x="103011" y="141399"/>
                  </a:lnTo>
                  <a:lnTo>
                    <a:pt x="101664" y="144941"/>
                  </a:lnTo>
                  <a:lnTo>
                    <a:pt x="100853" y="146694"/>
                  </a:lnTo>
                  <a:lnTo>
                    <a:pt x="100392" y="147653"/>
                  </a:lnTo>
                  <a:lnTo>
                    <a:pt x="99395" y="149498"/>
                  </a:lnTo>
                  <a:lnTo>
                    <a:pt x="98344" y="151250"/>
                  </a:lnTo>
                  <a:lnTo>
                    <a:pt x="97200" y="152947"/>
                  </a:lnTo>
                  <a:lnTo>
                    <a:pt x="96001" y="154534"/>
                  </a:lnTo>
                  <a:lnTo>
                    <a:pt x="94747" y="156065"/>
                  </a:lnTo>
                  <a:lnTo>
                    <a:pt x="93400" y="157504"/>
                  </a:lnTo>
                  <a:lnTo>
                    <a:pt x="91998" y="158851"/>
                  </a:lnTo>
                  <a:lnTo>
                    <a:pt x="90522" y="160123"/>
                  </a:lnTo>
                  <a:lnTo>
                    <a:pt x="88991" y="161323"/>
                  </a:lnTo>
                  <a:lnTo>
                    <a:pt x="87368" y="162429"/>
                  </a:lnTo>
                  <a:lnTo>
                    <a:pt x="85707" y="163462"/>
                  </a:lnTo>
                  <a:lnTo>
                    <a:pt x="83955" y="164403"/>
                  </a:lnTo>
                  <a:lnTo>
                    <a:pt x="82147" y="165270"/>
                  </a:lnTo>
                  <a:lnTo>
                    <a:pt x="80265" y="166045"/>
                  </a:lnTo>
                  <a:lnTo>
                    <a:pt x="78329" y="166746"/>
                  </a:lnTo>
                  <a:lnTo>
                    <a:pt x="77332" y="167060"/>
                  </a:lnTo>
                  <a:lnTo>
                    <a:pt x="75691" y="167539"/>
                  </a:lnTo>
                  <a:lnTo>
                    <a:pt x="72462" y="168333"/>
                  </a:lnTo>
                  <a:lnTo>
                    <a:pt x="69252" y="168923"/>
                  </a:lnTo>
                  <a:lnTo>
                    <a:pt x="66098" y="169310"/>
                  </a:lnTo>
                  <a:lnTo>
                    <a:pt x="62980" y="169495"/>
                  </a:lnTo>
                  <a:lnTo>
                    <a:pt x="59918" y="169476"/>
                  </a:lnTo>
                  <a:lnTo>
                    <a:pt x="56893" y="169255"/>
                  </a:lnTo>
                  <a:lnTo>
                    <a:pt x="53904" y="168831"/>
                  </a:lnTo>
                  <a:lnTo>
                    <a:pt x="50971" y="168222"/>
                  </a:lnTo>
                  <a:lnTo>
                    <a:pt x="48093" y="167392"/>
                  </a:lnTo>
                  <a:lnTo>
                    <a:pt x="45252" y="166359"/>
                  </a:lnTo>
                  <a:lnTo>
                    <a:pt x="42448" y="165141"/>
                  </a:lnTo>
                  <a:lnTo>
                    <a:pt x="39700" y="163702"/>
                  </a:lnTo>
                  <a:lnTo>
                    <a:pt x="37006" y="162079"/>
                  </a:lnTo>
                  <a:lnTo>
                    <a:pt x="34368" y="160253"/>
                  </a:lnTo>
                  <a:lnTo>
                    <a:pt x="31767" y="158205"/>
                  </a:lnTo>
                  <a:lnTo>
                    <a:pt x="30494" y="157117"/>
                  </a:lnTo>
                  <a:lnTo>
                    <a:pt x="29258" y="156010"/>
                  </a:lnTo>
                  <a:lnTo>
                    <a:pt x="26916" y="153741"/>
                  </a:lnTo>
                  <a:lnTo>
                    <a:pt x="24720" y="151379"/>
                  </a:lnTo>
                  <a:lnTo>
                    <a:pt x="22673" y="148926"/>
                  </a:lnTo>
                  <a:lnTo>
                    <a:pt x="20773" y="146399"/>
                  </a:lnTo>
                  <a:lnTo>
                    <a:pt x="19002" y="143779"/>
                  </a:lnTo>
                  <a:lnTo>
                    <a:pt x="17397" y="141067"/>
                  </a:lnTo>
                  <a:lnTo>
                    <a:pt x="15921" y="138282"/>
                  </a:lnTo>
                  <a:lnTo>
                    <a:pt x="14611" y="135404"/>
                  </a:lnTo>
                  <a:lnTo>
                    <a:pt x="13431" y="132452"/>
                  </a:lnTo>
                  <a:lnTo>
                    <a:pt x="12398" y="129427"/>
                  </a:lnTo>
                  <a:lnTo>
                    <a:pt x="11531" y="126310"/>
                  </a:lnTo>
                  <a:lnTo>
                    <a:pt x="10793" y="123100"/>
                  </a:lnTo>
                  <a:lnTo>
                    <a:pt x="10202" y="119816"/>
                  </a:lnTo>
                  <a:lnTo>
                    <a:pt x="9778" y="116459"/>
                  </a:lnTo>
                  <a:lnTo>
                    <a:pt x="9483" y="113027"/>
                  </a:lnTo>
                  <a:lnTo>
                    <a:pt x="9409" y="111275"/>
                  </a:lnTo>
                  <a:lnTo>
                    <a:pt x="9354" y="109799"/>
                  </a:lnTo>
                  <a:lnTo>
                    <a:pt x="9354" y="106866"/>
                  </a:lnTo>
                  <a:lnTo>
                    <a:pt x="9446" y="103933"/>
                  </a:lnTo>
                  <a:lnTo>
                    <a:pt x="9649" y="101018"/>
                  </a:lnTo>
                  <a:lnTo>
                    <a:pt x="9963" y="98104"/>
                  </a:lnTo>
                  <a:lnTo>
                    <a:pt x="10387" y="95207"/>
                  </a:lnTo>
                  <a:lnTo>
                    <a:pt x="10922" y="92311"/>
                  </a:lnTo>
                  <a:lnTo>
                    <a:pt x="11549" y="89415"/>
                  </a:lnTo>
                  <a:lnTo>
                    <a:pt x="12305" y="86519"/>
                  </a:lnTo>
                  <a:lnTo>
                    <a:pt x="13154" y="83641"/>
                  </a:lnTo>
                  <a:lnTo>
                    <a:pt x="14132" y="80745"/>
                  </a:lnTo>
                  <a:lnTo>
                    <a:pt x="15202" y="77867"/>
                  </a:lnTo>
                  <a:lnTo>
                    <a:pt x="16401" y="74971"/>
                  </a:lnTo>
                  <a:lnTo>
                    <a:pt x="17710" y="72074"/>
                  </a:lnTo>
                  <a:lnTo>
                    <a:pt x="19112" y="69178"/>
                  </a:lnTo>
                  <a:lnTo>
                    <a:pt x="20644" y="66263"/>
                  </a:lnTo>
                  <a:lnTo>
                    <a:pt x="21455" y="64806"/>
                  </a:lnTo>
                  <a:lnTo>
                    <a:pt x="22304" y="63293"/>
                  </a:lnTo>
                  <a:lnTo>
                    <a:pt x="24130" y="60305"/>
                  </a:lnTo>
                  <a:lnTo>
                    <a:pt x="26049" y="57390"/>
                  </a:lnTo>
                  <a:lnTo>
                    <a:pt x="28078" y="54531"/>
                  </a:lnTo>
                  <a:lnTo>
                    <a:pt x="30199" y="51745"/>
                  </a:lnTo>
                  <a:lnTo>
                    <a:pt x="32395" y="49034"/>
                  </a:lnTo>
                  <a:lnTo>
                    <a:pt x="34700" y="46396"/>
                  </a:lnTo>
                  <a:lnTo>
                    <a:pt x="37099" y="43832"/>
                  </a:lnTo>
                  <a:lnTo>
                    <a:pt x="39571" y="41341"/>
                  </a:lnTo>
                  <a:lnTo>
                    <a:pt x="42116" y="38925"/>
                  </a:lnTo>
                  <a:lnTo>
                    <a:pt x="44754" y="36600"/>
                  </a:lnTo>
                  <a:lnTo>
                    <a:pt x="47448" y="34350"/>
                  </a:lnTo>
                  <a:lnTo>
                    <a:pt x="50233" y="32191"/>
                  </a:lnTo>
                  <a:lnTo>
                    <a:pt x="53074" y="30107"/>
                  </a:lnTo>
                  <a:lnTo>
                    <a:pt x="55970" y="28114"/>
                  </a:lnTo>
                  <a:lnTo>
                    <a:pt x="58940" y="26214"/>
                  </a:lnTo>
                  <a:lnTo>
                    <a:pt x="61966" y="24388"/>
                  </a:lnTo>
                  <a:lnTo>
                    <a:pt x="65046" y="22672"/>
                  </a:lnTo>
                  <a:lnTo>
                    <a:pt x="68182" y="21049"/>
                  </a:lnTo>
                  <a:lnTo>
                    <a:pt x="71355" y="19518"/>
                  </a:lnTo>
                  <a:lnTo>
                    <a:pt x="74584" y="18097"/>
                  </a:lnTo>
                  <a:lnTo>
                    <a:pt x="77849" y="16769"/>
                  </a:lnTo>
                  <a:lnTo>
                    <a:pt x="81151" y="15552"/>
                  </a:lnTo>
                  <a:lnTo>
                    <a:pt x="84472" y="14426"/>
                  </a:lnTo>
                  <a:lnTo>
                    <a:pt x="87847" y="13412"/>
                  </a:lnTo>
                  <a:lnTo>
                    <a:pt x="91242" y="12508"/>
                  </a:lnTo>
                  <a:lnTo>
                    <a:pt x="94673" y="11715"/>
                  </a:lnTo>
                  <a:lnTo>
                    <a:pt x="98104" y="11032"/>
                  </a:lnTo>
                  <a:lnTo>
                    <a:pt x="101572" y="10460"/>
                  </a:lnTo>
                  <a:lnTo>
                    <a:pt x="105059" y="10018"/>
                  </a:lnTo>
                  <a:lnTo>
                    <a:pt x="108545" y="9667"/>
                  </a:lnTo>
                  <a:lnTo>
                    <a:pt x="112032" y="9464"/>
                  </a:lnTo>
                  <a:lnTo>
                    <a:pt x="113784" y="9409"/>
                  </a:lnTo>
                  <a:close/>
                  <a:moveTo>
                    <a:pt x="115980" y="1"/>
                  </a:moveTo>
                  <a:lnTo>
                    <a:pt x="112050" y="56"/>
                  </a:lnTo>
                  <a:lnTo>
                    <a:pt x="108139" y="277"/>
                  </a:lnTo>
                  <a:lnTo>
                    <a:pt x="104229" y="628"/>
                  </a:lnTo>
                  <a:lnTo>
                    <a:pt x="100336" y="1107"/>
                  </a:lnTo>
                  <a:lnTo>
                    <a:pt x="96462" y="1753"/>
                  </a:lnTo>
                  <a:lnTo>
                    <a:pt x="92588" y="2509"/>
                  </a:lnTo>
                  <a:lnTo>
                    <a:pt x="88751" y="3413"/>
                  </a:lnTo>
                  <a:lnTo>
                    <a:pt x="84951" y="4446"/>
                  </a:lnTo>
                  <a:lnTo>
                    <a:pt x="81169" y="5590"/>
                  </a:lnTo>
                  <a:lnTo>
                    <a:pt x="77425" y="6882"/>
                  </a:lnTo>
                  <a:lnTo>
                    <a:pt x="73717" y="8283"/>
                  </a:lnTo>
                  <a:lnTo>
                    <a:pt x="70064" y="9815"/>
                  </a:lnTo>
                  <a:lnTo>
                    <a:pt x="66448" y="11456"/>
                  </a:lnTo>
                  <a:lnTo>
                    <a:pt x="62888" y="13227"/>
                  </a:lnTo>
                  <a:lnTo>
                    <a:pt x="59383" y="15091"/>
                  </a:lnTo>
                  <a:lnTo>
                    <a:pt x="55933" y="17083"/>
                  </a:lnTo>
                  <a:lnTo>
                    <a:pt x="52558" y="19167"/>
                  </a:lnTo>
                  <a:lnTo>
                    <a:pt x="49237" y="21381"/>
                  </a:lnTo>
                  <a:lnTo>
                    <a:pt x="46009" y="23687"/>
                  </a:lnTo>
                  <a:lnTo>
                    <a:pt x="42836" y="26085"/>
                  </a:lnTo>
                  <a:lnTo>
                    <a:pt x="39755" y="28594"/>
                  </a:lnTo>
                  <a:lnTo>
                    <a:pt x="36767" y="31195"/>
                  </a:lnTo>
                  <a:lnTo>
                    <a:pt x="33852" y="33888"/>
                  </a:lnTo>
                  <a:lnTo>
                    <a:pt x="31029" y="36674"/>
                  </a:lnTo>
                  <a:lnTo>
                    <a:pt x="28318" y="39552"/>
                  </a:lnTo>
                  <a:lnTo>
                    <a:pt x="25698" y="42503"/>
                  </a:lnTo>
                  <a:lnTo>
                    <a:pt x="23189" y="45547"/>
                  </a:lnTo>
                  <a:lnTo>
                    <a:pt x="20791" y="48683"/>
                  </a:lnTo>
                  <a:lnTo>
                    <a:pt x="18485" y="51893"/>
                  </a:lnTo>
                  <a:lnTo>
                    <a:pt x="16327" y="55177"/>
                  </a:lnTo>
                  <a:lnTo>
                    <a:pt x="14261" y="58534"/>
                  </a:lnTo>
                  <a:lnTo>
                    <a:pt x="13301" y="60231"/>
                  </a:lnTo>
                  <a:lnTo>
                    <a:pt x="12416" y="61818"/>
                  </a:lnTo>
                  <a:lnTo>
                    <a:pt x="10756" y="64991"/>
                  </a:lnTo>
                  <a:lnTo>
                    <a:pt x="9225" y="68164"/>
                  </a:lnTo>
                  <a:lnTo>
                    <a:pt x="7804" y="71355"/>
                  </a:lnTo>
                  <a:lnTo>
                    <a:pt x="6494" y="74546"/>
                  </a:lnTo>
                  <a:lnTo>
                    <a:pt x="5314" y="77756"/>
                  </a:lnTo>
                  <a:lnTo>
                    <a:pt x="4244" y="80966"/>
                  </a:lnTo>
                  <a:lnTo>
                    <a:pt x="3303" y="84176"/>
                  </a:lnTo>
                  <a:lnTo>
                    <a:pt x="2473" y="87386"/>
                  </a:lnTo>
                  <a:lnTo>
                    <a:pt x="1753" y="90614"/>
                  </a:lnTo>
                  <a:lnTo>
                    <a:pt x="1163" y="93842"/>
                  </a:lnTo>
                  <a:lnTo>
                    <a:pt x="702" y="97070"/>
                  </a:lnTo>
                  <a:lnTo>
                    <a:pt x="333" y="100317"/>
                  </a:lnTo>
                  <a:lnTo>
                    <a:pt x="112" y="103546"/>
                  </a:lnTo>
                  <a:lnTo>
                    <a:pt x="1" y="106774"/>
                  </a:lnTo>
                  <a:lnTo>
                    <a:pt x="1" y="110021"/>
                  </a:lnTo>
                  <a:lnTo>
                    <a:pt x="56" y="111625"/>
                  </a:lnTo>
                  <a:lnTo>
                    <a:pt x="149" y="113636"/>
                  </a:lnTo>
                  <a:lnTo>
                    <a:pt x="481" y="117565"/>
                  </a:lnTo>
                  <a:lnTo>
                    <a:pt x="979" y="121403"/>
                  </a:lnTo>
                  <a:lnTo>
                    <a:pt x="1661" y="125147"/>
                  </a:lnTo>
                  <a:lnTo>
                    <a:pt x="2491" y="128800"/>
                  </a:lnTo>
                  <a:lnTo>
                    <a:pt x="3506" y="132379"/>
                  </a:lnTo>
                  <a:lnTo>
                    <a:pt x="4687" y="135847"/>
                  </a:lnTo>
                  <a:lnTo>
                    <a:pt x="6033" y="139223"/>
                  </a:lnTo>
                  <a:lnTo>
                    <a:pt x="7564" y="142525"/>
                  </a:lnTo>
                  <a:lnTo>
                    <a:pt x="9243" y="145716"/>
                  </a:lnTo>
                  <a:lnTo>
                    <a:pt x="11106" y="148815"/>
                  </a:lnTo>
                  <a:lnTo>
                    <a:pt x="13135" y="151822"/>
                  </a:lnTo>
                  <a:lnTo>
                    <a:pt x="15331" y="154718"/>
                  </a:lnTo>
                  <a:lnTo>
                    <a:pt x="17674" y="157522"/>
                  </a:lnTo>
                  <a:lnTo>
                    <a:pt x="20201" y="160234"/>
                  </a:lnTo>
                  <a:lnTo>
                    <a:pt x="22894" y="162854"/>
                  </a:lnTo>
                  <a:lnTo>
                    <a:pt x="24315" y="164127"/>
                  </a:lnTo>
                  <a:lnTo>
                    <a:pt x="25366" y="165030"/>
                  </a:lnTo>
                  <a:lnTo>
                    <a:pt x="27506" y="166765"/>
                  </a:lnTo>
                  <a:lnTo>
                    <a:pt x="29664" y="168388"/>
                  </a:lnTo>
                  <a:lnTo>
                    <a:pt x="31841" y="169882"/>
                  </a:lnTo>
                  <a:lnTo>
                    <a:pt x="34055" y="171266"/>
                  </a:lnTo>
                  <a:lnTo>
                    <a:pt x="36305" y="172539"/>
                  </a:lnTo>
                  <a:lnTo>
                    <a:pt x="38574" y="173701"/>
                  </a:lnTo>
                  <a:lnTo>
                    <a:pt x="40862" y="174734"/>
                  </a:lnTo>
                  <a:lnTo>
                    <a:pt x="43186" y="175656"/>
                  </a:lnTo>
                  <a:lnTo>
                    <a:pt x="45548" y="176468"/>
                  </a:lnTo>
                  <a:lnTo>
                    <a:pt x="47927" y="177169"/>
                  </a:lnTo>
                  <a:lnTo>
                    <a:pt x="50325" y="177741"/>
                  </a:lnTo>
                  <a:lnTo>
                    <a:pt x="52760" y="178202"/>
                  </a:lnTo>
                  <a:lnTo>
                    <a:pt x="55214" y="178552"/>
                  </a:lnTo>
                  <a:lnTo>
                    <a:pt x="57704" y="178792"/>
                  </a:lnTo>
                  <a:lnTo>
                    <a:pt x="60213" y="178903"/>
                  </a:lnTo>
                  <a:lnTo>
                    <a:pt x="61468" y="178921"/>
                  </a:lnTo>
                  <a:lnTo>
                    <a:pt x="62593" y="178903"/>
                  </a:lnTo>
                  <a:lnTo>
                    <a:pt x="64862" y="178811"/>
                  </a:lnTo>
                  <a:lnTo>
                    <a:pt x="67149" y="178626"/>
                  </a:lnTo>
                  <a:lnTo>
                    <a:pt x="69455" y="178368"/>
                  </a:lnTo>
                  <a:lnTo>
                    <a:pt x="72942" y="177796"/>
                  </a:lnTo>
                  <a:lnTo>
                    <a:pt x="77664" y="176689"/>
                  </a:lnTo>
                  <a:lnTo>
                    <a:pt x="80044" y="175988"/>
                  </a:lnTo>
                  <a:lnTo>
                    <a:pt x="81280" y="175601"/>
                  </a:lnTo>
                  <a:lnTo>
                    <a:pt x="83660" y="174752"/>
                  </a:lnTo>
                  <a:lnTo>
                    <a:pt x="85984" y="173793"/>
                  </a:lnTo>
                  <a:lnTo>
                    <a:pt x="88235" y="172705"/>
                  </a:lnTo>
                  <a:lnTo>
                    <a:pt x="90393" y="171524"/>
                  </a:lnTo>
                  <a:lnTo>
                    <a:pt x="92478" y="170233"/>
                  </a:lnTo>
                  <a:lnTo>
                    <a:pt x="94488" y="168849"/>
                  </a:lnTo>
                  <a:lnTo>
                    <a:pt x="96407" y="167355"/>
                  </a:lnTo>
                  <a:lnTo>
                    <a:pt x="98252" y="165768"/>
                  </a:lnTo>
                  <a:lnTo>
                    <a:pt x="100023" y="164071"/>
                  </a:lnTo>
                  <a:lnTo>
                    <a:pt x="101701" y="162282"/>
                  </a:lnTo>
                  <a:lnTo>
                    <a:pt x="103288" y="160400"/>
                  </a:lnTo>
                  <a:lnTo>
                    <a:pt x="104782" y="158408"/>
                  </a:lnTo>
                  <a:lnTo>
                    <a:pt x="106184" y="156323"/>
                  </a:lnTo>
                  <a:lnTo>
                    <a:pt x="107494" y="154165"/>
                  </a:lnTo>
                  <a:lnTo>
                    <a:pt x="108711" y="151896"/>
                  </a:lnTo>
                  <a:lnTo>
                    <a:pt x="109283" y="150734"/>
                  </a:lnTo>
                  <a:lnTo>
                    <a:pt x="109800" y="149645"/>
                  </a:lnTo>
                  <a:lnTo>
                    <a:pt x="110722" y="147469"/>
                  </a:lnTo>
                  <a:lnTo>
                    <a:pt x="111552" y="145273"/>
                  </a:lnTo>
                  <a:lnTo>
                    <a:pt x="112272" y="143078"/>
                  </a:lnTo>
                  <a:lnTo>
                    <a:pt x="112880" y="140883"/>
                  </a:lnTo>
                  <a:lnTo>
                    <a:pt x="113379" y="138688"/>
                  </a:lnTo>
                  <a:lnTo>
                    <a:pt x="113766" y="136474"/>
                  </a:lnTo>
                  <a:lnTo>
                    <a:pt x="114043" y="134260"/>
                  </a:lnTo>
                  <a:lnTo>
                    <a:pt x="114227" y="132047"/>
                  </a:lnTo>
                  <a:lnTo>
                    <a:pt x="114282" y="129833"/>
                  </a:lnTo>
                  <a:lnTo>
                    <a:pt x="114246" y="127601"/>
                  </a:lnTo>
                  <a:lnTo>
                    <a:pt x="114098" y="125369"/>
                  </a:lnTo>
                  <a:lnTo>
                    <a:pt x="113821" y="123155"/>
                  </a:lnTo>
                  <a:lnTo>
                    <a:pt x="113452" y="120923"/>
                  </a:lnTo>
                  <a:lnTo>
                    <a:pt x="112991" y="118691"/>
                  </a:lnTo>
                  <a:lnTo>
                    <a:pt x="112401" y="116459"/>
                  </a:lnTo>
                  <a:lnTo>
                    <a:pt x="112050" y="115352"/>
                  </a:lnTo>
                  <a:lnTo>
                    <a:pt x="111423" y="113359"/>
                  </a:lnTo>
                  <a:lnTo>
                    <a:pt x="110021" y="109301"/>
                  </a:lnTo>
                  <a:lnTo>
                    <a:pt x="108416" y="105095"/>
                  </a:lnTo>
                  <a:lnTo>
                    <a:pt x="106608" y="100723"/>
                  </a:lnTo>
                  <a:lnTo>
                    <a:pt x="105631" y="98472"/>
                  </a:lnTo>
                  <a:lnTo>
                    <a:pt x="105059" y="97144"/>
                  </a:lnTo>
                  <a:lnTo>
                    <a:pt x="104007" y="94469"/>
                  </a:lnTo>
                  <a:lnTo>
                    <a:pt x="103066" y="91758"/>
                  </a:lnTo>
                  <a:lnTo>
                    <a:pt x="102255" y="89009"/>
                  </a:lnTo>
                  <a:lnTo>
                    <a:pt x="101535" y="86223"/>
                  </a:lnTo>
                  <a:lnTo>
                    <a:pt x="100945" y="83419"/>
                  </a:lnTo>
                  <a:lnTo>
                    <a:pt x="100465" y="80597"/>
                  </a:lnTo>
                  <a:lnTo>
                    <a:pt x="100078" y="77756"/>
                  </a:lnTo>
                  <a:lnTo>
                    <a:pt x="99820" y="74897"/>
                  </a:lnTo>
                  <a:lnTo>
                    <a:pt x="99654" y="72019"/>
                  </a:lnTo>
                  <a:lnTo>
                    <a:pt x="99598" y="69141"/>
                  </a:lnTo>
                  <a:lnTo>
                    <a:pt x="99654" y="66263"/>
                  </a:lnTo>
                  <a:lnTo>
                    <a:pt x="99820" y="63386"/>
                  </a:lnTo>
                  <a:lnTo>
                    <a:pt x="100078" y="60526"/>
                  </a:lnTo>
                  <a:lnTo>
                    <a:pt x="100447" y="57667"/>
                  </a:lnTo>
                  <a:lnTo>
                    <a:pt x="100908" y="54826"/>
                  </a:lnTo>
                  <a:lnTo>
                    <a:pt x="101480" y="52004"/>
                  </a:lnTo>
                  <a:lnTo>
                    <a:pt x="102163" y="49200"/>
                  </a:lnTo>
                  <a:lnTo>
                    <a:pt x="102937" y="46414"/>
                  </a:lnTo>
                  <a:lnTo>
                    <a:pt x="103804" y="43665"/>
                  </a:lnTo>
                  <a:lnTo>
                    <a:pt x="104782" y="40954"/>
                  </a:lnTo>
                  <a:lnTo>
                    <a:pt x="105852" y="38297"/>
                  </a:lnTo>
                  <a:lnTo>
                    <a:pt x="107014" y="35659"/>
                  </a:lnTo>
                  <a:lnTo>
                    <a:pt x="108287" y="33077"/>
                  </a:lnTo>
                  <a:lnTo>
                    <a:pt x="109652" y="30549"/>
                  </a:lnTo>
                  <a:lnTo>
                    <a:pt x="111110" y="28077"/>
                  </a:lnTo>
                  <a:lnTo>
                    <a:pt x="112659" y="25661"/>
                  </a:lnTo>
                  <a:lnTo>
                    <a:pt x="114301" y="23300"/>
                  </a:lnTo>
                  <a:lnTo>
                    <a:pt x="116035" y="21012"/>
                  </a:lnTo>
                  <a:lnTo>
                    <a:pt x="117861" y="18798"/>
                  </a:lnTo>
                  <a:lnTo>
                    <a:pt x="119780" y="16659"/>
                  </a:lnTo>
                  <a:lnTo>
                    <a:pt x="121772" y="14592"/>
                  </a:lnTo>
                  <a:lnTo>
                    <a:pt x="122824" y="13596"/>
                  </a:lnTo>
                  <a:lnTo>
                    <a:pt x="124096" y="12360"/>
                  </a:lnTo>
                  <a:lnTo>
                    <a:pt x="125609" y="10755"/>
                  </a:lnTo>
                  <a:lnTo>
                    <a:pt x="134390" y="1624"/>
                  </a:lnTo>
                  <a:lnTo>
                    <a:pt x="121993" y="370"/>
                  </a:lnTo>
                  <a:lnTo>
                    <a:pt x="120831" y="222"/>
                  </a:lnTo>
                  <a:lnTo>
                    <a:pt x="118839" y="56"/>
                  </a:lnTo>
                  <a:lnTo>
                    <a:pt x="117935" y="38"/>
                  </a:lnTo>
                  <a:lnTo>
                    <a:pt x="115980" y="1"/>
                  </a:lnTo>
                  <a:close/>
                </a:path>
              </a:pathLst>
            </a:custGeom>
            <a:solidFill>
              <a:srgbClr val="1C1B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L - case study">
  <p:cSld name="CUSTOM_6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13"/>
          <p:cNvGrpSpPr/>
          <p:nvPr/>
        </p:nvGrpSpPr>
        <p:grpSpPr>
          <a:xfrm>
            <a:off x="-425" y="1558462"/>
            <a:ext cx="9144451" cy="3416656"/>
            <a:chOff x="-47925" y="2360652"/>
            <a:chExt cx="9223775" cy="2528609"/>
          </a:xfrm>
        </p:grpSpPr>
        <p:sp>
          <p:nvSpPr>
            <p:cNvPr id="118" name="Google Shape;118;p13"/>
            <p:cNvSpPr/>
            <p:nvPr/>
          </p:nvSpPr>
          <p:spPr>
            <a:xfrm rot="-10799940">
              <a:off x="-47782" y="2360733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 rot="-60" flipH="1">
              <a:off x="-47782" y="3745244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-47925" y="3058625"/>
              <a:ext cx="9223500" cy="103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13"/>
          <p:cNvSpPr txBox="1"/>
          <p:nvPr/>
        </p:nvSpPr>
        <p:spPr>
          <a:xfrm>
            <a:off x="1034989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What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2" name="Google Shape;122;p13"/>
          <p:cNvSpPr txBox="1"/>
          <p:nvPr/>
        </p:nvSpPr>
        <p:spPr>
          <a:xfrm>
            <a:off x="2874271" y="2256983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3" name="Google Shape;123;p13"/>
          <p:cNvSpPr txBox="1"/>
          <p:nvPr/>
        </p:nvSpPr>
        <p:spPr>
          <a:xfrm>
            <a:off x="4729185" y="2256995"/>
            <a:ext cx="72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4" name="Google Shape;124;p13"/>
          <p:cNvSpPr txBox="1"/>
          <p:nvPr/>
        </p:nvSpPr>
        <p:spPr>
          <a:xfrm>
            <a:off x="6516752" y="2256975"/>
            <a:ext cx="863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Result</a:t>
            </a:r>
            <a:endParaRPr sz="15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1"/>
          </p:nvPr>
        </p:nvSpPr>
        <p:spPr>
          <a:xfrm>
            <a:off x="663375" y="588000"/>
            <a:ext cx="3754200" cy="42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Playfair Display Medium"/>
              <a:buNone/>
              <a:defRPr>
                <a:solidFill>
                  <a:schemeClr val="accen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/>
          </p:nvPr>
        </p:nvSpPr>
        <p:spPr>
          <a:xfrm>
            <a:off x="663375" y="874425"/>
            <a:ext cx="6592800" cy="525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6500"/>
              <a:buNone/>
              <a:defRPr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56537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2406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3"/>
          <p:cNvSpPr/>
          <p:nvPr/>
        </p:nvSpPr>
        <p:spPr>
          <a:xfrm>
            <a:off x="4247329" y="2350763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3"/>
          <p:cNvSpPr/>
          <p:nvPr/>
        </p:nvSpPr>
        <p:spPr>
          <a:xfrm>
            <a:off x="6051354" y="2350738"/>
            <a:ext cx="429066" cy="227964"/>
          </a:xfrm>
          <a:custGeom>
            <a:avLst/>
            <a:gdLst/>
            <a:ahLst/>
            <a:cxnLst/>
            <a:rect l="l" t="t" r="r" b="b"/>
            <a:pathLst>
              <a:path w="283680" h="77671" extrusionOk="0">
                <a:moveTo>
                  <a:pt x="278556" y="32827"/>
                </a:moveTo>
                <a:lnTo>
                  <a:pt x="278556" y="32827"/>
                </a:lnTo>
                <a:cubicBezTo>
                  <a:pt x="279701" y="38168"/>
                  <a:pt x="278720" y="42311"/>
                  <a:pt x="275831" y="44273"/>
                </a:cubicBezTo>
                <a:cubicBezTo>
                  <a:pt x="273924" y="36043"/>
                  <a:pt x="274196" y="34953"/>
                  <a:pt x="278556" y="32827"/>
                </a:cubicBezTo>
                <a:close/>
                <a:moveTo>
                  <a:pt x="230595" y="5141"/>
                </a:moveTo>
                <a:cubicBezTo>
                  <a:pt x="246728" y="12608"/>
                  <a:pt x="261661" y="19475"/>
                  <a:pt x="277630" y="26887"/>
                </a:cubicBezTo>
                <a:cubicBezTo>
                  <a:pt x="265694" y="34953"/>
                  <a:pt x="254630" y="42420"/>
                  <a:pt x="242477" y="50704"/>
                </a:cubicBezTo>
                <a:cubicBezTo>
                  <a:pt x="241768" y="46834"/>
                  <a:pt x="241332" y="44218"/>
                  <a:pt x="240841" y="41602"/>
                </a:cubicBezTo>
                <a:cubicBezTo>
                  <a:pt x="240422" y="38982"/>
                  <a:pt x="239096" y="37672"/>
                  <a:pt x="236330" y="37672"/>
                </a:cubicBezTo>
                <a:cubicBezTo>
                  <a:pt x="236219" y="37672"/>
                  <a:pt x="236106" y="37674"/>
                  <a:pt x="235991" y="37678"/>
                </a:cubicBezTo>
                <a:cubicBezTo>
                  <a:pt x="221984" y="38114"/>
                  <a:pt x="207923" y="37787"/>
                  <a:pt x="193970" y="38986"/>
                </a:cubicBezTo>
                <a:cubicBezTo>
                  <a:pt x="181544" y="40022"/>
                  <a:pt x="169172" y="40240"/>
                  <a:pt x="156746" y="40785"/>
                </a:cubicBezTo>
                <a:cubicBezTo>
                  <a:pt x="148244" y="41139"/>
                  <a:pt x="139742" y="41343"/>
                  <a:pt x="131239" y="41343"/>
                </a:cubicBezTo>
                <a:cubicBezTo>
                  <a:pt x="122737" y="41343"/>
                  <a:pt x="114235" y="41139"/>
                  <a:pt x="105733" y="40676"/>
                </a:cubicBezTo>
                <a:cubicBezTo>
                  <a:pt x="103218" y="40524"/>
                  <a:pt x="100691" y="40471"/>
                  <a:pt x="98157" y="40471"/>
                </a:cubicBezTo>
                <a:cubicBezTo>
                  <a:pt x="93386" y="40471"/>
                  <a:pt x="88593" y="40659"/>
                  <a:pt x="83823" y="40730"/>
                </a:cubicBezTo>
                <a:cubicBezTo>
                  <a:pt x="73196" y="40839"/>
                  <a:pt x="62513" y="41057"/>
                  <a:pt x="51831" y="41166"/>
                </a:cubicBezTo>
                <a:cubicBezTo>
                  <a:pt x="39568" y="41275"/>
                  <a:pt x="27360" y="41330"/>
                  <a:pt x="15097" y="41330"/>
                </a:cubicBezTo>
                <a:cubicBezTo>
                  <a:pt x="12372" y="41275"/>
                  <a:pt x="9647" y="40839"/>
                  <a:pt x="6541" y="40621"/>
                </a:cubicBezTo>
                <a:cubicBezTo>
                  <a:pt x="5887" y="34898"/>
                  <a:pt x="5287" y="29557"/>
                  <a:pt x="4633" y="23671"/>
                </a:cubicBezTo>
                <a:cubicBezTo>
                  <a:pt x="7304" y="23562"/>
                  <a:pt x="8993" y="23399"/>
                  <a:pt x="10737" y="23399"/>
                </a:cubicBezTo>
                <a:cubicBezTo>
                  <a:pt x="19874" y="23324"/>
                  <a:pt x="29011" y="23197"/>
                  <a:pt x="38148" y="23197"/>
                </a:cubicBezTo>
                <a:cubicBezTo>
                  <a:pt x="42255" y="23197"/>
                  <a:pt x="46362" y="23222"/>
                  <a:pt x="50469" y="23290"/>
                </a:cubicBezTo>
                <a:cubicBezTo>
                  <a:pt x="69217" y="23562"/>
                  <a:pt x="88020" y="24271"/>
                  <a:pt x="106768" y="24707"/>
                </a:cubicBezTo>
                <a:cubicBezTo>
                  <a:pt x="120734" y="24989"/>
                  <a:pt x="134682" y="25522"/>
                  <a:pt x="148632" y="25522"/>
                </a:cubicBezTo>
                <a:cubicBezTo>
                  <a:pt x="158963" y="25522"/>
                  <a:pt x="169295" y="25230"/>
                  <a:pt x="179637" y="24325"/>
                </a:cubicBezTo>
                <a:cubicBezTo>
                  <a:pt x="191490" y="23299"/>
                  <a:pt x="203412" y="22503"/>
                  <a:pt x="215358" y="22503"/>
                </a:cubicBezTo>
                <a:cubicBezTo>
                  <a:pt x="221813" y="22503"/>
                  <a:pt x="228275" y="22735"/>
                  <a:pt x="234737" y="23290"/>
                </a:cubicBezTo>
                <a:cubicBezTo>
                  <a:pt x="235219" y="23329"/>
                  <a:pt x="235666" y="23349"/>
                  <a:pt x="236080" y="23349"/>
                </a:cubicBezTo>
                <a:cubicBezTo>
                  <a:pt x="240254" y="23349"/>
                  <a:pt x="240982" y="21331"/>
                  <a:pt x="238552" y="16968"/>
                </a:cubicBezTo>
                <a:cubicBezTo>
                  <a:pt x="236481" y="13262"/>
                  <a:pt x="233811" y="9883"/>
                  <a:pt x="230595" y="5141"/>
                </a:cubicBezTo>
                <a:close/>
                <a:moveTo>
                  <a:pt x="225145" y="42202"/>
                </a:moveTo>
                <a:cubicBezTo>
                  <a:pt x="225309" y="45799"/>
                  <a:pt x="225472" y="49069"/>
                  <a:pt x="225690" y="53374"/>
                </a:cubicBezTo>
                <a:cubicBezTo>
                  <a:pt x="221657" y="53374"/>
                  <a:pt x="218169" y="53374"/>
                  <a:pt x="214190" y="53429"/>
                </a:cubicBezTo>
                <a:cubicBezTo>
                  <a:pt x="214354" y="49505"/>
                  <a:pt x="214463" y="46235"/>
                  <a:pt x="214572" y="42747"/>
                </a:cubicBezTo>
                <a:cubicBezTo>
                  <a:pt x="218223" y="42583"/>
                  <a:pt x="221494" y="42420"/>
                  <a:pt x="225145" y="42202"/>
                </a:cubicBezTo>
                <a:close/>
                <a:moveTo>
                  <a:pt x="209612" y="43019"/>
                </a:moveTo>
                <a:lnTo>
                  <a:pt x="209612" y="43019"/>
                </a:lnTo>
                <a:cubicBezTo>
                  <a:pt x="209503" y="46562"/>
                  <a:pt x="209394" y="49723"/>
                  <a:pt x="209285" y="53047"/>
                </a:cubicBezTo>
                <a:cubicBezTo>
                  <a:pt x="205634" y="53265"/>
                  <a:pt x="202418" y="53429"/>
                  <a:pt x="198930" y="53592"/>
                </a:cubicBezTo>
                <a:cubicBezTo>
                  <a:pt x="198767" y="50159"/>
                  <a:pt x="198603" y="47107"/>
                  <a:pt x="198440" y="43619"/>
                </a:cubicBezTo>
                <a:cubicBezTo>
                  <a:pt x="202527" y="43401"/>
                  <a:pt x="205743" y="43237"/>
                  <a:pt x="209612" y="43019"/>
                </a:cubicBezTo>
                <a:close/>
                <a:moveTo>
                  <a:pt x="193098" y="43564"/>
                </a:moveTo>
                <a:cubicBezTo>
                  <a:pt x="193262" y="46889"/>
                  <a:pt x="193425" y="49723"/>
                  <a:pt x="193589" y="53265"/>
                </a:cubicBezTo>
                <a:cubicBezTo>
                  <a:pt x="190700" y="53429"/>
                  <a:pt x="188302" y="53538"/>
                  <a:pt x="185741" y="53647"/>
                </a:cubicBezTo>
                <a:cubicBezTo>
                  <a:pt x="185577" y="50540"/>
                  <a:pt x="185414" y="47870"/>
                  <a:pt x="185250" y="44654"/>
                </a:cubicBezTo>
                <a:cubicBezTo>
                  <a:pt x="187921" y="44273"/>
                  <a:pt x="190319" y="43946"/>
                  <a:pt x="193098" y="43564"/>
                </a:cubicBezTo>
                <a:close/>
                <a:moveTo>
                  <a:pt x="269727" y="38114"/>
                </a:moveTo>
                <a:cubicBezTo>
                  <a:pt x="269891" y="42038"/>
                  <a:pt x="270054" y="45254"/>
                  <a:pt x="270272" y="49232"/>
                </a:cubicBezTo>
                <a:lnTo>
                  <a:pt x="270272" y="49287"/>
                </a:lnTo>
                <a:cubicBezTo>
                  <a:pt x="268583" y="50540"/>
                  <a:pt x="266730" y="51903"/>
                  <a:pt x="264223" y="53756"/>
                </a:cubicBezTo>
                <a:cubicBezTo>
                  <a:pt x="264005" y="49668"/>
                  <a:pt x="263841" y="46289"/>
                  <a:pt x="263678" y="42529"/>
                </a:cubicBezTo>
                <a:cubicBezTo>
                  <a:pt x="265258" y="41330"/>
                  <a:pt x="267166" y="39967"/>
                  <a:pt x="269727" y="38114"/>
                </a:cubicBezTo>
                <a:close/>
                <a:moveTo>
                  <a:pt x="155057" y="45690"/>
                </a:moveTo>
                <a:cubicBezTo>
                  <a:pt x="155166" y="48415"/>
                  <a:pt x="155329" y="50867"/>
                  <a:pt x="155493" y="54137"/>
                </a:cubicBezTo>
                <a:cubicBezTo>
                  <a:pt x="152331" y="54137"/>
                  <a:pt x="149879" y="54137"/>
                  <a:pt x="146827" y="54083"/>
                </a:cubicBezTo>
                <a:cubicBezTo>
                  <a:pt x="146881" y="51194"/>
                  <a:pt x="146990" y="48742"/>
                  <a:pt x="147045" y="46126"/>
                </a:cubicBezTo>
                <a:cubicBezTo>
                  <a:pt x="149879" y="45962"/>
                  <a:pt x="152277" y="45853"/>
                  <a:pt x="155057" y="45690"/>
                </a:cubicBezTo>
                <a:close/>
                <a:moveTo>
                  <a:pt x="179964" y="45472"/>
                </a:moveTo>
                <a:cubicBezTo>
                  <a:pt x="180073" y="47979"/>
                  <a:pt x="180182" y="50431"/>
                  <a:pt x="180345" y="53429"/>
                </a:cubicBezTo>
                <a:cubicBezTo>
                  <a:pt x="178220" y="53647"/>
                  <a:pt x="176258" y="53865"/>
                  <a:pt x="173423" y="54137"/>
                </a:cubicBezTo>
                <a:cubicBezTo>
                  <a:pt x="173423" y="51140"/>
                  <a:pt x="173423" y="48578"/>
                  <a:pt x="173423" y="45799"/>
                </a:cubicBezTo>
                <a:cubicBezTo>
                  <a:pt x="175822" y="45690"/>
                  <a:pt x="177675" y="45581"/>
                  <a:pt x="179964" y="45472"/>
                </a:cubicBezTo>
                <a:close/>
                <a:moveTo>
                  <a:pt x="168409" y="45472"/>
                </a:moveTo>
                <a:lnTo>
                  <a:pt x="168409" y="45472"/>
                </a:lnTo>
                <a:cubicBezTo>
                  <a:pt x="168355" y="48414"/>
                  <a:pt x="168300" y="50975"/>
                  <a:pt x="168191" y="54244"/>
                </a:cubicBezTo>
                <a:lnTo>
                  <a:pt x="168191" y="54244"/>
                </a:lnTo>
                <a:cubicBezTo>
                  <a:pt x="165169" y="54136"/>
                  <a:pt x="163108" y="54028"/>
                  <a:pt x="160725" y="53919"/>
                </a:cubicBezTo>
                <a:cubicBezTo>
                  <a:pt x="160561" y="51194"/>
                  <a:pt x="160452" y="48742"/>
                  <a:pt x="160343" y="45853"/>
                </a:cubicBezTo>
                <a:cubicBezTo>
                  <a:pt x="162959" y="45744"/>
                  <a:pt x="165303" y="45635"/>
                  <a:pt x="168409" y="45472"/>
                </a:cubicBezTo>
                <a:close/>
                <a:moveTo>
                  <a:pt x="142140" y="46453"/>
                </a:moveTo>
                <a:cubicBezTo>
                  <a:pt x="141976" y="49232"/>
                  <a:pt x="141813" y="51630"/>
                  <a:pt x="141704" y="54028"/>
                </a:cubicBezTo>
                <a:cubicBezTo>
                  <a:pt x="139033" y="54137"/>
                  <a:pt x="136799" y="54246"/>
                  <a:pt x="134019" y="54410"/>
                </a:cubicBezTo>
                <a:cubicBezTo>
                  <a:pt x="134074" y="51685"/>
                  <a:pt x="134128" y="49450"/>
                  <a:pt x="134183" y="46834"/>
                </a:cubicBezTo>
                <a:cubicBezTo>
                  <a:pt x="136853" y="46725"/>
                  <a:pt x="139197" y="46562"/>
                  <a:pt x="142140" y="46453"/>
                </a:cubicBezTo>
                <a:close/>
                <a:moveTo>
                  <a:pt x="109930" y="45635"/>
                </a:moveTo>
                <a:cubicBezTo>
                  <a:pt x="112110" y="45744"/>
                  <a:pt x="113963" y="45853"/>
                  <a:pt x="116306" y="46017"/>
                </a:cubicBezTo>
                <a:cubicBezTo>
                  <a:pt x="116470" y="49069"/>
                  <a:pt x="116579" y="51358"/>
                  <a:pt x="116688" y="54137"/>
                </a:cubicBezTo>
                <a:cubicBezTo>
                  <a:pt x="114344" y="54246"/>
                  <a:pt x="112164" y="54355"/>
                  <a:pt x="109493" y="54519"/>
                </a:cubicBezTo>
                <a:cubicBezTo>
                  <a:pt x="109602" y="51521"/>
                  <a:pt x="109766" y="48905"/>
                  <a:pt x="109930" y="45635"/>
                </a:cubicBezTo>
                <a:close/>
                <a:moveTo>
                  <a:pt x="121756" y="46180"/>
                </a:moveTo>
                <a:cubicBezTo>
                  <a:pt x="124372" y="46289"/>
                  <a:pt x="126443" y="46289"/>
                  <a:pt x="129332" y="46344"/>
                </a:cubicBezTo>
                <a:cubicBezTo>
                  <a:pt x="129168" y="49396"/>
                  <a:pt x="129059" y="51630"/>
                  <a:pt x="128950" y="54573"/>
                </a:cubicBezTo>
                <a:cubicBezTo>
                  <a:pt x="126334" y="54519"/>
                  <a:pt x="124154" y="54519"/>
                  <a:pt x="121484" y="54464"/>
                </a:cubicBezTo>
                <a:cubicBezTo>
                  <a:pt x="121593" y="51467"/>
                  <a:pt x="121647" y="49014"/>
                  <a:pt x="121756" y="46180"/>
                </a:cubicBezTo>
                <a:close/>
                <a:moveTo>
                  <a:pt x="92489" y="45036"/>
                </a:moveTo>
                <a:lnTo>
                  <a:pt x="92489" y="45036"/>
                </a:lnTo>
                <a:cubicBezTo>
                  <a:pt x="92380" y="48524"/>
                  <a:pt x="92217" y="51412"/>
                  <a:pt x="92108" y="54519"/>
                </a:cubicBezTo>
                <a:cubicBezTo>
                  <a:pt x="89982" y="54628"/>
                  <a:pt x="88293" y="54737"/>
                  <a:pt x="86167" y="54846"/>
                </a:cubicBezTo>
                <a:cubicBezTo>
                  <a:pt x="86003" y="52012"/>
                  <a:pt x="85840" y="49178"/>
                  <a:pt x="85676" y="45690"/>
                </a:cubicBezTo>
                <a:cubicBezTo>
                  <a:pt x="87911" y="45472"/>
                  <a:pt x="89873" y="45308"/>
                  <a:pt x="92489" y="45036"/>
                </a:cubicBezTo>
                <a:close/>
                <a:moveTo>
                  <a:pt x="97503" y="44927"/>
                </a:moveTo>
                <a:cubicBezTo>
                  <a:pt x="100174" y="45090"/>
                  <a:pt x="102354" y="45199"/>
                  <a:pt x="105079" y="45363"/>
                </a:cubicBezTo>
                <a:cubicBezTo>
                  <a:pt x="104861" y="48851"/>
                  <a:pt x="104697" y="51685"/>
                  <a:pt x="104479" y="54846"/>
                </a:cubicBezTo>
                <a:lnTo>
                  <a:pt x="96958" y="54846"/>
                </a:lnTo>
                <a:lnTo>
                  <a:pt x="96958" y="54791"/>
                </a:lnTo>
                <a:cubicBezTo>
                  <a:pt x="97122" y="51249"/>
                  <a:pt x="97285" y="48415"/>
                  <a:pt x="97503" y="44927"/>
                </a:cubicBezTo>
                <a:close/>
                <a:moveTo>
                  <a:pt x="63440" y="46453"/>
                </a:moveTo>
                <a:cubicBezTo>
                  <a:pt x="65674" y="46453"/>
                  <a:pt x="67473" y="46507"/>
                  <a:pt x="69762" y="46507"/>
                </a:cubicBezTo>
                <a:cubicBezTo>
                  <a:pt x="69490" y="49505"/>
                  <a:pt x="69272" y="52012"/>
                  <a:pt x="68999" y="54955"/>
                </a:cubicBezTo>
                <a:cubicBezTo>
                  <a:pt x="66874" y="55064"/>
                  <a:pt x="65402" y="55118"/>
                  <a:pt x="63331" y="55227"/>
                </a:cubicBezTo>
                <a:cubicBezTo>
                  <a:pt x="63331" y="52230"/>
                  <a:pt x="63385" y="49614"/>
                  <a:pt x="63440" y="46453"/>
                </a:cubicBezTo>
                <a:close/>
                <a:moveTo>
                  <a:pt x="80608" y="45526"/>
                </a:moveTo>
                <a:cubicBezTo>
                  <a:pt x="80608" y="48905"/>
                  <a:pt x="80608" y="51848"/>
                  <a:pt x="80608" y="55227"/>
                </a:cubicBezTo>
                <a:cubicBezTo>
                  <a:pt x="78155" y="55227"/>
                  <a:pt x="76302" y="55173"/>
                  <a:pt x="73850" y="55118"/>
                </a:cubicBezTo>
                <a:cubicBezTo>
                  <a:pt x="74122" y="51957"/>
                  <a:pt x="74340" y="49287"/>
                  <a:pt x="74613" y="46289"/>
                </a:cubicBezTo>
                <a:cubicBezTo>
                  <a:pt x="76466" y="46071"/>
                  <a:pt x="78155" y="45853"/>
                  <a:pt x="80608" y="45526"/>
                </a:cubicBezTo>
                <a:close/>
                <a:moveTo>
                  <a:pt x="51668" y="45962"/>
                </a:moveTo>
                <a:cubicBezTo>
                  <a:pt x="54338" y="46126"/>
                  <a:pt x="56246" y="46289"/>
                  <a:pt x="58589" y="46453"/>
                </a:cubicBezTo>
                <a:cubicBezTo>
                  <a:pt x="58480" y="49505"/>
                  <a:pt x="58371" y="52175"/>
                  <a:pt x="58262" y="55336"/>
                </a:cubicBezTo>
                <a:cubicBezTo>
                  <a:pt x="55810" y="55282"/>
                  <a:pt x="53793" y="55282"/>
                  <a:pt x="51232" y="55282"/>
                </a:cubicBezTo>
                <a:cubicBezTo>
                  <a:pt x="51395" y="52066"/>
                  <a:pt x="51504" y="49396"/>
                  <a:pt x="51668" y="45962"/>
                </a:cubicBezTo>
                <a:close/>
                <a:moveTo>
                  <a:pt x="24472" y="46235"/>
                </a:moveTo>
                <a:cubicBezTo>
                  <a:pt x="24635" y="49232"/>
                  <a:pt x="24744" y="52066"/>
                  <a:pt x="24908" y="55282"/>
                </a:cubicBezTo>
                <a:cubicBezTo>
                  <a:pt x="22673" y="55391"/>
                  <a:pt x="20656" y="55500"/>
                  <a:pt x="18204" y="55609"/>
                </a:cubicBezTo>
                <a:cubicBezTo>
                  <a:pt x="18040" y="52829"/>
                  <a:pt x="17877" y="49995"/>
                  <a:pt x="17713" y="46616"/>
                </a:cubicBezTo>
                <a:cubicBezTo>
                  <a:pt x="20220" y="46453"/>
                  <a:pt x="22128" y="46344"/>
                  <a:pt x="24472" y="46235"/>
                </a:cubicBezTo>
                <a:close/>
                <a:moveTo>
                  <a:pt x="39732" y="45363"/>
                </a:moveTo>
                <a:cubicBezTo>
                  <a:pt x="42511" y="45581"/>
                  <a:pt x="44419" y="45744"/>
                  <a:pt x="46654" y="45908"/>
                </a:cubicBezTo>
                <a:cubicBezTo>
                  <a:pt x="46545" y="49232"/>
                  <a:pt x="46490" y="52121"/>
                  <a:pt x="46381" y="55282"/>
                </a:cubicBezTo>
                <a:cubicBezTo>
                  <a:pt x="43983" y="55391"/>
                  <a:pt x="41912" y="55500"/>
                  <a:pt x="39187" y="55663"/>
                </a:cubicBezTo>
                <a:cubicBezTo>
                  <a:pt x="39350" y="52230"/>
                  <a:pt x="39514" y="49178"/>
                  <a:pt x="39732" y="45363"/>
                </a:cubicBezTo>
                <a:close/>
                <a:moveTo>
                  <a:pt x="7249" y="46071"/>
                </a:moveTo>
                <a:lnTo>
                  <a:pt x="7249" y="46071"/>
                </a:lnTo>
                <a:cubicBezTo>
                  <a:pt x="9048" y="46126"/>
                  <a:pt x="10628" y="46126"/>
                  <a:pt x="12808" y="46180"/>
                </a:cubicBezTo>
                <a:cubicBezTo>
                  <a:pt x="12754" y="49668"/>
                  <a:pt x="12754" y="52666"/>
                  <a:pt x="12699" y="55772"/>
                </a:cubicBezTo>
                <a:cubicBezTo>
                  <a:pt x="10792" y="55881"/>
                  <a:pt x="9538" y="55936"/>
                  <a:pt x="7740" y="56045"/>
                </a:cubicBezTo>
                <a:cubicBezTo>
                  <a:pt x="7576" y="52393"/>
                  <a:pt x="7413" y="49505"/>
                  <a:pt x="7249" y="46071"/>
                </a:cubicBezTo>
                <a:close/>
                <a:moveTo>
                  <a:pt x="34881" y="45744"/>
                </a:moveTo>
                <a:lnTo>
                  <a:pt x="34881" y="45744"/>
                </a:lnTo>
                <a:cubicBezTo>
                  <a:pt x="34609" y="48905"/>
                  <a:pt x="34554" y="51630"/>
                  <a:pt x="34009" y="54192"/>
                </a:cubicBezTo>
                <a:cubicBezTo>
                  <a:pt x="33791" y="55009"/>
                  <a:pt x="32156" y="55500"/>
                  <a:pt x="30303" y="56753"/>
                </a:cubicBezTo>
                <a:cubicBezTo>
                  <a:pt x="30085" y="52393"/>
                  <a:pt x="29922" y="49559"/>
                  <a:pt x="29758" y="46289"/>
                </a:cubicBezTo>
                <a:cubicBezTo>
                  <a:pt x="31448" y="46071"/>
                  <a:pt x="32810" y="45962"/>
                  <a:pt x="34881" y="45744"/>
                </a:cubicBezTo>
                <a:close/>
                <a:moveTo>
                  <a:pt x="258282" y="46180"/>
                </a:moveTo>
                <a:cubicBezTo>
                  <a:pt x="258499" y="50304"/>
                  <a:pt x="258662" y="53672"/>
                  <a:pt x="258879" y="57682"/>
                </a:cubicBezTo>
                <a:lnTo>
                  <a:pt x="258879" y="57682"/>
                </a:lnTo>
                <a:cubicBezTo>
                  <a:pt x="256645" y="59098"/>
                  <a:pt x="254520" y="60460"/>
                  <a:pt x="251469" y="62421"/>
                </a:cubicBezTo>
                <a:cubicBezTo>
                  <a:pt x="251088" y="58334"/>
                  <a:pt x="250706" y="54955"/>
                  <a:pt x="250325" y="51194"/>
                </a:cubicBezTo>
                <a:cubicBezTo>
                  <a:pt x="252832" y="49614"/>
                  <a:pt x="255230" y="48088"/>
                  <a:pt x="258282" y="46180"/>
                </a:cubicBezTo>
                <a:close/>
                <a:moveTo>
                  <a:pt x="236100" y="42583"/>
                </a:moveTo>
                <a:cubicBezTo>
                  <a:pt x="236536" y="45145"/>
                  <a:pt x="236972" y="47216"/>
                  <a:pt x="237299" y="49341"/>
                </a:cubicBezTo>
                <a:cubicBezTo>
                  <a:pt x="238108" y="53851"/>
                  <a:pt x="238564" y="55335"/>
                  <a:pt x="241075" y="55335"/>
                </a:cubicBezTo>
                <a:cubicBezTo>
                  <a:pt x="242114" y="55335"/>
                  <a:pt x="243505" y="55081"/>
                  <a:pt x="245420" y="54682"/>
                </a:cubicBezTo>
                <a:lnTo>
                  <a:pt x="245420" y="54682"/>
                </a:lnTo>
                <a:cubicBezTo>
                  <a:pt x="247600" y="67980"/>
                  <a:pt x="246782" y="66291"/>
                  <a:pt x="239424" y="70487"/>
                </a:cubicBezTo>
                <a:cubicBezTo>
                  <a:pt x="238716" y="67435"/>
                  <a:pt x="237517" y="64492"/>
                  <a:pt x="237517" y="61495"/>
                </a:cubicBezTo>
                <a:cubicBezTo>
                  <a:pt x="237571" y="56590"/>
                  <a:pt x="234955" y="54083"/>
                  <a:pt x="230541" y="52666"/>
                </a:cubicBezTo>
                <a:cubicBezTo>
                  <a:pt x="230541" y="49505"/>
                  <a:pt x="230541" y="46562"/>
                  <a:pt x="230595" y="43183"/>
                </a:cubicBezTo>
                <a:cubicBezTo>
                  <a:pt x="232503" y="42965"/>
                  <a:pt x="234138" y="42801"/>
                  <a:pt x="236100" y="42583"/>
                </a:cubicBezTo>
                <a:close/>
                <a:moveTo>
                  <a:pt x="227873" y="0"/>
                </a:moveTo>
                <a:cubicBezTo>
                  <a:pt x="225143" y="0"/>
                  <a:pt x="223785" y="1757"/>
                  <a:pt x="224764" y="4487"/>
                </a:cubicBezTo>
                <a:cubicBezTo>
                  <a:pt x="225636" y="7049"/>
                  <a:pt x="227380" y="9283"/>
                  <a:pt x="228906" y="11572"/>
                </a:cubicBezTo>
                <a:cubicBezTo>
                  <a:pt x="230323" y="13589"/>
                  <a:pt x="231958" y="15387"/>
                  <a:pt x="234138" y="18058"/>
                </a:cubicBezTo>
                <a:cubicBezTo>
                  <a:pt x="229388" y="18058"/>
                  <a:pt x="225223" y="17919"/>
                  <a:pt x="221244" y="17919"/>
                </a:cubicBezTo>
                <a:cubicBezTo>
                  <a:pt x="219653" y="17919"/>
                  <a:pt x="218091" y="17941"/>
                  <a:pt x="216534" y="18003"/>
                </a:cubicBezTo>
                <a:cubicBezTo>
                  <a:pt x="199748" y="18766"/>
                  <a:pt x="182961" y="19420"/>
                  <a:pt x="166229" y="20619"/>
                </a:cubicBezTo>
                <a:cubicBezTo>
                  <a:pt x="161125" y="20977"/>
                  <a:pt x="156028" y="21113"/>
                  <a:pt x="150934" y="21113"/>
                </a:cubicBezTo>
                <a:cubicBezTo>
                  <a:pt x="135088" y="21113"/>
                  <a:pt x="119282" y="19802"/>
                  <a:pt x="103444" y="19802"/>
                </a:cubicBezTo>
                <a:cubicBezTo>
                  <a:pt x="91617" y="19802"/>
                  <a:pt x="79736" y="19039"/>
                  <a:pt x="67909" y="18712"/>
                </a:cubicBezTo>
                <a:cubicBezTo>
                  <a:pt x="57063" y="18494"/>
                  <a:pt x="46163" y="18330"/>
                  <a:pt x="35317" y="18276"/>
                </a:cubicBezTo>
                <a:cubicBezTo>
                  <a:pt x="30685" y="18221"/>
                  <a:pt x="26052" y="18208"/>
                  <a:pt x="21419" y="18208"/>
                </a:cubicBezTo>
                <a:cubicBezTo>
                  <a:pt x="16787" y="18208"/>
                  <a:pt x="12154" y="18221"/>
                  <a:pt x="7522" y="18221"/>
                </a:cubicBezTo>
                <a:cubicBezTo>
                  <a:pt x="2835" y="18276"/>
                  <a:pt x="546" y="20292"/>
                  <a:pt x="110" y="24925"/>
                </a:cubicBezTo>
                <a:cubicBezTo>
                  <a:pt x="0" y="26505"/>
                  <a:pt x="110" y="28140"/>
                  <a:pt x="273" y="29666"/>
                </a:cubicBezTo>
                <a:cubicBezTo>
                  <a:pt x="1200" y="39640"/>
                  <a:pt x="2235" y="49614"/>
                  <a:pt x="3380" y="60841"/>
                </a:cubicBezTo>
                <a:cubicBezTo>
                  <a:pt x="40713" y="60623"/>
                  <a:pt x="78700" y="59860"/>
                  <a:pt x="116688" y="59424"/>
                </a:cubicBezTo>
                <a:cubicBezTo>
                  <a:pt x="154784" y="59042"/>
                  <a:pt x="192880" y="58552"/>
                  <a:pt x="231304" y="58061"/>
                </a:cubicBezTo>
                <a:cubicBezTo>
                  <a:pt x="231740" y="60895"/>
                  <a:pt x="232012" y="63239"/>
                  <a:pt x="232448" y="65528"/>
                </a:cubicBezTo>
                <a:cubicBezTo>
                  <a:pt x="233048" y="68471"/>
                  <a:pt x="233538" y="71414"/>
                  <a:pt x="234519" y="74193"/>
                </a:cubicBezTo>
                <a:cubicBezTo>
                  <a:pt x="235329" y="76557"/>
                  <a:pt x="236350" y="77670"/>
                  <a:pt x="237754" y="77670"/>
                </a:cubicBezTo>
                <a:cubicBezTo>
                  <a:pt x="238713" y="77670"/>
                  <a:pt x="239851" y="77151"/>
                  <a:pt x="241223" y="76155"/>
                </a:cubicBezTo>
                <a:cubicBezTo>
                  <a:pt x="245529" y="72940"/>
                  <a:pt x="249780" y="69724"/>
                  <a:pt x="254085" y="66618"/>
                </a:cubicBezTo>
                <a:cubicBezTo>
                  <a:pt x="262424" y="60568"/>
                  <a:pt x="270763" y="54573"/>
                  <a:pt x="279156" y="48633"/>
                </a:cubicBezTo>
                <a:cubicBezTo>
                  <a:pt x="281881" y="46671"/>
                  <a:pt x="283679" y="44545"/>
                  <a:pt x="283407" y="40785"/>
                </a:cubicBezTo>
                <a:cubicBezTo>
                  <a:pt x="283025" y="36479"/>
                  <a:pt x="283025" y="32119"/>
                  <a:pt x="283407" y="27868"/>
                </a:cubicBezTo>
                <a:cubicBezTo>
                  <a:pt x="283679" y="25034"/>
                  <a:pt x="282426" y="23889"/>
                  <a:pt x="280355" y="22908"/>
                </a:cubicBezTo>
                <a:cubicBezTo>
                  <a:pt x="264931" y="15769"/>
                  <a:pt x="249507" y="8575"/>
                  <a:pt x="234029" y="1490"/>
                </a:cubicBezTo>
                <a:cubicBezTo>
                  <a:pt x="232285" y="672"/>
                  <a:pt x="230268" y="182"/>
                  <a:pt x="228361" y="18"/>
                </a:cubicBezTo>
                <a:cubicBezTo>
                  <a:pt x="228194" y="6"/>
                  <a:pt x="228031" y="0"/>
                  <a:pt x="227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body" idx="2"/>
          </p:nvPr>
        </p:nvSpPr>
        <p:spPr>
          <a:xfrm>
            <a:off x="5880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body" idx="3"/>
          </p:nvPr>
        </p:nvSpPr>
        <p:spPr>
          <a:xfrm>
            <a:off x="24063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body" idx="4"/>
          </p:nvPr>
        </p:nvSpPr>
        <p:spPr>
          <a:xfrm>
            <a:off x="422470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body" idx="5"/>
          </p:nvPr>
        </p:nvSpPr>
        <p:spPr>
          <a:xfrm>
            <a:off x="6043050" y="2713800"/>
            <a:ext cx="1620000" cy="177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Dark blue - M - team">
  <p:cSld name="CUSTOM_8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"/>
          <p:cNvSpPr txBox="1"/>
          <p:nvPr/>
        </p:nvSpPr>
        <p:spPr>
          <a:xfrm>
            <a:off x="705757" y="1070695"/>
            <a:ext cx="5225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4500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39" name="Google Shape;139;p14"/>
          <p:cNvGrpSpPr/>
          <p:nvPr/>
        </p:nvGrpSpPr>
        <p:grpSpPr>
          <a:xfrm>
            <a:off x="-39825" y="2247692"/>
            <a:ext cx="9223657" cy="2948798"/>
            <a:chOff x="-47782" y="926927"/>
            <a:chExt cx="9223657" cy="2895805"/>
          </a:xfrm>
        </p:grpSpPr>
        <p:sp>
          <p:nvSpPr>
            <p:cNvPr id="140" name="Google Shape;140;p14"/>
            <p:cNvSpPr/>
            <p:nvPr/>
          </p:nvSpPr>
          <p:spPr>
            <a:xfrm rot="-10799940">
              <a:off x="-47782" y="927008"/>
              <a:ext cx="9223632" cy="114393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-39825" y="1162932"/>
              <a:ext cx="9215700" cy="2659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2" name="Google Shape;14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44718" y="654616"/>
            <a:ext cx="1090500" cy="110622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>
            <a:spLocks noGrp="1"/>
          </p:cNvSpPr>
          <p:nvPr>
            <p:ph type="pic" idx="2"/>
          </p:nvPr>
        </p:nvSpPr>
        <p:spPr>
          <a:xfrm>
            <a:off x="7416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14"/>
          <p:cNvSpPr>
            <a:spLocks noGrp="1"/>
          </p:cNvSpPr>
          <p:nvPr>
            <p:ph type="pic" idx="3"/>
          </p:nvPr>
        </p:nvSpPr>
        <p:spPr>
          <a:xfrm>
            <a:off x="731190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14"/>
          <p:cNvSpPr>
            <a:spLocks noGrp="1"/>
          </p:cNvSpPr>
          <p:nvPr>
            <p:ph type="pic" idx="4"/>
          </p:nvPr>
        </p:nvSpPr>
        <p:spPr>
          <a:xfrm>
            <a:off x="566932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6" name="Google Shape;146;p14"/>
          <p:cNvSpPr>
            <a:spLocks noGrp="1"/>
          </p:cNvSpPr>
          <p:nvPr>
            <p:ph type="pic" idx="5"/>
          </p:nvPr>
        </p:nvSpPr>
        <p:spPr>
          <a:xfrm>
            <a:off x="4026750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7" name="Google Shape;147;p14"/>
          <p:cNvSpPr>
            <a:spLocks noGrp="1"/>
          </p:cNvSpPr>
          <p:nvPr>
            <p:ph type="pic" idx="6"/>
          </p:nvPr>
        </p:nvSpPr>
        <p:spPr>
          <a:xfrm>
            <a:off x="2384175" y="2183625"/>
            <a:ext cx="1090500" cy="10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14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9" name="Google Shape;149;p14"/>
          <p:cNvSpPr txBox="1">
            <a:spLocks noGrp="1"/>
          </p:cNvSpPr>
          <p:nvPr>
            <p:ph type="subTitle" idx="1"/>
          </p:nvPr>
        </p:nvSpPr>
        <p:spPr>
          <a:xfrm>
            <a:off x="7416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4"/>
          <p:cNvSpPr txBox="1">
            <a:spLocks noGrp="1"/>
          </p:cNvSpPr>
          <p:nvPr>
            <p:ph type="body" idx="7"/>
          </p:nvPr>
        </p:nvSpPr>
        <p:spPr>
          <a:xfrm>
            <a:off x="7416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subTitle" idx="8"/>
          </p:nvPr>
        </p:nvSpPr>
        <p:spPr>
          <a:xfrm>
            <a:off x="238417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body" idx="9"/>
          </p:nvPr>
        </p:nvSpPr>
        <p:spPr>
          <a:xfrm>
            <a:off x="238417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subTitle" idx="13"/>
          </p:nvPr>
        </p:nvSpPr>
        <p:spPr>
          <a:xfrm>
            <a:off x="402675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body" idx="14"/>
          </p:nvPr>
        </p:nvSpPr>
        <p:spPr>
          <a:xfrm>
            <a:off x="402675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5"/>
          </p:nvPr>
        </p:nvSpPr>
        <p:spPr>
          <a:xfrm>
            <a:off x="7311900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body" idx="16"/>
          </p:nvPr>
        </p:nvSpPr>
        <p:spPr>
          <a:xfrm>
            <a:off x="7311900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17"/>
          </p:nvPr>
        </p:nvSpPr>
        <p:spPr>
          <a:xfrm>
            <a:off x="5669325" y="3403025"/>
            <a:ext cx="1335000" cy="222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 Medium"/>
              <a:buNone/>
              <a:defRPr sz="10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body" idx="18"/>
          </p:nvPr>
        </p:nvSpPr>
        <p:spPr>
          <a:xfrm>
            <a:off x="5669325" y="3509850"/>
            <a:ext cx="1335000" cy="393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59" name="Google Shape;1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372" y="380232"/>
            <a:ext cx="716024" cy="1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6500"/>
              <a:buFont typeface="Oswald"/>
              <a:buNone/>
              <a:defRPr sz="6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●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○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■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●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○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■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●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2385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Char char="○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2385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DM Sans"/>
              <a:buChar char="■"/>
              <a:defRPr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3" r:id="rId11"/>
    <p:sldLayoutId id="2147483664" r:id="rId12"/>
    <p:sldLayoutId id="2147483668" r:id="rId13"/>
    <p:sldLayoutId id="2147483670" r:id="rId14"/>
    <p:sldLayoutId id="2147483674" r:id="rId15"/>
    <p:sldLayoutId id="2147483675" r:id="rId16"/>
    <p:sldLayoutId id="2147483676" r:id="rId17"/>
    <p:sldLayoutId id="2147483677" r:id="rId18"/>
    <p:sldLayoutId id="2147483684" r:id="rId19"/>
    <p:sldLayoutId id="2147483686" r:id="rId20"/>
    <p:sldLayoutId id="2147483688" r:id="rId21"/>
    <p:sldLayoutId id="2147483689" r:id="rId22"/>
    <p:sldLayoutId id="2147483690" r:id="rId23"/>
    <p:sldLayoutId id="2147483691" r:id="rId24"/>
    <p:sldLayoutId id="2147483692" r:id="rId25"/>
    <p:sldLayoutId id="2147483694" r:id="rId26"/>
    <p:sldLayoutId id="2147483695" r:id="rId27"/>
    <p:sldLayoutId id="2147483696" r:id="rId28"/>
    <p:sldLayoutId id="2147483700" r:id="rId29"/>
    <p:sldLayoutId id="2147483705" r:id="rId30"/>
    <p:sldLayoutId id="2147483706" r:id="rId31"/>
    <p:sldLayoutId id="2147483707" r:id="rId32"/>
    <p:sldLayoutId id="2147483708" r:id="rId33"/>
    <p:sldLayoutId id="2147483709" r:id="rId34"/>
    <p:sldLayoutId id="2147483710" r:id="rId35"/>
    <p:sldLayoutId id="2147483711" r:id="rId36"/>
    <p:sldLayoutId id="2147483712" r:id="rId37"/>
    <p:sldLayoutId id="2147483717" r:id="rId38"/>
    <p:sldLayoutId id="2147483718" r:id="rId39"/>
    <p:sldLayoutId id="2147483721" r:id="rId40"/>
    <p:sldLayoutId id="2147483722" r:id="rId41"/>
    <p:sldLayoutId id="2147483724" r:id="rId42"/>
    <p:sldLayoutId id="2147483725" r:id="rId43"/>
    <p:sldLayoutId id="2147483726" r:id="rId44"/>
    <p:sldLayoutId id="2147483727" r:id="rId45"/>
    <p:sldLayoutId id="2147483728" r:id="rId46"/>
    <p:sldLayoutId id="2147483731" r:id="rId47"/>
    <p:sldLayoutId id="2147483732" r:id="rId4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8" name="Google Shape;4068;p87"/>
          <p:cNvSpPr txBox="1"/>
          <p:nvPr/>
        </p:nvSpPr>
        <p:spPr>
          <a:xfrm>
            <a:off x="7051550" y="4132650"/>
            <a:ext cx="13251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July 2023</a:t>
            </a:r>
            <a:endParaRPr sz="1500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069" name="Google Shape;4069;p87"/>
          <p:cNvSpPr txBox="1"/>
          <p:nvPr/>
        </p:nvSpPr>
        <p:spPr>
          <a:xfrm>
            <a:off x="663730" y="2266925"/>
            <a:ext cx="7414714" cy="11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1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70" name="Google Shape;4070;p87"/>
          <p:cNvSpPr txBox="1"/>
          <p:nvPr/>
        </p:nvSpPr>
        <p:spPr>
          <a:xfrm>
            <a:off x="741599" y="1624100"/>
            <a:ext cx="5864153" cy="7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rgbClr val="FFCFCA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Executive Matching Ranker Baseline Model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3500" dirty="0">
              <a:solidFill>
                <a:srgbClr val="FFCFCA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CFCA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Daniel Godden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9CCF7D-AAD1-0090-5E87-8D1EA6AD4AE7}"/>
              </a:ext>
            </a:extLst>
          </p:cNvPr>
          <p:cNvSpPr/>
          <p:nvPr/>
        </p:nvSpPr>
        <p:spPr>
          <a:xfrm>
            <a:off x="331076" y="1395248"/>
            <a:ext cx="410524" cy="4414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C47DE9-7C9E-F751-071A-88765F928D14}"/>
              </a:ext>
            </a:extLst>
          </p:cNvPr>
          <p:cNvSpPr/>
          <p:nvPr/>
        </p:nvSpPr>
        <p:spPr>
          <a:xfrm>
            <a:off x="734675" y="1624100"/>
            <a:ext cx="69366" cy="785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DA62C7-085D-518D-F1AD-ED93B241AA38}"/>
              </a:ext>
            </a:extLst>
          </p:cNvPr>
          <p:cNvSpPr/>
          <p:nvPr/>
        </p:nvSpPr>
        <p:spPr>
          <a:xfrm>
            <a:off x="6913179" y="3673366"/>
            <a:ext cx="1923393" cy="906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8241F6-CDFE-DD8E-5F0C-870D63225EA7}"/>
              </a:ext>
            </a:extLst>
          </p:cNvPr>
          <p:cNvSpPr/>
          <p:nvPr/>
        </p:nvSpPr>
        <p:spPr>
          <a:xfrm>
            <a:off x="663730" y="599090"/>
            <a:ext cx="1661684" cy="5636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B3C5B-98B8-4B00-7DAE-3AF7C0F02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D04CCE-3E94-39FC-FD01-EE84B1291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775" y="1858200"/>
            <a:ext cx="6364494" cy="1427100"/>
          </a:xfrm>
        </p:spPr>
        <p:txBody>
          <a:bodyPr/>
          <a:lstStyle/>
          <a:p>
            <a:r>
              <a:rPr lang="en-US" sz="6000" dirty="0"/>
              <a:t>Results and Evaluation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924924C-1F9E-C1D9-6470-A26BA377813E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557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B047B9-8EF5-3B20-4B03-9FA12EEE7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A6DA7-032C-9163-062A-DB95021DE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Results and Evaluation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C84378C-0945-84A6-1FBD-7D6373ABFA16}"/>
              </a:ext>
            </a:extLst>
          </p:cNvPr>
          <p:cNvSpPr txBox="1">
            <a:spLocks/>
          </p:cNvSpPr>
          <p:nvPr/>
        </p:nvSpPr>
        <p:spPr>
          <a:xfrm>
            <a:off x="3222838" y="677917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Model Evaluation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85B330-231D-1430-D168-2B3B3C62146A}"/>
              </a:ext>
            </a:extLst>
          </p:cNvPr>
          <p:cNvSpPr txBox="1"/>
          <p:nvPr/>
        </p:nvSpPr>
        <p:spPr>
          <a:xfrm>
            <a:off x="720841" y="1495077"/>
            <a:ext cx="6621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F0DCF15-F447-DA5B-5E2F-A20A8E6490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766" y="1278217"/>
            <a:ext cx="8206467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Precision@5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measures how often the correct exec appears in the top 5 predictions for each opportunity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Sort execs by predicted score within each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assignment_id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Select the top 5 execs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Count as a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hit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if at least one has outcome = 1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Final score = mean hit rate across all opportunities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High Precision@5 → model frequently includes the correct match in its top 5 suggestions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B5B691-7E77-9C7B-851D-9F521A78FAE0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88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60BAB7-D9AC-0044-24A3-98272A743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07C38-E407-DB62-0A76-510ABADDD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Results and Evaluation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F01F536-A405-87A6-A408-24ACDD638E39}"/>
              </a:ext>
            </a:extLst>
          </p:cNvPr>
          <p:cNvSpPr txBox="1">
            <a:spLocks/>
          </p:cNvSpPr>
          <p:nvPr/>
        </p:nvSpPr>
        <p:spPr>
          <a:xfrm>
            <a:off x="2812934" y="722842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Predicting New Results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AB000-59AA-4035-0224-11B6EE12F72D}"/>
              </a:ext>
            </a:extLst>
          </p:cNvPr>
          <p:cNvSpPr txBox="1"/>
          <p:nvPr/>
        </p:nvSpPr>
        <p:spPr>
          <a:xfrm>
            <a:off x="720841" y="1495077"/>
            <a:ext cx="718556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rank_execs_for_new_opp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()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simulates ranking execs for a new opportunity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Pairs the given opportunity with every executive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Builds the same feature columns used in training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Predicts a score for each exec–opportunity pair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Returns the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top 10 ranked execs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by predicted score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Mimics the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real-world recommendation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process for a live opportunity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ED563B-E0BB-A0D7-3F2E-43613C8F197B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02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B37B4B-8E25-D413-F6BE-29B6CEBB9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34A437-E48F-4B09-18AA-CD8D39CC2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775" y="1858200"/>
            <a:ext cx="6364494" cy="1427100"/>
          </a:xfrm>
        </p:spPr>
        <p:txBody>
          <a:bodyPr/>
          <a:lstStyle/>
          <a:p>
            <a:r>
              <a:rPr lang="en-US" sz="6000" dirty="0"/>
              <a:t>Automating Solution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8E1A05F-FD0F-5640-3546-FEA5685D4753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734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D24ED-F3EB-13B5-6C2F-9FC8EA5AD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BCA3-FD1F-3149-750E-6F50604A6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Automating Solution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285AB2C-8986-9DAD-F4A4-AF27E57C80C9}"/>
              </a:ext>
            </a:extLst>
          </p:cNvPr>
          <p:cNvSpPr txBox="1">
            <a:spLocks/>
          </p:cNvSpPr>
          <p:nvPr/>
        </p:nvSpPr>
        <p:spPr>
          <a:xfrm>
            <a:off x="2820817" y="710669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Automation Benefits</a:t>
            </a:r>
            <a:endParaRPr lang="en-US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A12567-5CFB-933D-7999-39F9C0F81013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DACBBE3-C328-28FF-3803-47ECC1F259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417588"/>
            <a:ext cx="645561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Ensures model is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always up-to-date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with latest data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No manual intervention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required for retraining or logging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Metrics (precision@5) automatically tracked over time for monitoring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Model artifacts versioned via GitHub Actions for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reproducibility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Enables seamless transition from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training → deployment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0042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6FCE6-96DC-CF16-0B0D-AA2C0E891F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6B3F3-2AD4-30EB-A1F1-CDCBFED9C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Automating Solution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4AAD2CE-7454-50AD-D63B-5DB194D6B84E}"/>
              </a:ext>
            </a:extLst>
          </p:cNvPr>
          <p:cNvSpPr txBox="1">
            <a:spLocks/>
          </p:cNvSpPr>
          <p:nvPr/>
        </p:nvSpPr>
        <p:spPr>
          <a:xfrm>
            <a:off x="3199189" y="747602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GitHub Actions</a:t>
            </a:r>
            <a:endParaRPr lang="en-US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EF7EA6-901A-2292-32E3-9B8350732EAF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B30768A-0C2A-8D20-153A-E102F6A4D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417588"/>
            <a:ext cx="802976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Workflow (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train_ranker.yml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) runs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every day at 6 AM UTC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Steps include: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Checkout code from repository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Install dependencies from requirements.txt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Run train_ranker.py to retrain model and log metrics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Upload updated model (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lgbm_ranker.pkl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) and precision_log.csv as artifacts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Also supports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manual trigger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from the Actions tab</a:t>
            </a:r>
          </a:p>
        </p:txBody>
      </p:sp>
    </p:spTree>
    <p:extLst>
      <p:ext uri="{BB962C8B-B14F-4D97-AF65-F5344CB8AC3E}">
        <p14:creationId xmlns:p14="http://schemas.microsoft.com/office/powerpoint/2010/main" val="3698378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F82E1F-0C6B-E75E-395F-4C57E8893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6E88E-7275-583E-9266-C592B1143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Automating Solution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C0BA89D-84A3-0D60-FFF3-9ED66B68AB75}"/>
              </a:ext>
            </a:extLst>
          </p:cNvPr>
          <p:cNvSpPr txBox="1">
            <a:spLocks/>
          </p:cNvSpPr>
          <p:nvPr/>
        </p:nvSpPr>
        <p:spPr>
          <a:xfrm>
            <a:off x="2663161" y="677917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Further Automation Options</a:t>
            </a:r>
            <a:endParaRPr lang="en-US" sz="4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2B3FF9-0E40-ABDA-0312-715203B5FDED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4D5358-4668-1167-C919-DDA88B3EDC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217193"/>
            <a:ext cx="7960834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Apache Airflow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Orchestrate ETL → training → deployment pipelines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Schedule retraining and manage task dependencies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Store DAGs in Git for version control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AWS Athena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Query large datasets directly from S3 without ETL into PostgreSQL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Ideal for preprocessing before training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AWS Lambda +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EventBridge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Trigger lightweight training or scoring jobs on schedule or on data updates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AWS Step Functions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Manage multi-step workflows (data extract → train → evaluate → deploy)</a:t>
            </a:r>
          </a:p>
        </p:txBody>
      </p:sp>
    </p:spTree>
    <p:extLst>
      <p:ext uri="{BB962C8B-B14F-4D97-AF65-F5344CB8AC3E}">
        <p14:creationId xmlns:p14="http://schemas.microsoft.com/office/powerpoint/2010/main" val="2607483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BD26BD-DDBF-50C9-66C4-F90D38AAC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0DC884F-5090-3479-0C27-27DB6DBED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775" y="1858200"/>
            <a:ext cx="6364494" cy="1427100"/>
          </a:xfrm>
        </p:spPr>
        <p:txBody>
          <a:bodyPr/>
          <a:lstStyle/>
          <a:p>
            <a:r>
              <a:rPr lang="en-US" sz="6000" dirty="0"/>
              <a:t>Next Steps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6491D7-A550-2A1A-5A33-1D7DDB2ACD6D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69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FDA6C-E536-4C4B-B6A4-7F2F78310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54C20-8EBA-E513-8250-C1164DB11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Next Steps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2197CE0-CBB3-4699-9713-B05CE6A2A0A8}"/>
              </a:ext>
            </a:extLst>
          </p:cNvPr>
          <p:cNvSpPr txBox="1">
            <a:spLocks/>
          </p:cNvSpPr>
          <p:nvPr/>
        </p:nvSpPr>
        <p:spPr>
          <a:xfrm>
            <a:off x="1961597" y="742828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Opportunities to Improve Model - Model</a:t>
            </a:r>
            <a:endParaRPr lang="en-US" sz="4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7CD6568-02D2-BD80-C226-1F72EEC1FD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647" y="1709975"/>
            <a:ext cx="7199407" cy="17235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Better Models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	- </a:t>
            </a:r>
            <a:r>
              <a:rPr lang="en-US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CatBoostRanker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– handles categorical features natively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	- </a:t>
            </a:r>
            <a:r>
              <a:rPr lang="en-US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XGBoostRanker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– strong baseline for sparse/tabular data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	- Neural ranking models – e.g., DSSM, BERT-based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	- Transformer encoders – richer semantic similarity from text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7CFD2C-C862-CD48-96A7-1C37F2E829AC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4001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43FB3-7F44-11A9-3F97-4FB6F429C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826C6-DED9-9E65-5C79-5B0D26E68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Next Steps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43C5F21-D68E-C3A1-2A0C-32DDC8A0C46F}"/>
              </a:ext>
            </a:extLst>
          </p:cNvPr>
          <p:cNvSpPr txBox="1">
            <a:spLocks/>
          </p:cNvSpPr>
          <p:nvPr/>
        </p:nvSpPr>
        <p:spPr>
          <a:xfrm>
            <a:off x="1961597" y="742828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Opportunities to Improve Model - Data</a:t>
            </a:r>
            <a:endParaRPr lang="en-US" sz="4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BD0F1CF-8304-9995-2E89-20429D532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561" y="1408039"/>
            <a:ext cx="7984878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Enhanced Features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Embeddings: dense vectors + cosine similarity for sector, industry, country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Temporal: time since last match, posting recency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Exec activity: selection count, success ratio by sector/industry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Interaction features: sector + country + scale co-occurrence patterns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Data Enrichment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Exec bios, past job history, skills tags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Company descriptions, financial metrics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Standardise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sector/industry naming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FB9948-39A9-208A-3BBD-0381A2295908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86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BFDAA8-8944-6E15-56DB-1B1AFF360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we trying to solve?</a:t>
            </a:r>
            <a:endParaRPr lang="en-US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92FCC741-E949-6FF0-FED0-A00ADFE563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984" y="2659055"/>
            <a:ext cx="8067810" cy="1154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Identify which senior executives to recommend for deal opportunities.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Explore ways to improve this solution.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We want to a way to automate the improvement of this solution.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9CC209-C4FC-AB4E-2780-60D42D7ED55C}"/>
              </a:ext>
            </a:extLst>
          </p:cNvPr>
          <p:cNvSpPr/>
          <p:nvPr/>
        </p:nvSpPr>
        <p:spPr>
          <a:xfrm>
            <a:off x="6891110" y="255471"/>
            <a:ext cx="1661684" cy="5636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022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8FC81-1B8F-2080-EDE5-654995976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394BB-2634-F399-F6D2-81ECE12AC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Next Steps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A96941B-4B52-8055-44BE-96FAC6DE6FB4}"/>
              </a:ext>
            </a:extLst>
          </p:cNvPr>
          <p:cNvSpPr txBox="1">
            <a:spLocks/>
          </p:cNvSpPr>
          <p:nvPr/>
        </p:nvSpPr>
        <p:spPr>
          <a:xfrm>
            <a:off x="980718" y="742828"/>
            <a:ext cx="7583721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Opportunities to Improve Model – </a:t>
            </a:r>
            <a:r>
              <a:rPr lang="en-US" sz="2400" dirty="0" err="1"/>
              <a:t>Productionise</a:t>
            </a:r>
            <a:r>
              <a:rPr lang="en-US" sz="2400" dirty="0"/>
              <a:t> and Scale</a:t>
            </a:r>
            <a:endParaRPr lang="en-US" sz="4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672A5C1-20A1-0234-4E74-27DB48F2A2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328173"/>
            <a:ext cx="8367370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ETL Pipeline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Extract data from PostgreSQL/S3, compute features (Airflow/Lambda), store in S3/staging table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Model Training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Batch jobs on EC2/SageMaker, versioning &amp; tracking via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Mlflow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Model API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FastAPI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app on ECS/Lambda exposing /predict for top 10 execs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Predictions Table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Log predictions in PostgreSQL for validation &amp; feedback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Monitoring &amp; Retraining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CloudWatch metrics (volume, latency, Precision@5 drift), auto-trigger retrains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Retraining Workflow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Weekly/monthly retraining, promote only if performance improves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E0B6446-2553-C405-CD47-49819BD2D048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981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75" name="Google Shape;4075;p88"/>
          <p:cNvGraphicFramePr/>
          <p:nvPr>
            <p:extLst>
              <p:ext uri="{D42A27DB-BD31-4B8C-83A1-F6EECF244321}">
                <p14:modId xmlns:p14="http://schemas.microsoft.com/office/powerpoint/2010/main" val="1961993068"/>
              </p:ext>
            </p:extLst>
          </p:nvPr>
        </p:nvGraphicFramePr>
        <p:xfrm>
          <a:off x="4635062" y="1836011"/>
          <a:ext cx="4348175" cy="2381850"/>
        </p:xfrm>
        <a:graphic>
          <a:graphicData uri="http://schemas.openxmlformats.org/drawingml/2006/table">
            <a:tbl>
              <a:tblPr>
                <a:noFill/>
                <a:tableStyleId>{11CEFC70-F809-47D2-84C5-2826B0D66B0A}</a:tableStyleId>
              </a:tblPr>
              <a:tblGrid>
                <a:gridCol w="3057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09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Data Processing &amp; Feature Engineering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4-6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Model Training - LightGBM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7-9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Results and Evaluation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10-12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Automating Solution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13-16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7223117"/>
                  </a:ext>
                </a:extLst>
              </a:tr>
              <a:tr h="435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Next Steps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00" dirty="0">
                          <a:solidFill>
                            <a:srgbClr val="141414"/>
                          </a:solidFill>
                          <a:latin typeface="Playfair Display Medium"/>
                          <a:ea typeface="Playfair Display Medium"/>
                          <a:cs typeface="Playfair Display Medium"/>
                          <a:sym typeface="Playfair Display Medium"/>
                        </a:rPr>
                        <a:t>17-20</a:t>
                      </a:r>
                      <a:endParaRPr sz="1500" dirty="0">
                        <a:solidFill>
                          <a:srgbClr val="141414"/>
                        </a:solidFill>
                        <a:latin typeface="Playfair Display Medium"/>
                        <a:ea typeface="Playfair Display Medium"/>
                        <a:cs typeface="Playfair Display Medium"/>
                        <a:sym typeface="Playfair Display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252B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7545983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6FAEDB8E-4384-D1C3-7F16-1AAEE987A3E2}"/>
              </a:ext>
            </a:extLst>
          </p:cNvPr>
          <p:cNvSpPr/>
          <p:nvPr/>
        </p:nvSpPr>
        <p:spPr>
          <a:xfrm>
            <a:off x="7337502" y="245327"/>
            <a:ext cx="1226635" cy="4609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B978AA-E76E-1537-976D-D9BBE082D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775" y="1858200"/>
            <a:ext cx="6364494" cy="1427100"/>
          </a:xfrm>
        </p:spPr>
        <p:txBody>
          <a:bodyPr/>
          <a:lstStyle/>
          <a:p>
            <a:r>
              <a:rPr lang="en-US" sz="6000" dirty="0"/>
              <a:t>Data Processing &amp; Feature Engineering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56992F-E13F-9875-ECC5-66E48EF38E5B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022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6C688F-AD39-77C4-4646-E76CE9EDFB63}"/>
              </a:ext>
            </a:extLst>
          </p:cNvPr>
          <p:cNvSpPr txBox="1">
            <a:spLocks/>
          </p:cNvSpPr>
          <p:nvPr/>
        </p:nvSpPr>
        <p:spPr>
          <a:xfrm>
            <a:off x="3852480" y="844330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Data Loading</a:t>
            </a:r>
            <a:endParaRPr lang="en-US" sz="4400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A83F3E8-8C63-59F1-E7B1-EDA8506AAB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144" y="1444630"/>
            <a:ext cx="8397712" cy="3293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Load three CSV datasets:</a:t>
            </a:r>
          </a:p>
          <a:p>
            <a:pPr marL="285750" lvl="8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exec_roles.csv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Executive metadata (ID, attribute type, value)</a:t>
            </a:r>
          </a:p>
          <a:p>
            <a:pPr marL="285750" lvl="8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match.csv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Historical matches between executives and assignments, with binary outcomes</a:t>
            </a:r>
          </a:p>
          <a:p>
            <a:pPr marL="285750" lvl="8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opp.csv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Opportunity metadata (industry, sectors, sub-sectors, scale, country)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Standardise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 ID fields 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(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assignment_id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,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exec_entity_id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) to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Int64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for consistent merges and handling of missing values.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Transform exec_roles.csv 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from long to wide format so each executive has a single row with attributes as separate columns.</a:t>
            </a:r>
            <a:endParaRPr lang="en-US" altLang="en-US" sz="1600" b="1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5A4CB5-C2D0-19CD-4BF4-30582D8B7164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294077-96A1-47DC-F468-15296858F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899" y="3750"/>
            <a:ext cx="7364383" cy="600300"/>
          </a:xfrm>
        </p:spPr>
        <p:txBody>
          <a:bodyPr/>
          <a:lstStyle/>
          <a:p>
            <a:r>
              <a:rPr lang="en-US" sz="3600" dirty="0"/>
              <a:t>Data Processing &amp; 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3246040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CECE0C-817A-575F-3DF8-698B3479B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Understand Jaccard Index, Jaccard Similarity in Minutes | by Uniqtech ...">
            <a:extLst>
              <a:ext uri="{FF2B5EF4-FFF2-40B4-BE49-F238E27FC236}">
                <a16:creationId xmlns:a16="http://schemas.microsoft.com/office/drawing/2014/main" id="{34B66D2C-6BA7-16E4-C16F-D81F6A4912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7"/>
          <a:stretch>
            <a:fillRect/>
          </a:stretch>
        </p:blipFill>
        <p:spPr bwMode="auto">
          <a:xfrm>
            <a:off x="5660699" y="1684910"/>
            <a:ext cx="3136460" cy="1690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5933A8A-63BD-B395-2CF6-9C84BA10E3F9}"/>
              </a:ext>
            </a:extLst>
          </p:cNvPr>
          <p:cNvSpPr txBox="1">
            <a:spLocks/>
          </p:cNvSpPr>
          <p:nvPr/>
        </p:nvSpPr>
        <p:spPr>
          <a:xfrm>
            <a:off x="2859252" y="807396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Feature Engineering</a:t>
            </a:r>
            <a:endParaRPr lang="en-US" sz="4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73EB0C-0E7C-32DD-5042-9DCE33A0584F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734BA9-E86F-83DB-EC8E-2C5F71730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899" y="3750"/>
            <a:ext cx="7364383" cy="600300"/>
          </a:xfrm>
        </p:spPr>
        <p:txBody>
          <a:bodyPr/>
          <a:lstStyle/>
          <a:p>
            <a:r>
              <a:rPr lang="en-US" sz="3600" dirty="0"/>
              <a:t>Data Processing &amp; Feature Engineering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274A6D-6A67-0268-DF3D-7276A66EDFE9}"/>
              </a:ext>
            </a:extLst>
          </p:cNvPr>
          <p:cNvSpPr txBox="1"/>
          <p:nvPr/>
        </p:nvSpPr>
        <p:spPr>
          <a:xfrm>
            <a:off x="595147" y="1684910"/>
            <a:ext cx="6168259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Feature Engineering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Binary match features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	- Sector match 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json_value_sectors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== sectors)</a:t>
            </a: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	- Country match 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hq_address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== country)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	- Scale match (scale ==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string_value_scale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)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Similarity scores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Jaccard similarity for sectors,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sub_sectors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, industry</a:t>
            </a:r>
          </a:p>
          <a:p>
            <a:pPr marL="457200" marR="0" lvl="1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Features computed for each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exec–opportunity pair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to capture alignment in domain, geography, and company size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244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E51DD-FBA1-858A-CBA2-C51DA66C7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CC655E-EEBC-E2A9-CFE9-CE2F99B1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775" y="1858200"/>
            <a:ext cx="6364494" cy="1427100"/>
          </a:xfrm>
        </p:spPr>
        <p:txBody>
          <a:bodyPr/>
          <a:lstStyle/>
          <a:p>
            <a:r>
              <a:rPr lang="en-US" sz="6000" dirty="0"/>
              <a:t>Model Training - </a:t>
            </a:r>
            <a:r>
              <a:rPr lang="en-US" sz="6000" dirty="0" err="1"/>
              <a:t>LightGBM</a:t>
            </a:r>
            <a:endParaRPr lang="en-US" sz="6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6F3B3BA-E232-25B6-28B9-0EE48B54DB5F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31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BBDC4-F5BC-4A21-79F2-24024BE58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5FF14-1768-75FB-1F4D-0559C1ADD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Model Training - </a:t>
            </a:r>
            <a:r>
              <a:rPr lang="en-US" sz="3600" dirty="0" err="1"/>
              <a:t>LightGBM</a:t>
            </a:r>
            <a:endParaRPr lang="en-US" sz="36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3E251D3-2BD9-05FF-F1DD-BA4A62AB747F}"/>
              </a:ext>
            </a:extLst>
          </p:cNvPr>
          <p:cNvSpPr txBox="1">
            <a:spLocks/>
          </p:cNvSpPr>
          <p:nvPr/>
        </p:nvSpPr>
        <p:spPr>
          <a:xfrm>
            <a:off x="3176749" y="721890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/>
              <a:t>Data Prep for Training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A1F04B-59D1-B1EE-C060-D889640B7EDF}"/>
              </a:ext>
            </a:extLst>
          </p:cNvPr>
          <p:cNvSpPr txBox="1"/>
          <p:nvPr/>
        </p:nvSpPr>
        <p:spPr>
          <a:xfrm>
            <a:off x="787585" y="1635241"/>
            <a:ext cx="709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6DA726-552D-EA32-7D07-87D408260D4E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0A63BCA-0724-BD54-B3FE-1EEFB33E9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440030"/>
            <a:ext cx="8220181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Keep only rows with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no missing values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in key features and outcome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Keep only opportunities (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assignment_id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) with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at least one positive match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(outcome = 1)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Split data by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assignment_id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(~10% test set) to 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prevent leakage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and preserve ranking context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Prepare 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LightGBM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Ranker inputs:</a:t>
            </a:r>
          </a:p>
          <a:p>
            <a:pPr lvl="8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-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X_train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Feature matrix</a:t>
            </a:r>
          </a:p>
          <a:p>
            <a:pPr lvl="4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-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y_train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Binary match labels</a:t>
            </a:r>
          </a:p>
          <a:p>
            <a:pPr lvl="4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-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group_train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Number of executives evaluated per opportunity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6200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2A9CB-68E0-9D9F-0FFE-48CA1099F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748DF-1020-E2D2-CF39-6D309007F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00" y="3750"/>
            <a:ext cx="7096200" cy="600300"/>
          </a:xfrm>
        </p:spPr>
        <p:txBody>
          <a:bodyPr/>
          <a:lstStyle/>
          <a:p>
            <a:r>
              <a:rPr lang="en-US" sz="3600" dirty="0"/>
              <a:t>Model Training - </a:t>
            </a:r>
            <a:r>
              <a:rPr lang="en-US" sz="3600" dirty="0" err="1"/>
              <a:t>LightGBM</a:t>
            </a:r>
            <a:endParaRPr lang="en-US" sz="36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FE3F7EE-99A0-381A-785F-A252D47B60B6}"/>
              </a:ext>
            </a:extLst>
          </p:cNvPr>
          <p:cNvSpPr txBox="1">
            <a:spLocks/>
          </p:cNvSpPr>
          <p:nvPr/>
        </p:nvSpPr>
        <p:spPr>
          <a:xfrm>
            <a:off x="3176749" y="721890"/>
            <a:ext cx="7096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4500"/>
              <a:buFont typeface="Oswald"/>
              <a:buNone/>
              <a:defRPr sz="45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400" dirty="0" err="1"/>
              <a:t>LightGBM</a:t>
            </a:r>
            <a:r>
              <a:rPr lang="en-US" sz="2400" dirty="0"/>
              <a:t> Ranker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39C318-0CB1-6CB0-1FAA-87B5B385A6A7}"/>
              </a:ext>
            </a:extLst>
          </p:cNvPr>
          <p:cNvSpPr txBox="1"/>
          <p:nvPr/>
        </p:nvSpPr>
        <p:spPr>
          <a:xfrm>
            <a:off x="787585" y="1635241"/>
            <a:ext cx="709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7668C5-D47B-8BED-C2ED-C87D9672C630}"/>
              </a:ext>
            </a:extLst>
          </p:cNvPr>
          <p:cNvSpPr/>
          <p:nvPr/>
        </p:nvSpPr>
        <p:spPr>
          <a:xfrm>
            <a:off x="7441324" y="275897"/>
            <a:ext cx="1269124" cy="40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AC9A7C4-6024-2738-1AB2-C49901ECBE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00" y="1824751"/>
            <a:ext cx="8546797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Use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LGBMRanker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for Learning to Rank (LTR) tasks, based on the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LambdaMART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algorithm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Optimizes ranking loss functions (e.g., NDCG)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Learns which items (execs) should rank higher for each (</a:t>
            </a:r>
            <a:r>
              <a:rPr lang="en-US" altLang="en-US" sz="1600" dirty="0" err="1">
                <a:solidFill>
                  <a:schemeClr val="tx1"/>
                </a:solidFill>
                <a:latin typeface="+mn-lt"/>
              </a:rPr>
              <a:t>assignment_id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Key parameters: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-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n_estimators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=100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Number of boosting rounds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	-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</a:rPr>
              <a:t>force_col_wise</a:t>
            </a:r>
            <a:r>
              <a:rPr lang="en-US" altLang="en-US" sz="1600" b="1" dirty="0">
                <a:solidFill>
                  <a:schemeClr val="tx1"/>
                </a:solidFill>
                <a:latin typeface="+mn-lt"/>
              </a:rPr>
              <a:t>=True</a:t>
            </a:r>
            <a:r>
              <a:rPr lang="en-US" altLang="en-US" sz="1600" dirty="0">
                <a:solidFill>
                  <a:schemeClr val="tx1"/>
                </a:solidFill>
                <a:latin typeface="+mn-lt"/>
              </a:rPr>
              <a:t> – Forces column-wise tree building for efficiency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4099" name="Picture 3" descr="LightGBM: A High-Performance Gradient Boosting Framework for Machine ...">
            <a:extLst>
              <a:ext uri="{FF2B5EF4-FFF2-40B4-BE49-F238E27FC236}">
                <a16:creationId xmlns:a16="http://schemas.microsoft.com/office/drawing/2014/main" id="{7AA99B20-8F4C-A034-5E2B-C0CECDF6E1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51"/>
          <a:stretch>
            <a:fillRect/>
          </a:stretch>
        </p:blipFill>
        <p:spPr bwMode="auto">
          <a:xfrm>
            <a:off x="5929733" y="666301"/>
            <a:ext cx="3032964" cy="968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35417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141414"/>
      </a:dk1>
      <a:lt1>
        <a:srgbClr val="FFFFFF"/>
      </a:lt1>
      <a:dk2>
        <a:srgbClr val="141414"/>
      </a:dk2>
      <a:lt2>
        <a:srgbClr val="FFFFFF"/>
      </a:lt2>
      <a:accent1>
        <a:srgbClr val="0252BB"/>
      </a:accent1>
      <a:accent2>
        <a:srgbClr val="C8E9FF"/>
      </a:accent2>
      <a:accent3>
        <a:srgbClr val="FFCFCA"/>
      </a:accent3>
      <a:accent4>
        <a:srgbClr val="E7D2FF"/>
      </a:accent4>
      <a:accent5>
        <a:srgbClr val="CAFCE5"/>
      </a:accent5>
      <a:accent6>
        <a:srgbClr val="141414"/>
      </a:accent6>
      <a:hlink>
        <a:srgbClr val="0252B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2084</Words>
  <Application>Microsoft Office PowerPoint</Application>
  <PresentationFormat>On-screen Show (16:9)</PresentationFormat>
  <Paragraphs>253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DM Sans</vt:lpstr>
      <vt:lpstr>Arial</vt:lpstr>
      <vt:lpstr>Playfair Display Medium</vt:lpstr>
      <vt:lpstr>Oswald</vt:lpstr>
      <vt:lpstr>Playfair Display</vt:lpstr>
      <vt:lpstr>Simple Light</vt:lpstr>
      <vt:lpstr>PowerPoint Presentation</vt:lpstr>
      <vt:lpstr>What are we trying to solve?</vt:lpstr>
      <vt:lpstr>PowerPoint Presentation</vt:lpstr>
      <vt:lpstr>Data Processing &amp; Feature Engineering</vt:lpstr>
      <vt:lpstr>Data Processing &amp; Feature Engineering</vt:lpstr>
      <vt:lpstr>Data Processing &amp; Feature Engineering</vt:lpstr>
      <vt:lpstr>Model Training - LightGBM</vt:lpstr>
      <vt:lpstr>Model Training - LightGBM</vt:lpstr>
      <vt:lpstr>Model Training - LightGBM</vt:lpstr>
      <vt:lpstr>Results and Evaluation</vt:lpstr>
      <vt:lpstr>Results and Evaluation</vt:lpstr>
      <vt:lpstr>Results and Evaluation</vt:lpstr>
      <vt:lpstr>Automating Solution</vt:lpstr>
      <vt:lpstr>Automating Solution</vt:lpstr>
      <vt:lpstr>Automating Solution</vt:lpstr>
      <vt:lpstr>Automating Solution</vt:lpstr>
      <vt:lpstr>Next Steps</vt:lpstr>
      <vt:lpstr>Next Steps</vt:lpstr>
      <vt:lpstr>Next Steps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Godden</dc:creator>
  <cp:lastModifiedBy>Daniel Godden</cp:lastModifiedBy>
  <cp:revision>20</cp:revision>
  <dcterms:modified xsi:type="dcterms:W3CDTF">2025-08-12T18:22:17Z</dcterms:modified>
</cp:coreProperties>
</file>